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34"/>
  </p:notesMasterIdLst>
  <p:sldIdLst>
    <p:sldId id="330" r:id="rId3"/>
    <p:sldId id="335" r:id="rId4"/>
    <p:sldId id="278" r:id="rId5"/>
    <p:sldId id="258" r:id="rId6"/>
    <p:sldId id="280" r:id="rId7"/>
    <p:sldId id="287" r:id="rId8"/>
    <p:sldId id="263" r:id="rId9"/>
    <p:sldId id="336" r:id="rId10"/>
    <p:sldId id="331" r:id="rId11"/>
    <p:sldId id="264" r:id="rId12"/>
    <p:sldId id="282" r:id="rId13"/>
    <p:sldId id="337" r:id="rId14"/>
    <p:sldId id="272" r:id="rId15"/>
    <p:sldId id="339" r:id="rId16"/>
    <p:sldId id="285" r:id="rId17"/>
    <p:sldId id="332" r:id="rId18"/>
    <p:sldId id="338" r:id="rId19"/>
    <p:sldId id="265" r:id="rId20"/>
    <p:sldId id="277" r:id="rId21"/>
    <p:sldId id="288" r:id="rId22"/>
    <p:sldId id="289" r:id="rId23"/>
    <p:sldId id="290" r:id="rId24"/>
    <p:sldId id="291" r:id="rId25"/>
    <p:sldId id="292" r:id="rId26"/>
    <p:sldId id="293" r:id="rId27"/>
    <p:sldId id="341" r:id="rId28"/>
    <p:sldId id="334" r:id="rId29"/>
    <p:sldId id="266" r:id="rId30"/>
    <p:sldId id="279" r:id="rId31"/>
    <p:sldId id="268" r:id="rId32"/>
    <p:sldId id="340" r:id="rId33"/>
  </p:sldIdLst>
  <p:sldSz cx="12192000" cy="6858000"/>
  <p:notesSz cx="6858000" cy="9144000"/>
  <p:embeddedFontLs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프리젠테이션 3 Light" pitchFamily="2" charset="-127"/>
      <p:regular r:id="rId41"/>
    </p:embeddedFont>
    <p:embeddedFont>
      <p:font typeface="프리젠테이션 4 Regular" pitchFamily="2" charset="-127"/>
      <p:regular r:id="rId42"/>
    </p:embeddedFont>
    <p:embeddedFont>
      <p:font typeface="프리젠테이션 5 Medium" pitchFamily="2" charset="-127"/>
      <p:regular r:id="rId43"/>
    </p:embeddedFont>
    <p:embeddedFont>
      <p:font typeface="프리젠테이션 6 SemiBold" pitchFamily="2" charset="-127"/>
      <p:bold r:id="rId44"/>
    </p:embeddedFont>
    <p:embeddedFont>
      <p:font typeface="프리젠테이션 8 ExtraBold" pitchFamily="2" charset="-127"/>
      <p:bold r:id="rId45"/>
    </p:embeddedFont>
    <p:embeddedFont>
      <p:font typeface="프리젠테이션 9 Black" pitchFamily="2" charset="-127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8E54A-23A9-43A1-941E-E31DD814FB5C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AD524-215E-42E8-940D-8D0182224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64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C87B0-02DE-47AC-92F9-016268195D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483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20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9DA29-A226-41B8-8F84-FF20C5B77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97714F-B8CE-A3DA-A248-0F589114F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1D15A-9DFD-0DF9-7698-6B1790FD8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B55E0-6E28-2F61-370C-DA9A75C8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49FDB-D9D1-2198-C335-294B35A4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2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CE9BF-8644-BDDD-F6B2-0CA190FE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99AD5D-D942-7B6D-007E-33712ED89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61A39-5AF9-878F-660F-A1392311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8283A-853E-F43D-A638-D2088806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EABC0-38F8-8E9F-DFCD-0C6C4454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89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6815BE-0B7A-4404-09A2-B5460D27AF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5BAD61-E064-7F94-53C4-5C6B0C814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3D8C9-66DA-D5FB-B217-8C384CA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A6AE1-EDCA-45AB-678A-DE23DCF1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FC864-54CE-8314-53BE-3C41584A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874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9DA29-A226-41B8-8F84-FF20C5B77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97714F-B8CE-A3DA-A248-0F589114F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1D15A-9DFD-0DF9-7698-6B1790FD8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B55E0-6E28-2F61-370C-DA9A75C8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49FDB-D9D1-2198-C335-294B35A4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86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D0475-5126-EE28-027B-F49081E4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F85CC-40D4-91A8-DBCB-CA5352DB1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5C33A-7BC8-4EC0-9309-B8B86417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814FD-D241-91DF-76DC-666EC059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81521C-E047-78FE-3B62-A1EF146A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87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62ADB-7754-601B-DABD-D4F4474B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10510B-96F2-79C4-0393-5B84BCEAE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DCBBB-D8E1-5243-A598-09BAF8AA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6D7DA-FCBE-1572-820D-107C577D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8570A-E283-CC44-A3B6-0BAF81C5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69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9F31D-059D-A9F2-1C89-2D7005AC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B69EF8-A81B-0DC4-E4A6-3FF6999A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17F8FB-D3A6-C9D2-2A79-1D01BC25F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E3229-4D92-295D-F6D9-3C9B5485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B43F8-4FE9-506C-F23A-12D4EF73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C3351E-B94B-725A-B553-90E8E338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656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1A196-2B3A-A083-786F-626B43E5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92810F-D824-5757-BBCB-FBB5AF20E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E1706-98E6-94E5-2A82-F9E1D0055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8EC4BE-5C3A-648B-F565-28DEB995A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196954-D825-B823-D407-BBF0A4FE3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E7D978-F7A6-27D4-C7EC-4A315FF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A4ED8D-A7A5-8C37-46BE-58DBB08E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ECDF62-E9A2-5E31-4CF3-C426EBA0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1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BE30C-269C-8A15-A02F-548E48D9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83B21F-F961-C201-7C37-1D081183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74191E-261A-6185-74A3-1DB02A633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DD837-4079-EA61-7C37-C9511DFF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74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66D859-93BC-02B4-6027-9247B231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26F3C3-4F34-CABF-07C6-69B020AF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33D29D-D9CA-7FB8-51B3-336F5381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446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3082-E07E-A36E-62FE-B6E67A0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261C4-2A8B-ED55-FAC1-2A8495245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477497-18E9-B341-BB60-7BCB9770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19625-1B01-C6B5-C10E-684AD7089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A61F5-3300-3433-949E-89881179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967709-9530-7236-6DE9-60195D2A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13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D0475-5126-EE28-027B-F49081E4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F85CC-40D4-91A8-DBCB-CA5352DB1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5C33A-7BC8-4EC0-9309-B8B86417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814FD-D241-91DF-76DC-666EC059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81521C-E047-78FE-3B62-A1EF146A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287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2F315-FE3E-DF3F-FFDE-D73A8BAE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A0975F-C8C2-3A3B-BB46-5239C8D04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402708-0F43-13F5-CDAB-DB3B39CA1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2081B9-CCE2-C756-8119-70DB6C02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7E9807-A816-BC64-3EFD-6AA5FC0A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2A39DA-2D1D-055B-8F7B-AD912AFF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38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CE9BF-8644-BDDD-F6B2-0CA190FE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99AD5D-D942-7B6D-007E-33712ED89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61A39-5AF9-878F-660F-A1392311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8283A-853E-F43D-A638-D2088806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EABC0-38F8-8E9F-DFCD-0C6C4454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71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6815BE-0B7A-4404-09A2-B5460D27AF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5BAD61-E064-7F94-53C4-5C6B0C814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3D8C9-66DA-D5FB-B217-8C384CA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A6AE1-EDCA-45AB-678A-DE23DCF1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FC864-54CE-8314-53BE-3C41584A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74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62ADB-7754-601B-DABD-D4F4474B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10510B-96F2-79C4-0393-5B84BCEAE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DCBBB-D8E1-5243-A598-09BAF8AA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6D7DA-FCBE-1572-820D-107C577D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8570A-E283-CC44-A3B6-0BAF81C5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61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9F31D-059D-A9F2-1C89-2D7005AC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B69EF8-A81B-0DC4-E4A6-3FF6999A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17F8FB-D3A6-C9D2-2A79-1D01BC25F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E3229-4D92-295D-F6D9-3C9B5485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B43F8-4FE9-506C-F23A-12D4EF73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C3351E-B94B-725A-B553-90E8E338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8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1A196-2B3A-A083-786F-626B43E5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92810F-D824-5757-BBCB-FBB5AF20E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E1706-98E6-94E5-2A82-F9E1D0055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8EC4BE-5C3A-648B-F565-28DEB995A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196954-D825-B823-D407-BBF0A4FE3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E7D978-F7A6-27D4-C7EC-4A315FF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A4ED8D-A7A5-8C37-46BE-58DBB08E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ECDF62-E9A2-5E31-4CF3-C426EBA0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8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BE30C-269C-8A15-A02F-548E48D9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83B21F-F961-C201-7C37-1D081183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74191E-261A-6185-74A3-1DB02A633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DD837-4079-EA61-7C37-C9511DFF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4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66D859-93BC-02B4-6027-9247B231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26F3C3-4F34-CABF-07C6-69B020AF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33D29D-D9CA-7FB8-51B3-336F5381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7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3082-E07E-A36E-62FE-B6E67A0E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261C4-2A8B-ED55-FAC1-2A8495245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477497-18E9-B341-BB60-7BCB9770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19625-1B01-C6B5-C10E-684AD7089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A61F5-3300-3433-949E-89881179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967709-9530-7236-6DE9-60195D2A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02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2F315-FE3E-DF3F-FFDE-D73A8BAE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A0975F-C8C2-3A3B-BB46-5239C8D04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402708-0F43-13F5-CDAB-DB3B39CA1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2081B9-CCE2-C756-8119-70DB6C02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7E9807-A816-BC64-3EFD-6AA5FC0A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2A39DA-2D1D-055B-8F7B-AD912AFF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0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F7A5C6-F1ED-48D0-38C8-8D87875B9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582613-7625-4531-E76F-2F6DD3149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7BA79-423D-BF41-DF75-258B0BB70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C3FDEC-42DB-440A-FD3E-C53A12AC2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EBB75-2EE0-02AF-592B-AF381E38A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62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F7A5C6-F1ED-48D0-38C8-8D87875B9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582613-7625-4531-E76F-2F6DD3149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7BA79-423D-BF41-DF75-258B0BB70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D214-9442-4CCC-AA25-FCCBB4855C99}" type="datetimeFigureOut">
              <a:rPr lang="ko-KR" altLang="en-US" smtClean="0"/>
              <a:t>2025-05-15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C3FDEC-42DB-440A-FD3E-C53A12AC2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EBB75-2EE0-02AF-592B-AF381E38A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910F5-148B-4C00-B4A0-282F4A8074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7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rj-stony.github.io/Feple/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53468DF7-3858-3A7E-FA67-424B07D6A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t="295" r="2275" b="776"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BAA7B1-66AA-ECBC-8FD1-A225339B19E8}"/>
              </a:ext>
            </a:extLst>
          </p:cNvPr>
          <p:cNvSpPr/>
          <p:nvPr/>
        </p:nvSpPr>
        <p:spPr>
          <a:xfrm>
            <a:off x="0" y="-1"/>
            <a:ext cx="12191999" cy="6858001"/>
          </a:xfrm>
          <a:prstGeom prst="rect">
            <a:avLst/>
          </a:prstGeom>
          <a:solidFill>
            <a:schemeClr val="accent3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92EC171-067A-BDF2-342F-E6F147E7A39F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88FF897-C241-F15F-C418-58550F54F93B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99227B-DF8F-3F08-8769-872BB22B9050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0FB139-1480-A44B-D3B3-6EDFE97D92B7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312063-FF2D-C198-EE94-79FE181B53BB}"/>
              </a:ext>
            </a:extLst>
          </p:cNvPr>
          <p:cNvSpPr txBox="1"/>
          <p:nvPr/>
        </p:nvSpPr>
        <p:spPr>
          <a:xfrm>
            <a:off x="3368202" y="2389189"/>
            <a:ext cx="5455596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5400" dirty="0">
                <a:ln w="12700">
                  <a:solidFill>
                    <a:schemeClr val="bg1"/>
                  </a:solidFill>
                </a:ln>
                <a:noFill/>
                <a:latin typeface="프리젠테이션 8 ExtraBold" pitchFamily="2" charset="-127"/>
                <a:ea typeface="프리젠테이션 8 ExtraBold" pitchFamily="2" charset="-127"/>
              </a:rPr>
              <a:t>LG U+ </a:t>
            </a:r>
            <a:r>
              <a:rPr lang="ko-KR" altLang="en-US" sz="5400" dirty="0">
                <a:ln w="12700">
                  <a:solidFill>
                    <a:schemeClr val="bg1"/>
                  </a:solidFill>
                </a:ln>
                <a:noFill/>
                <a:latin typeface="프리젠테이션 8 ExtraBold" pitchFamily="2" charset="-127"/>
                <a:ea typeface="프리젠테이션 8 ExtraBold" pitchFamily="2" charset="-127"/>
              </a:rPr>
              <a:t>콜센터 상담사</a:t>
            </a:r>
            <a:endParaRPr lang="en-US" altLang="ko-KR" sz="5400" dirty="0">
              <a:ln w="12700">
                <a:solidFill>
                  <a:schemeClr val="bg1"/>
                </a:solidFill>
              </a:ln>
              <a:noFill/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 sz="54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피드백 플랫폼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54CBF-6053-7C5F-022D-EFBE0C62165D}"/>
              </a:ext>
            </a:extLst>
          </p:cNvPr>
          <p:cNvSpPr txBox="1"/>
          <p:nvPr/>
        </p:nvSpPr>
        <p:spPr>
          <a:xfrm>
            <a:off x="5736287" y="1146647"/>
            <a:ext cx="719429" cy="344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1400" dirty="0" err="1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유플피플</a:t>
            </a:r>
            <a:endParaRPr lang="en-US" altLang="ko-KR" sz="1400" dirty="0">
              <a:solidFill>
                <a:schemeClr val="accent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5096D9-A528-3A8B-443E-18B8936C8B39}"/>
              </a:ext>
            </a:extLst>
          </p:cNvPr>
          <p:cNvSpPr/>
          <p:nvPr/>
        </p:nvSpPr>
        <p:spPr>
          <a:xfrm>
            <a:off x="4572001" y="4948437"/>
            <a:ext cx="3047999" cy="444646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535045-A966-9BA9-489A-34B849C3D01F}"/>
              </a:ext>
            </a:extLst>
          </p:cNvPr>
          <p:cNvSpPr txBox="1"/>
          <p:nvPr/>
        </p:nvSpPr>
        <p:spPr>
          <a:xfrm>
            <a:off x="5624559" y="5016872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14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Team. </a:t>
            </a:r>
            <a:r>
              <a:rPr lang="ko-KR" altLang="en-US" sz="14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정성</a:t>
            </a:r>
            <a:endParaRPr lang="en-US" altLang="ko-KR" sz="1400" dirty="0">
              <a:solidFill>
                <a:schemeClr val="accent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503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3;g343322141e7_1_76">
            <a:extLst>
              <a:ext uri="{FF2B5EF4-FFF2-40B4-BE49-F238E27FC236}">
                <a16:creationId xmlns:a16="http://schemas.microsoft.com/office/drawing/2014/main" id="{61B24D7F-DACA-9216-8F0F-071320972155}"/>
              </a:ext>
            </a:extLst>
          </p:cNvPr>
          <p:cNvSpPr txBox="1"/>
          <p:nvPr/>
        </p:nvSpPr>
        <p:spPr>
          <a:xfrm>
            <a:off x="2018500" y="1810076"/>
            <a:ext cx="300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160D16EA-4A18-9CB2-DED1-5C8296363CDD}"/>
              </a:ext>
            </a:extLst>
          </p:cNvPr>
          <p:cNvSpPr/>
          <p:nvPr/>
        </p:nvSpPr>
        <p:spPr>
          <a:xfrm>
            <a:off x="9208725" y="5789358"/>
            <a:ext cx="1025102" cy="114334"/>
          </a:xfrm>
          <a:custGeom>
            <a:avLst/>
            <a:gdLst>
              <a:gd name="connsiteX0" fmla="*/ 584499 w 1025102"/>
              <a:gd name="connsiteY0" fmla="*/ 112398 h 114334"/>
              <a:gd name="connsiteX1" fmla="*/ 588590 w 1025102"/>
              <a:gd name="connsiteY1" fmla="*/ 114742 h 114334"/>
              <a:gd name="connsiteX2" fmla="*/ 590062 w 1025102"/>
              <a:gd name="connsiteY2" fmla="*/ 113894 h 114334"/>
              <a:gd name="connsiteX3" fmla="*/ 639621 w 1025102"/>
              <a:gd name="connsiteY3" fmla="*/ 64926 h 114334"/>
              <a:gd name="connsiteX4" fmla="*/ 580728 w 1025102"/>
              <a:gd name="connsiteY4" fmla="*/ 98482 h 114334"/>
              <a:gd name="connsiteX5" fmla="*/ 584499 w 1025102"/>
              <a:gd name="connsiteY5" fmla="*/ 112398 h 114334"/>
              <a:gd name="connsiteX6" fmla="*/ 563392 w 1025102"/>
              <a:gd name="connsiteY6" fmla="*/ 956 h 114334"/>
              <a:gd name="connsiteX7" fmla="*/ 558850 w 1025102"/>
              <a:gd name="connsiteY7" fmla="*/ 2221 h 114334"/>
              <a:gd name="connsiteX8" fmla="*/ 558420 w 1025102"/>
              <a:gd name="connsiteY8" fmla="*/ 3861 h 114334"/>
              <a:gd name="connsiteX9" fmla="*/ 558420 w 1025102"/>
              <a:gd name="connsiteY9" fmla="*/ 33493 h 114334"/>
              <a:gd name="connsiteX10" fmla="*/ 589624 w 1025102"/>
              <a:gd name="connsiteY10" fmla="*/ 15700 h 114334"/>
              <a:gd name="connsiteX11" fmla="*/ 563392 w 1025102"/>
              <a:gd name="connsiteY11" fmla="*/ 956 h 114334"/>
              <a:gd name="connsiteX12" fmla="*/ 598901 w 1025102"/>
              <a:gd name="connsiteY12" fmla="*/ 21006 h 114334"/>
              <a:gd name="connsiteX13" fmla="*/ 558420 w 1025102"/>
              <a:gd name="connsiteY13" fmla="*/ 44066 h 114334"/>
              <a:gd name="connsiteX14" fmla="*/ 558420 w 1025102"/>
              <a:gd name="connsiteY14" fmla="*/ 67354 h 114334"/>
              <a:gd name="connsiteX15" fmla="*/ 619294 w 1025102"/>
              <a:gd name="connsiteY15" fmla="*/ 32645 h 114334"/>
              <a:gd name="connsiteX16" fmla="*/ 598901 w 1025102"/>
              <a:gd name="connsiteY16" fmla="*/ 21006 h 114334"/>
              <a:gd name="connsiteX17" fmla="*/ 643745 w 1025102"/>
              <a:gd name="connsiteY17" fmla="*/ 52467 h 114334"/>
              <a:gd name="connsiteX18" fmla="*/ 645002 w 1025102"/>
              <a:gd name="connsiteY18" fmla="*/ 47923 h 114334"/>
              <a:gd name="connsiteX19" fmla="*/ 643745 w 1025102"/>
              <a:gd name="connsiteY19" fmla="*/ 46666 h 114334"/>
              <a:gd name="connsiteX20" fmla="*/ 628581 w 1025102"/>
              <a:gd name="connsiteY20" fmla="*/ 38094 h 114334"/>
              <a:gd name="connsiteX21" fmla="*/ 558429 w 1025102"/>
              <a:gd name="connsiteY21" fmla="*/ 78089 h 114334"/>
              <a:gd name="connsiteX22" fmla="*/ 558429 w 1025102"/>
              <a:gd name="connsiteY22" fmla="*/ 95063 h 114334"/>
              <a:gd name="connsiteX23" fmla="*/ 561756 w 1025102"/>
              <a:gd name="connsiteY23" fmla="*/ 98404 h 114334"/>
              <a:gd name="connsiteX24" fmla="*/ 563411 w 1025102"/>
              <a:gd name="connsiteY24" fmla="*/ 97968 h 114334"/>
              <a:gd name="connsiteX25" fmla="*/ 643754 w 1025102"/>
              <a:gd name="connsiteY25" fmla="*/ 52467 h 114334"/>
              <a:gd name="connsiteX26" fmla="*/ 386941 w 1025102"/>
              <a:gd name="connsiteY26" fmla="*/ 14824 h 114334"/>
              <a:gd name="connsiteX27" fmla="*/ 394485 w 1025102"/>
              <a:gd name="connsiteY27" fmla="*/ 7366 h 114334"/>
              <a:gd name="connsiteX28" fmla="*/ 402029 w 1025102"/>
              <a:gd name="connsiteY28" fmla="*/ 14824 h 114334"/>
              <a:gd name="connsiteX29" fmla="*/ 394485 w 1025102"/>
              <a:gd name="connsiteY29" fmla="*/ 22282 h 114334"/>
              <a:gd name="connsiteX30" fmla="*/ 386941 w 1025102"/>
              <a:gd name="connsiteY30" fmla="*/ 14824 h 114334"/>
              <a:gd name="connsiteX31" fmla="*/ 950545 w 1025102"/>
              <a:gd name="connsiteY31" fmla="*/ 14824 h 114334"/>
              <a:gd name="connsiteX32" fmla="*/ 958089 w 1025102"/>
              <a:gd name="connsiteY32" fmla="*/ 7366 h 114334"/>
              <a:gd name="connsiteX33" fmla="*/ 965633 w 1025102"/>
              <a:gd name="connsiteY33" fmla="*/ 14824 h 114334"/>
              <a:gd name="connsiteX34" fmla="*/ 958089 w 1025102"/>
              <a:gd name="connsiteY34" fmla="*/ 22282 h 114334"/>
              <a:gd name="connsiteX35" fmla="*/ 950545 w 1025102"/>
              <a:gd name="connsiteY35" fmla="*/ 14824 h 114334"/>
              <a:gd name="connsiteX36" fmla="*/ 131862 w 1025102"/>
              <a:gd name="connsiteY36" fmla="*/ 87557 h 114334"/>
              <a:gd name="connsiteX37" fmla="*/ 119765 w 1025102"/>
              <a:gd name="connsiteY37" fmla="*/ 87557 h 114334"/>
              <a:gd name="connsiteX38" fmla="*/ 119765 w 1025102"/>
              <a:gd name="connsiteY38" fmla="*/ 82918 h 114334"/>
              <a:gd name="connsiteX39" fmla="*/ 101849 w 1025102"/>
              <a:gd name="connsiteY39" fmla="*/ 88719 h 114334"/>
              <a:gd name="connsiteX40" fmla="*/ 81494 w 1025102"/>
              <a:gd name="connsiteY40" fmla="*/ 68926 h 114334"/>
              <a:gd name="connsiteX41" fmla="*/ 99096 w 1025102"/>
              <a:gd name="connsiteY41" fmla="*/ 52476 h 114334"/>
              <a:gd name="connsiteX42" fmla="*/ 119765 w 1025102"/>
              <a:gd name="connsiteY42" fmla="*/ 49190 h 114334"/>
              <a:gd name="connsiteX43" fmla="*/ 109631 w 1025102"/>
              <a:gd name="connsiteY43" fmla="*/ 39608 h 114334"/>
              <a:gd name="connsiteX44" fmla="*/ 94667 w 1025102"/>
              <a:gd name="connsiteY44" fmla="*/ 49295 h 114334"/>
              <a:gd name="connsiteX45" fmla="*/ 83961 w 1025102"/>
              <a:gd name="connsiteY45" fmla="*/ 43532 h 114334"/>
              <a:gd name="connsiteX46" fmla="*/ 131862 w 1025102"/>
              <a:gd name="connsiteY46" fmla="*/ 47476 h 114334"/>
              <a:gd name="connsiteX47" fmla="*/ 131862 w 1025102"/>
              <a:gd name="connsiteY47" fmla="*/ 87547 h 114334"/>
              <a:gd name="connsiteX48" fmla="*/ 119765 w 1025102"/>
              <a:gd name="connsiteY48" fmla="*/ 60316 h 114334"/>
              <a:gd name="connsiteX49" fmla="*/ 111964 w 1025102"/>
              <a:gd name="connsiteY49" fmla="*/ 75460 h 114334"/>
              <a:gd name="connsiteX50" fmla="*/ 93838 w 1025102"/>
              <a:gd name="connsiteY50" fmla="*/ 71698 h 114334"/>
              <a:gd name="connsiteX51" fmla="*/ 102468 w 1025102"/>
              <a:gd name="connsiteY51" fmla="*/ 63144 h 114334"/>
              <a:gd name="connsiteX52" fmla="*/ 119765 w 1025102"/>
              <a:gd name="connsiteY52" fmla="*/ 60316 h 114334"/>
              <a:gd name="connsiteX53" fmla="*/ 811871 w 1025102"/>
              <a:gd name="connsiteY53" fmla="*/ 87557 h 114334"/>
              <a:gd name="connsiteX54" fmla="*/ 799774 w 1025102"/>
              <a:gd name="connsiteY54" fmla="*/ 87557 h 114334"/>
              <a:gd name="connsiteX55" fmla="*/ 799774 w 1025102"/>
              <a:gd name="connsiteY55" fmla="*/ 82918 h 114334"/>
              <a:gd name="connsiteX56" fmla="*/ 781857 w 1025102"/>
              <a:gd name="connsiteY56" fmla="*/ 88719 h 114334"/>
              <a:gd name="connsiteX57" fmla="*/ 761502 w 1025102"/>
              <a:gd name="connsiteY57" fmla="*/ 68926 h 114334"/>
              <a:gd name="connsiteX58" fmla="*/ 779105 w 1025102"/>
              <a:gd name="connsiteY58" fmla="*/ 52476 h 114334"/>
              <a:gd name="connsiteX59" fmla="*/ 799774 w 1025102"/>
              <a:gd name="connsiteY59" fmla="*/ 49190 h 114334"/>
              <a:gd name="connsiteX60" fmla="*/ 789639 w 1025102"/>
              <a:gd name="connsiteY60" fmla="*/ 39608 h 114334"/>
              <a:gd name="connsiteX61" fmla="*/ 774676 w 1025102"/>
              <a:gd name="connsiteY61" fmla="*/ 49295 h 114334"/>
              <a:gd name="connsiteX62" fmla="*/ 763969 w 1025102"/>
              <a:gd name="connsiteY62" fmla="*/ 43532 h 114334"/>
              <a:gd name="connsiteX63" fmla="*/ 811871 w 1025102"/>
              <a:gd name="connsiteY63" fmla="*/ 47476 h 114334"/>
              <a:gd name="connsiteX64" fmla="*/ 811871 w 1025102"/>
              <a:gd name="connsiteY64" fmla="*/ 87547 h 114334"/>
              <a:gd name="connsiteX65" fmla="*/ 799774 w 1025102"/>
              <a:gd name="connsiteY65" fmla="*/ 60316 h 114334"/>
              <a:gd name="connsiteX66" fmla="*/ 791963 w 1025102"/>
              <a:gd name="connsiteY66" fmla="*/ 75460 h 114334"/>
              <a:gd name="connsiteX67" fmla="*/ 773837 w 1025102"/>
              <a:gd name="connsiteY67" fmla="*/ 71698 h 114334"/>
              <a:gd name="connsiteX68" fmla="*/ 782467 w 1025102"/>
              <a:gd name="connsiteY68" fmla="*/ 63144 h 114334"/>
              <a:gd name="connsiteX69" fmla="*/ 799764 w 1025102"/>
              <a:gd name="connsiteY69" fmla="*/ 60316 h 114334"/>
              <a:gd name="connsiteX70" fmla="*/ 906568 w 1025102"/>
              <a:gd name="connsiteY70" fmla="*/ 87557 h 114334"/>
              <a:gd name="connsiteX71" fmla="*/ 894700 w 1025102"/>
              <a:gd name="connsiteY71" fmla="*/ 87557 h 114334"/>
              <a:gd name="connsiteX72" fmla="*/ 894700 w 1025102"/>
              <a:gd name="connsiteY72" fmla="*/ 7071 h 114334"/>
              <a:gd name="connsiteX73" fmla="*/ 906568 w 1025102"/>
              <a:gd name="connsiteY73" fmla="*/ 7071 h 114334"/>
              <a:gd name="connsiteX74" fmla="*/ 906568 w 1025102"/>
              <a:gd name="connsiteY74" fmla="*/ 53696 h 114334"/>
              <a:gd name="connsiteX75" fmla="*/ 932095 w 1025102"/>
              <a:gd name="connsiteY75" fmla="*/ 29321 h 114334"/>
              <a:gd name="connsiteX76" fmla="*/ 948650 w 1025102"/>
              <a:gd name="connsiteY76" fmla="*/ 29321 h 114334"/>
              <a:gd name="connsiteX77" fmla="*/ 923570 w 1025102"/>
              <a:gd name="connsiteY77" fmla="*/ 53467 h 114334"/>
              <a:gd name="connsiteX78" fmla="*/ 949431 w 1025102"/>
              <a:gd name="connsiteY78" fmla="*/ 87547 h 114334"/>
              <a:gd name="connsiteX79" fmla="*/ 934610 w 1025102"/>
              <a:gd name="connsiteY79" fmla="*/ 87547 h 114334"/>
              <a:gd name="connsiteX80" fmla="*/ 914826 w 1025102"/>
              <a:gd name="connsiteY80" fmla="*/ 61763 h 114334"/>
              <a:gd name="connsiteX81" fmla="*/ 906568 w 1025102"/>
              <a:gd name="connsiteY81" fmla="*/ 69802 h 114334"/>
              <a:gd name="connsiteX82" fmla="*/ 906568 w 1025102"/>
              <a:gd name="connsiteY82" fmla="*/ 87547 h 114334"/>
              <a:gd name="connsiteX83" fmla="*/ 964223 w 1025102"/>
              <a:gd name="connsiteY83" fmla="*/ 29321 h 114334"/>
              <a:gd name="connsiteX84" fmla="*/ 952269 w 1025102"/>
              <a:gd name="connsiteY84" fmla="*/ 29321 h 114334"/>
              <a:gd name="connsiteX85" fmla="*/ 952269 w 1025102"/>
              <a:gd name="connsiteY85" fmla="*/ 87547 h 114334"/>
              <a:gd name="connsiteX86" fmla="*/ 964223 w 1025102"/>
              <a:gd name="connsiteY86" fmla="*/ 87547 h 114334"/>
              <a:gd name="connsiteX87" fmla="*/ 964223 w 1025102"/>
              <a:gd name="connsiteY87" fmla="*/ 29321 h 114334"/>
              <a:gd name="connsiteX88" fmla="*/ 400343 w 1025102"/>
              <a:gd name="connsiteY88" fmla="*/ 29321 h 114334"/>
              <a:gd name="connsiteX89" fmla="*/ 388389 w 1025102"/>
              <a:gd name="connsiteY89" fmla="*/ 29321 h 114334"/>
              <a:gd name="connsiteX90" fmla="*/ 388389 w 1025102"/>
              <a:gd name="connsiteY90" fmla="*/ 87547 h 114334"/>
              <a:gd name="connsiteX91" fmla="*/ 400343 w 1025102"/>
              <a:gd name="connsiteY91" fmla="*/ 87547 h 114334"/>
              <a:gd name="connsiteX92" fmla="*/ 400343 w 1025102"/>
              <a:gd name="connsiteY92" fmla="*/ 29321 h 114334"/>
              <a:gd name="connsiteX93" fmla="*/ 453531 w 1025102"/>
              <a:gd name="connsiteY93" fmla="*/ 87547 h 114334"/>
              <a:gd name="connsiteX94" fmla="*/ 453531 w 1025102"/>
              <a:gd name="connsiteY94" fmla="*/ 7052 h 114334"/>
              <a:gd name="connsiteX95" fmla="*/ 465484 w 1025102"/>
              <a:gd name="connsiteY95" fmla="*/ 7052 h 114334"/>
              <a:gd name="connsiteX96" fmla="*/ 465484 w 1025102"/>
              <a:gd name="connsiteY96" fmla="*/ 32722 h 114334"/>
              <a:gd name="connsiteX97" fmla="*/ 479486 w 1025102"/>
              <a:gd name="connsiteY97" fmla="*/ 28102 h 114334"/>
              <a:gd name="connsiteX98" fmla="*/ 502889 w 1025102"/>
              <a:gd name="connsiteY98" fmla="*/ 51419 h 114334"/>
              <a:gd name="connsiteX99" fmla="*/ 502889 w 1025102"/>
              <a:gd name="connsiteY99" fmla="*/ 87538 h 114334"/>
              <a:gd name="connsiteX100" fmla="*/ 490792 w 1025102"/>
              <a:gd name="connsiteY100" fmla="*/ 87538 h 114334"/>
              <a:gd name="connsiteX101" fmla="*/ 490792 w 1025102"/>
              <a:gd name="connsiteY101" fmla="*/ 52486 h 114334"/>
              <a:gd name="connsiteX102" fmla="*/ 478267 w 1025102"/>
              <a:gd name="connsiteY102" fmla="*/ 39732 h 114334"/>
              <a:gd name="connsiteX103" fmla="*/ 465484 w 1025102"/>
              <a:gd name="connsiteY103" fmla="*/ 52486 h 114334"/>
              <a:gd name="connsiteX104" fmla="*/ 465484 w 1025102"/>
              <a:gd name="connsiteY104" fmla="*/ 87547 h 114334"/>
              <a:gd name="connsiteX105" fmla="*/ 453531 w 1025102"/>
              <a:gd name="connsiteY105" fmla="*/ 87547 h 114334"/>
              <a:gd name="connsiteX106" fmla="*/ 408192 w 1025102"/>
              <a:gd name="connsiteY106" fmla="*/ 40932 h 114334"/>
              <a:gd name="connsiteX107" fmla="*/ 408192 w 1025102"/>
              <a:gd name="connsiteY107" fmla="*/ 29359 h 114334"/>
              <a:gd name="connsiteX108" fmla="*/ 414107 w 1025102"/>
              <a:gd name="connsiteY108" fmla="*/ 29359 h 114334"/>
              <a:gd name="connsiteX109" fmla="*/ 418393 w 1025102"/>
              <a:gd name="connsiteY109" fmla="*/ 25073 h 114334"/>
              <a:gd name="connsiteX110" fmla="*/ 418393 w 1025102"/>
              <a:gd name="connsiteY110" fmla="*/ 16929 h 114334"/>
              <a:gd name="connsiteX111" fmla="*/ 430309 w 1025102"/>
              <a:gd name="connsiteY111" fmla="*/ 16929 h 114334"/>
              <a:gd name="connsiteX112" fmla="*/ 430309 w 1025102"/>
              <a:gd name="connsiteY112" fmla="*/ 29359 h 114334"/>
              <a:gd name="connsiteX113" fmla="*/ 442777 w 1025102"/>
              <a:gd name="connsiteY113" fmla="*/ 29359 h 114334"/>
              <a:gd name="connsiteX114" fmla="*/ 442777 w 1025102"/>
              <a:gd name="connsiteY114" fmla="*/ 40932 h 114334"/>
              <a:gd name="connsiteX115" fmla="*/ 430309 w 1025102"/>
              <a:gd name="connsiteY115" fmla="*/ 40932 h 114334"/>
              <a:gd name="connsiteX116" fmla="*/ 430309 w 1025102"/>
              <a:gd name="connsiteY116" fmla="*/ 70545 h 114334"/>
              <a:gd name="connsiteX117" fmla="*/ 436481 w 1025102"/>
              <a:gd name="connsiteY117" fmla="*/ 76870 h 114334"/>
              <a:gd name="connsiteX118" fmla="*/ 443491 w 1025102"/>
              <a:gd name="connsiteY118" fmla="*/ 76203 h 114334"/>
              <a:gd name="connsiteX119" fmla="*/ 443491 w 1025102"/>
              <a:gd name="connsiteY119" fmla="*/ 87033 h 114334"/>
              <a:gd name="connsiteX120" fmla="*/ 435328 w 1025102"/>
              <a:gd name="connsiteY120" fmla="*/ 88109 h 114334"/>
              <a:gd name="connsiteX121" fmla="*/ 418402 w 1025102"/>
              <a:gd name="connsiteY121" fmla="*/ 71079 h 114334"/>
              <a:gd name="connsiteX122" fmla="*/ 418402 w 1025102"/>
              <a:gd name="connsiteY122" fmla="*/ 40932 h 114334"/>
              <a:gd name="connsiteX123" fmla="*/ 408201 w 1025102"/>
              <a:gd name="connsiteY123" fmla="*/ 40932 h 114334"/>
              <a:gd name="connsiteX124" fmla="*/ 310608 w 1025102"/>
              <a:gd name="connsiteY124" fmla="*/ 29359 h 114334"/>
              <a:gd name="connsiteX125" fmla="*/ 297330 w 1025102"/>
              <a:gd name="connsiteY125" fmla="*/ 29359 h 114334"/>
              <a:gd name="connsiteX126" fmla="*/ 318199 w 1025102"/>
              <a:gd name="connsiteY126" fmla="*/ 87519 h 114334"/>
              <a:gd name="connsiteX127" fmla="*/ 328915 w 1025102"/>
              <a:gd name="connsiteY127" fmla="*/ 87519 h 114334"/>
              <a:gd name="connsiteX128" fmla="*/ 340669 w 1025102"/>
              <a:gd name="connsiteY128" fmla="*/ 50200 h 114334"/>
              <a:gd name="connsiteX129" fmla="*/ 352461 w 1025102"/>
              <a:gd name="connsiteY129" fmla="*/ 87519 h 114334"/>
              <a:gd name="connsiteX130" fmla="*/ 363215 w 1025102"/>
              <a:gd name="connsiteY130" fmla="*/ 87519 h 114334"/>
              <a:gd name="connsiteX131" fmla="*/ 384055 w 1025102"/>
              <a:gd name="connsiteY131" fmla="*/ 29359 h 114334"/>
              <a:gd name="connsiteX132" fmla="*/ 370882 w 1025102"/>
              <a:gd name="connsiteY132" fmla="*/ 29359 h 114334"/>
              <a:gd name="connsiteX133" fmla="*/ 357938 w 1025102"/>
              <a:gd name="connsiteY133" fmla="*/ 66793 h 114334"/>
              <a:gd name="connsiteX134" fmla="*/ 345974 w 1025102"/>
              <a:gd name="connsiteY134" fmla="*/ 29359 h 114334"/>
              <a:gd name="connsiteX135" fmla="*/ 335268 w 1025102"/>
              <a:gd name="connsiteY135" fmla="*/ 29359 h 114334"/>
              <a:gd name="connsiteX136" fmla="*/ 323438 w 1025102"/>
              <a:gd name="connsiteY136" fmla="*/ 67050 h 114334"/>
              <a:gd name="connsiteX137" fmla="*/ 310598 w 1025102"/>
              <a:gd name="connsiteY137" fmla="*/ 29359 h 114334"/>
              <a:gd name="connsiteX138" fmla="*/ 212348 w 1025102"/>
              <a:gd name="connsiteY138" fmla="*/ 58906 h 114334"/>
              <a:gd name="connsiteX139" fmla="*/ 243047 w 1025102"/>
              <a:gd name="connsiteY139" fmla="*/ 88710 h 114334"/>
              <a:gd name="connsiteX140" fmla="*/ 269089 w 1025102"/>
              <a:gd name="connsiteY140" fmla="*/ 72336 h 114334"/>
              <a:gd name="connsiteX141" fmla="*/ 259592 w 1025102"/>
              <a:gd name="connsiteY141" fmla="*/ 67088 h 114334"/>
              <a:gd name="connsiteX142" fmla="*/ 243038 w 1025102"/>
              <a:gd name="connsiteY142" fmla="*/ 77508 h 114334"/>
              <a:gd name="connsiteX143" fmla="*/ 225026 w 1025102"/>
              <a:gd name="connsiteY143" fmla="*/ 63030 h 114334"/>
              <a:gd name="connsiteX144" fmla="*/ 269079 w 1025102"/>
              <a:gd name="connsiteY144" fmla="*/ 63030 h 114334"/>
              <a:gd name="connsiteX145" fmla="*/ 268793 w 1025102"/>
              <a:gd name="connsiteY145" fmla="*/ 48181 h 114334"/>
              <a:gd name="connsiteX146" fmla="*/ 241752 w 1025102"/>
              <a:gd name="connsiteY146" fmla="*/ 28159 h 114334"/>
              <a:gd name="connsiteX147" fmla="*/ 212339 w 1025102"/>
              <a:gd name="connsiteY147" fmla="*/ 58896 h 114334"/>
              <a:gd name="connsiteX148" fmla="*/ 225331 w 1025102"/>
              <a:gd name="connsiteY148" fmla="*/ 51762 h 114334"/>
              <a:gd name="connsiteX149" fmla="*/ 257220 w 1025102"/>
              <a:gd name="connsiteY149" fmla="*/ 51762 h 114334"/>
              <a:gd name="connsiteX150" fmla="*/ 241761 w 1025102"/>
              <a:gd name="connsiteY150" fmla="*/ 39370 h 114334"/>
              <a:gd name="connsiteX151" fmla="*/ 225331 w 1025102"/>
              <a:gd name="connsiteY151" fmla="*/ 51762 h 114334"/>
              <a:gd name="connsiteX152" fmla="*/ 141911 w 1025102"/>
              <a:gd name="connsiteY152" fmla="*/ 58906 h 114334"/>
              <a:gd name="connsiteX153" fmla="*/ 171867 w 1025102"/>
              <a:gd name="connsiteY153" fmla="*/ 88748 h 114334"/>
              <a:gd name="connsiteX154" fmla="*/ 190545 w 1025102"/>
              <a:gd name="connsiteY154" fmla="*/ 82347 h 114334"/>
              <a:gd name="connsiteX155" fmla="*/ 190545 w 1025102"/>
              <a:gd name="connsiteY155" fmla="*/ 87557 h 114334"/>
              <a:gd name="connsiteX156" fmla="*/ 202375 w 1025102"/>
              <a:gd name="connsiteY156" fmla="*/ 87557 h 114334"/>
              <a:gd name="connsiteX157" fmla="*/ 202375 w 1025102"/>
              <a:gd name="connsiteY157" fmla="*/ 7109 h 114334"/>
              <a:gd name="connsiteX158" fmla="*/ 190393 w 1025102"/>
              <a:gd name="connsiteY158" fmla="*/ 7109 h 114334"/>
              <a:gd name="connsiteX159" fmla="*/ 190393 w 1025102"/>
              <a:gd name="connsiteY159" fmla="*/ 34617 h 114334"/>
              <a:gd name="connsiteX160" fmla="*/ 172010 w 1025102"/>
              <a:gd name="connsiteY160" fmla="*/ 28140 h 114334"/>
              <a:gd name="connsiteX161" fmla="*/ 141911 w 1025102"/>
              <a:gd name="connsiteY161" fmla="*/ 58906 h 114334"/>
              <a:gd name="connsiteX162" fmla="*/ 154379 w 1025102"/>
              <a:gd name="connsiteY162" fmla="*/ 58144 h 114334"/>
              <a:gd name="connsiteX163" fmla="*/ 171867 w 1025102"/>
              <a:gd name="connsiteY163" fmla="*/ 76984 h 114334"/>
              <a:gd name="connsiteX164" fmla="*/ 190338 w 1025102"/>
              <a:gd name="connsiteY164" fmla="*/ 59660 h 114334"/>
              <a:gd name="connsiteX165" fmla="*/ 190345 w 1025102"/>
              <a:gd name="connsiteY165" fmla="*/ 58849 h 114334"/>
              <a:gd name="connsiteX166" fmla="*/ 171562 w 1025102"/>
              <a:gd name="connsiteY166" fmla="*/ 39894 h 114334"/>
              <a:gd name="connsiteX167" fmla="*/ 154369 w 1025102"/>
              <a:gd name="connsiteY167" fmla="*/ 58144 h 114334"/>
              <a:gd name="connsiteX168" fmla="*/ 884785 w 1025102"/>
              <a:gd name="connsiteY168" fmla="*/ 57877 h 114334"/>
              <a:gd name="connsiteX169" fmla="*/ 854828 w 1025102"/>
              <a:gd name="connsiteY169" fmla="*/ 28035 h 114334"/>
              <a:gd name="connsiteX170" fmla="*/ 836150 w 1025102"/>
              <a:gd name="connsiteY170" fmla="*/ 34436 h 114334"/>
              <a:gd name="connsiteX171" fmla="*/ 836150 w 1025102"/>
              <a:gd name="connsiteY171" fmla="*/ 29226 h 114334"/>
              <a:gd name="connsiteX172" fmla="*/ 824320 w 1025102"/>
              <a:gd name="connsiteY172" fmla="*/ 29226 h 114334"/>
              <a:gd name="connsiteX173" fmla="*/ 824320 w 1025102"/>
              <a:gd name="connsiteY173" fmla="*/ 107521 h 114334"/>
              <a:gd name="connsiteX174" fmla="*/ 836302 w 1025102"/>
              <a:gd name="connsiteY174" fmla="*/ 107521 h 114334"/>
              <a:gd name="connsiteX175" fmla="*/ 836302 w 1025102"/>
              <a:gd name="connsiteY175" fmla="*/ 82166 h 114334"/>
              <a:gd name="connsiteX176" fmla="*/ 854686 w 1025102"/>
              <a:gd name="connsiteY176" fmla="*/ 88643 h 114334"/>
              <a:gd name="connsiteX177" fmla="*/ 884785 w 1025102"/>
              <a:gd name="connsiteY177" fmla="*/ 57877 h 114334"/>
              <a:gd name="connsiteX178" fmla="*/ 872316 w 1025102"/>
              <a:gd name="connsiteY178" fmla="*/ 58639 h 114334"/>
              <a:gd name="connsiteX179" fmla="*/ 854828 w 1025102"/>
              <a:gd name="connsiteY179" fmla="*/ 39799 h 114334"/>
              <a:gd name="connsiteX180" fmla="*/ 836358 w 1025102"/>
              <a:gd name="connsiteY180" fmla="*/ 57123 h 114334"/>
              <a:gd name="connsiteX181" fmla="*/ 836350 w 1025102"/>
              <a:gd name="connsiteY181" fmla="*/ 57934 h 114334"/>
              <a:gd name="connsiteX182" fmla="*/ 855133 w 1025102"/>
              <a:gd name="connsiteY182" fmla="*/ 76889 h 114334"/>
              <a:gd name="connsiteX183" fmla="*/ 872316 w 1025102"/>
              <a:gd name="connsiteY183" fmla="*/ 58639 h 114334"/>
              <a:gd name="connsiteX184" fmla="*/ 976529 w 1025102"/>
              <a:gd name="connsiteY184" fmla="*/ 87786 h 114334"/>
              <a:gd name="connsiteX185" fmla="*/ 976529 w 1025102"/>
              <a:gd name="connsiteY185" fmla="*/ 29331 h 114334"/>
              <a:gd name="connsiteX186" fmla="*/ 988474 w 1025102"/>
              <a:gd name="connsiteY186" fmla="*/ 29331 h 114334"/>
              <a:gd name="connsiteX187" fmla="*/ 988474 w 1025102"/>
              <a:gd name="connsiteY187" fmla="*/ 32969 h 114334"/>
              <a:gd name="connsiteX188" fmla="*/ 1002475 w 1025102"/>
              <a:gd name="connsiteY188" fmla="*/ 28350 h 114334"/>
              <a:gd name="connsiteX189" fmla="*/ 1025878 w 1025102"/>
              <a:gd name="connsiteY189" fmla="*/ 51667 h 114334"/>
              <a:gd name="connsiteX190" fmla="*/ 1025878 w 1025102"/>
              <a:gd name="connsiteY190" fmla="*/ 87786 h 114334"/>
              <a:gd name="connsiteX191" fmla="*/ 1013782 w 1025102"/>
              <a:gd name="connsiteY191" fmla="*/ 87786 h 114334"/>
              <a:gd name="connsiteX192" fmla="*/ 1013782 w 1025102"/>
              <a:gd name="connsiteY192" fmla="*/ 52724 h 114334"/>
              <a:gd name="connsiteX193" fmla="*/ 1001256 w 1025102"/>
              <a:gd name="connsiteY193" fmla="*/ 39970 h 114334"/>
              <a:gd name="connsiteX194" fmla="*/ 988474 w 1025102"/>
              <a:gd name="connsiteY194" fmla="*/ 52724 h 114334"/>
              <a:gd name="connsiteX195" fmla="*/ 988474 w 1025102"/>
              <a:gd name="connsiteY195" fmla="*/ 87786 h 114334"/>
              <a:gd name="connsiteX196" fmla="*/ 976529 w 1025102"/>
              <a:gd name="connsiteY196" fmla="*/ 87786 h 114334"/>
              <a:gd name="connsiteX197" fmla="*/ 687131 w 1025102"/>
              <a:gd name="connsiteY197" fmla="*/ 87586 h 114334"/>
              <a:gd name="connsiteX198" fmla="*/ 687131 w 1025102"/>
              <a:gd name="connsiteY198" fmla="*/ 8261 h 114334"/>
              <a:gd name="connsiteX199" fmla="*/ 697456 w 1025102"/>
              <a:gd name="connsiteY199" fmla="*/ 8261 h 114334"/>
              <a:gd name="connsiteX200" fmla="*/ 737604 w 1025102"/>
              <a:gd name="connsiteY200" fmla="*/ 63287 h 114334"/>
              <a:gd name="connsiteX201" fmla="*/ 737604 w 1025102"/>
              <a:gd name="connsiteY201" fmla="*/ 8261 h 114334"/>
              <a:gd name="connsiteX202" fmla="*/ 750177 w 1025102"/>
              <a:gd name="connsiteY202" fmla="*/ 8261 h 114334"/>
              <a:gd name="connsiteX203" fmla="*/ 750177 w 1025102"/>
              <a:gd name="connsiteY203" fmla="*/ 87586 h 114334"/>
              <a:gd name="connsiteX204" fmla="*/ 739757 w 1025102"/>
              <a:gd name="connsiteY204" fmla="*/ 87586 h 114334"/>
              <a:gd name="connsiteX205" fmla="*/ 699685 w 1025102"/>
              <a:gd name="connsiteY205" fmla="*/ 32379 h 114334"/>
              <a:gd name="connsiteX206" fmla="*/ 699685 w 1025102"/>
              <a:gd name="connsiteY206" fmla="*/ 87586 h 114334"/>
              <a:gd name="connsiteX207" fmla="*/ 687122 w 1025102"/>
              <a:gd name="connsiteY207" fmla="*/ 87586 h 114334"/>
              <a:gd name="connsiteX208" fmla="*/ 12590 w 1025102"/>
              <a:gd name="connsiteY208" fmla="*/ 87557 h 114334"/>
              <a:gd name="connsiteX209" fmla="*/ 779 w 1025102"/>
              <a:gd name="connsiteY209" fmla="*/ 87557 h 114334"/>
              <a:gd name="connsiteX210" fmla="*/ 779 w 1025102"/>
              <a:gd name="connsiteY210" fmla="*/ 13529 h 114334"/>
              <a:gd name="connsiteX211" fmla="*/ 10437 w 1025102"/>
              <a:gd name="connsiteY211" fmla="*/ 13529 h 114334"/>
              <a:gd name="connsiteX212" fmla="*/ 35812 w 1025102"/>
              <a:gd name="connsiteY212" fmla="*/ 47790 h 114334"/>
              <a:gd name="connsiteX213" fmla="*/ 61091 w 1025102"/>
              <a:gd name="connsiteY213" fmla="*/ 13576 h 114334"/>
              <a:gd name="connsiteX214" fmla="*/ 70902 w 1025102"/>
              <a:gd name="connsiteY214" fmla="*/ 13576 h 114334"/>
              <a:gd name="connsiteX215" fmla="*/ 70902 w 1025102"/>
              <a:gd name="connsiteY215" fmla="*/ 87547 h 114334"/>
              <a:gd name="connsiteX216" fmla="*/ 58938 w 1025102"/>
              <a:gd name="connsiteY216" fmla="*/ 87547 h 114334"/>
              <a:gd name="connsiteX217" fmla="*/ 58938 w 1025102"/>
              <a:gd name="connsiteY217" fmla="*/ 36246 h 114334"/>
              <a:gd name="connsiteX218" fmla="*/ 35812 w 1025102"/>
              <a:gd name="connsiteY218" fmla="*/ 67735 h 114334"/>
              <a:gd name="connsiteX219" fmla="*/ 12590 w 1025102"/>
              <a:gd name="connsiteY219" fmla="*/ 36055 h 114334"/>
              <a:gd name="connsiteX220" fmla="*/ 12590 w 1025102"/>
              <a:gd name="connsiteY220" fmla="*/ 87557 h 1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25102" h="114334">
                <a:moveTo>
                  <a:pt x="584499" y="112398"/>
                </a:moveTo>
                <a:cubicBezTo>
                  <a:pt x="584982" y="114175"/>
                  <a:pt x="586814" y="115224"/>
                  <a:pt x="588590" y="114742"/>
                </a:cubicBezTo>
                <a:cubicBezTo>
                  <a:pt x="589146" y="114591"/>
                  <a:pt x="589653" y="114299"/>
                  <a:pt x="590062" y="113894"/>
                </a:cubicBezTo>
                <a:lnTo>
                  <a:pt x="639621" y="64926"/>
                </a:lnTo>
                <a:lnTo>
                  <a:pt x="580728" y="98482"/>
                </a:lnTo>
                <a:lnTo>
                  <a:pt x="584499" y="112398"/>
                </a:lnTo>
                <a:close/>
                <a:moveTo>
                  <a:pt x="563392" y="956"/>
                </a:moveTo>
                <a:cubicBezTo>
                  <a:pt x="561789" y="51"/>
                  <a:pt x="559755" y="617"/>
                  <a:pt x="558850" y="2221"/>
                </a:cubicBezTo>
                <a:cubicBezTo>
                  <a:pt x="558568" y="2721"/>
                  <a:pt x="558420" y="3286"/>
                  <a:pt x="558420" y="3861"/>
                </a:cubicBezTo>
                <a:lnTo>
                  <a:pt x="558420" y="33493"/>
                </a:lnTo>
                <a:lnTo>
                  <a:pt x="589624" y="15700"/>
                </a:lnTo>
                <a:lnTo>
                  <a:pt x="563392" y="956"/>
                </a:lnTo>
                <a:close/>
                <a:moveTo>
                  <a:pt x="598901" y="21006"/>
                </a:moveTo>
                <a:lnTo>
                  <a:pt x="558420" y="44066"/>
                </a:lnTo>
                <a:lnTo>
                  <a:pt x="558420" y="67354"/>
                </a:lnTo>
                <a:lnTo>
                  <a:pt x="619294" y="32645"/>
                </a:lnTo>
                <a:lnTo>
                  <a:pt x="598901" y="21006"/>
                </a:lnTo>
                <a:close/>
                <a:moveTo>
                  <a:pt x="643745" y="52467"/>
                </a:moveTo>
                <a:cubicBezTo>
                  <a:pt x="645347" y="51559"/>
                  <a:pt x="645909" y="49525"/>
                  <a:pt x="645002" y="47923"/>
                </a:cubicBezTo>
                <a:cubicBezTo>
                  <a:pt x="644704" y="47398"/>
                  <a:pt x="644270" y="46964"/>
                  <a:pt x="643745" y="46666"/>
                </a:cubicBezTo>
                <a:lnTo>
                  <a:pt x="628581" y="38094"/>
                </a:lnTo>
                <a:lnTo>
                  <a:pt x="558429" y="78089"/>
                </a:lnTo>
                <a:lnTo>
                  <a:pt x="558429" y="95063"/>
                </a:lnTo>
                <a:cubicBezTo>
                  <a:pt x="558426" y="96904"/>
                  <a:pt x="559915" y="98400"/>
                  <a:pt x="561756" y="98404"/>
                </a:cubicBezTo>
                <a:cubicBezTo>
                  <a:pt x="562336" y="98405"/>
                  <a:pt x="562907" y="98255"/>
                  <a:pt x="563411" y="97968"/>
                </a:cubicBezTo>
                <a:lnTo>
                  <a:pt x="643754" y="52467"/>
                </a:lnTo>
                <a:close/>
                <a:moveTo>
                  <a:pt x="386941" y="14824"/>
                </a:moveTo>
                <a:cubicBezTo>
                  <a:pt x="386941" y="10700"/>
                  <a:pt x="390323" y="7366"/>
                  <a:pt x="394485" y="7366"/>
                </a:cubicBezTo>
                <a:cubicBezTo>
                  <a:pt x="398648" y="7366"/>
                  <a:pt x="402029" y="10700"/>
                  <a:pt x="402029" y="14824"/>
                </a:cubicBezTo>
                <a:cubicBezTo>
                  <a:pt x="402029" y="18948"/>
                  <a:pt x="398648" y="22282"/>
                  <a:pt x="394485" y="22282"/>
                </a:cubicBezTo>
                <a:cubicBezTo>
                  <a:pt x="390323" y="22282"/>
                  <a:pt x="386941" y="18948"/>
                  <a:pt x="386941" y="14824"/>
                </a:cubicBezTo>
                <a:close/>
                <a:moveTo>
                  <a:pt x="950545" y="14824"/>
                </a:moveTo>
                <a:cubicBezTo>
                  <a:pt x="950545" y="10700"/>
                  <a:pt x="953927" y="7366"/>
                  <a:pt x="958089" y="7366"/>
                </a:cubicBezTo>
                <a:cubicBezTo>
                  <a:pt x="962251" y="7366"/>
                  <a:pt x="965633" y="10700"/>
                  <a:pt x="965633" y="14824"/>
                </a:cubicBezTo>
                <a:cubicBezTo>
                  <a:pt x="965633" y="18948"/>
                  <a:pt x="962251" y="22282"/>
                  <a:pt x="958089" y="22282"/>
                </a:cubicBezTo>
                <a:cubicBezTo>
                  <a:pt x="953927" y="22282"/>
                  <a:pt x="950545" y="18948"/>
                  <a:pt x="950545" y="14824"/>
                </a:cubicBezTo>
                <a:close/>
                <a:moveTo>
                  <a:pt x="131862" y="87557"/>
                </a:moveTo>
                <a:lnTo>
                  <a:pt x="119765" y="87557"/>
                </a:lnTo>
                <a:lnTo>
                  <a:pt x="119765" y="82918"/>
                </a:lnTo>
                <a:cubicBezTo>
                  <a:pt x="117136" y="84833"/>
                  <a:pt x="111536" y="88719"/>
                  <a:pt x="101849" y="88719"/>
                </a:cubicBezTo>
                <a:cubicBezTo>
                  <a:pt x="90400" y="88719"/>
                  <a:pt x="80189" y="81156"/>
                  <a:pt x="81494" y="68926"/>
                </a:cubicBezTo>
                <a:cubicBezTo>
                  <a:pt x="82618" y="58391"/>
                  <a:pt x="92476" y="53839"/>
                  <a:pt x="99096" y="52476"/>
                </a:cubicBezTo>
                <a:lnTo>
                  <a:pt x="119765" y="49190"/>
                </a:lnTo>
                <a:cubicBezTo>
                  <a:pt x="119765" y="44056"/>
                  <a:pt x="117003" y="40084"/>
                  <a:pt x="109631" y="39608"/>
                </a:cubicBezTo>
                <a:cubicBezTo>
                  <a:pt x="102258" y="39132"/>
                  <a:pt x="98105" y="42513"/>
                  <a:pt x="94667" y="49295"/>
                </a:cubicBezTo>
                <a:lnTo>
                  <a:pt x="83961" y="43532"/>
                </a:lnTo>
                <a:cubicBezTo>
                  <a:pt x="95562" y="18472"/>
                  <a:pt x="131862" y="26730"/>
                  <a:pt x="131862" y="47476"/>
                </a:cubicBezTo>
                <a:lnTo>
                  <a:pt x="131862" y="87547"/>
                </a:lnTo>
                <a:close/>
                <a:moveTo>
                  <a:pt x="119765" y="60316"/>
                </a:moveTo>
                <a:cubicBezTo>
                  <a:pt x="119822" y="64087"/>
                  <a:pt x="119175" y="70907"/>
                  <a:pt x="111964" y="75460"/>
                </a:cubicBezTo>
                <a:cubicBezTo>
                  <a:pt x="106373" y="78985"/>
                  <a:pt x="94429" y="78308"/>
                  <a:pt x="93838" y="71698"/>
                </a:cubicBezTo>
                <a:cubicBezTo>
                  <a:pt x="93371" y="66412"/>
                  <a:pt x="98229" y="64164"/>
                  <a:pt x="102468" y="63144"/>
                </a:cubicBezTo>
                <a:lnTo>
                  <a:pt x="119765" y="60316"/>
                </a:lnTo>
                <a:close/>
                <a:moveTo>
                  <a:pt x="811871" y="87557"/>
                </a:moveTo>
                <a:lnTo>
                  <a:pt x="799774" y="87557"/>
                </a:lnTo>
                <a:lnTo>
                  <a:pt x="799774" y="82918"/>
                </a:lnTo>
                <a:cubicBezTo>
                  <a:pt x="797145" y="84833"/>
                  <a:pt x="791544" y="88719"/>
                  <a:pt x="781857" y="88719"/>
                </a:cubicBezTo>
                <a:cubicBezTo>
                  <a:pt x="770408" y="88719"/>
                  <a:pt x="760198" y="81156"/>
                  <a:pt x="761502" y="68926"/>
                </a:cubicBezTo>
                <a:cubicBezTo>
                  <a:pt x="762626" y="58391"/>
                  <a:pt x="772485" y="53839"/>
                  <a:pt x="779105" y="52476"/>
                </a:cubicBezTo>
                <a:lnTo>
                  <a:pt x="799774" y="49190"/>
                </a:lnTo>
                <a:cubicBezTo>
                  <a:pt x="799774" y="44056"/>
                  <a:pt x="797012" y="40084"/>
                  <a:pt x="789639" y="39608"/>
                </a:cubicBezTo>
                <a:cubicBezTo>
                  <a:pt x="782267" y="39132"/>
                  <a:pt x="778114" y="42513"/>
                  <a:pt x="774676" y="49295"/>
                </a:cubicBezTo>
                <a:lnTo>
                  <a:pt x="763969" y="43532"/>
                </a:lnTo>
                <a:cubicBezTo>
                  <a:pt x="775571" y="18472"/>
                  <a:pt x="811871" y="26730"/>
                  <a:pt x="811871" y="47476"/>
                </a:cubicBezTo>
                <a:lnTo>
                  <a:pt x="811871" y="87547"/>
                </a:lnTo>
                <a:close/>
                <a:moveTo>
                  <a:pt x="799774" y="60316"/>
                </a:moveTo>
                <a:cubicBezTo>
                  <a:pt x="799831" y="64087"/>
                  <a:pt x="799183" y="70907"/>
                  <a:pt x="791963" y="75460"/>
                </a:cubicBezTo>
                <a:cubicBezTo>
                  <a:pt x="786372" y="78985"/>
                  <a:pt x="774428" y="78308"/>
                  <a:pt x="773837" y="71698"/>
                </a:cubicBezTo>
                <a:cubicBezTo>
                  <a:pt x="773371" y="66412"/>
                  <a:pt x="778228" y="64164"/>
                  <a:pt x="782467" y="63144"/>
                </a:cubicBezTo>
                <a:lnTo>
                  <a:pt x="799764" y="60316"/>
                </a:lnTo>
                <a:close/>
                <a:moveTo>
                  <a:pt x="906568" y="87557"/>
                </a:moveTo>
                <a:lnTo>
                  <a:pt x="894700" y="87557"/>
                </a:lnTo>
                <a:lnTo>
                  <a:pt x="894700" y="7071"/>
                </a:lnTo>
                <a:lnTo>
                  <a:pt x="906568" y="7071"/>
                </a:lnTo>
                <a:lnTo>
                  <a:pt x="906568" y="53696"/>
                </a:lnTo>
                <a:lnTo>
                  <a:pt x="932095" y="29321"/>
                </a:lnTo>
                <a:lnTo>
                  <a:pt x="948650" y="29321"/>
                </a:lnTo>
                <a:lnTo>
                  <a:pt x="923570" y="53467"/>
                </a:lnTo>
                <a:lnTo>
                  <a:pt x="949431" y="87547"/>
                </a:lnTo>
                <a:lnTo>
                  <a:pt x="934610" y="87547"/>
                </a:lnTo>
                <a:lnTo>
                  <a:pt x="914826" y="61763"/>
                </a:lnTo>
                <a:lnTo>
                  <a:pt x="906568" y="69802"/>
                </a:lnTo>
                <a:lnTo>
                  <a:pt x="906568" y="87547"/>
                </a:lnTo>
                <a:close/>
                <a:moveTo>
                  <a:pt x="964223" y="29321"/>
                </a:moveTo>
                <a:lnTo>
                  <a:pt x="952269" y="29321"/>
                </a:lnTo>
                <a:lnTo>
                  <a:pt x="952269" y="87547"/>
                </a:lnTo>
                <a:lnTo>
                  <a:pt x="964223" y="87547"/>
                </a:lnTo>
                <a:lnTo>
                  <a:pt x="964223" y="29321"/>
                </a:lnTo>
                <a:close/>
                <a:moveTo>
                  <a:pt x="400343" y="29321"/>
                </a:moveTo>
                <a:lnTo>
                  <a:pt x="388389" y="29321"/>
                </a:lnTo>
                <a:lnTo>
                  <a:pt x="388389" y="87547"/>
                </a:lnTo>
                <a:lnTo>
                  <a:pt x="400343" y="87547"/>
                </a:lnTo>
                <a:lnTo>
                  <a:pt x="400343" y="29321"/>
                </a:lnTo>
                <a:close/>
                <a:moveTo>
                  <a:pt x="453531" y="87547"/>
                </a:moveTo>
                <a:lnTo>
                  <a:pt x="453531" y="7052"/>
                </a:lnTo>
                <a:lnTo>
                  <a:pt x="465484" y="7052"/>
                </a:lnTo>
                <a:lnTo>
                  <a:pt x="465484" y="32722"/>
                </a:lnTo>
                <a:cubicBezTo>
                  <a:pt x="468923" y="29426"/>
                  <a:pt x="475009" y="28102"/>
                  <a:pt x="479486" y="28102"/>
                </a:cubicBezTo>
                <a:cubicBezTo>
                  <a:pt x="493317" y="28102"/>
                  <a:pt x="503080" y="38408"/>
                  <a:pt x="502889" y="51419"/>
                </a:cubicBezTo>
                <a:lnTo>
                  <a:pt x="502889" y="87538"/>
                </a:lnTo>
                <a:lnTo>
                  <a:pt x="490792" y="87538"/>
                </a:lnTo>
                <a:lnTo>
                  <a:pt x="490792" y="52486"/>
                </a:lnTo>
                <a:cubicBezTo>
                  <a:pt x="490792" y="48600"/>
                  <a:pt x="488754" y="39732"/>
                  <a:pt x="478267" y="39732"/>
                </a:cubicBezTo>
                <a:cubicBezTo>
                  <a:pt x="469047" y="39732"/>
                  <a:pt x="465484" y="46933"/>
                  <a:pt x="465484" y="52486"/>
                </a:cubicBezTo>
                <a:lnTo>
                  <a:pt x="465484" y="87547"/>
                </a:lnTo>
                <a:lnTo>
                  <a:pt x="453531" y="87547"/>
                </a:lnTo>
                <a:close/>
                <a:moveTo>
                  <a:pt x="408192" y="40932"/>
                </a:moveTo>
                <a:lnTo>
                  <a:pt x="408192" y="29359"/>
                </a:lnTo>
                <a:lnTo>
                  <a:pt x="414107" y="29359"/>
                </a:lnTo>
                <a:cubicBezTo>
                  <a:pt x="416474" y="29359"/>
                  <a:pt x="418393" y="27440"/>
                  <a:pt x="418393" y="25073"/>
                </a:cubicBezTo>
                <a:lnTo>
                  <a:pt x="418393" y="16929"/>
                </a:lnTo>
                <a:lnTo>
                  <a:pt x="430309" y="16929"/>
                </a:lnTo>
                <a:lnTo>
                  <a:pt x="430309" y="29359"/>
                </a:lnTo>
                <a:lnTo>
                  <a:pt x="442777" y="29359"/>
                </a:lnTo>
                <a:lnTo>
                  <a:pt x="442777" y="40932"/>
                </a:lnTo>
                <a:lnTo>
                  <a:pt x="430309" y="40932"/>
                </a:lnTo>
                <a:lnTo>
                  <a:pt x="430309" y="70545"/>
                </a:lnTo>
                <a:cubicBezTo>
                  <a:pt x="430309" y="73336"/>
                  <a:pt x="431309" y="76870"/>
                  <a:pt x="436481" y="76870"/>
                </a:cubicBezTo>
                <a:cubicBezTo>
                  <a:pt x="439958" y="76870"/>
                  <a:pt x="441539" y="76537"/>
                  <a:pt x="443491" y="76203"/>
                </a:cubicBezTo>
                <a:lnTo>
                  <a:pt x="443491" y="87033"/>
                </a:lnTo>
                <a:cubicBezTo>
                  <a:pt x="443491" y="87033"/>
                  <a:pt x="440053" y="88109"/>
                  <a:pt x="435328" y="88109"/>
                </a:cubicBezTo>
                <a:cubicBezTo>
                  <a:pt x="422012" y="88109"/>
                  <a:pt x="418402" y="78099"/>
                  <a:pt x="418402" y="71079"/>
                </a:cubicBezTo>
                <a:lnTo>
                  <a:pt x="418402" y="40932"/>
                </a:lnTo>
                <a:lnTo>
                  <a:pt x="408201" y="40932"/>
                </a:lnTo>
                <a:close/>
                <a:moveTo>
                  <a:pt x="310608" y="29359"/>
                </a:moveTo>
                <a:lnTo>
                  <a:pt x="297330" y="29359"/>
                </a:lnTo>
                <a:lnTo>
                  <a:pt x="318199" y="87519"/>
                </a:lnTo>
                <a:lnTo>
                  <a:pt x="328915" y="87519"/>
                </a:lnTo>
                <a:lnTo>
                  <a:pt x="340669" y="50200"/>
                </a:lnTo>
                <a:lnTo>
                  <a:pt x="352461" y="87519"/>
                </a:lnTo>
                <a:lnTo>
                  <a:pt x="363215" y="87519"/>
                </a:lnTo>
                <a:lnTo>
                  <a:pt x="384055" y="29359"/>
                </a:lnTo>
                <a:lnTo>
                  <a:pt x="370882" y="29359"/>
                </a:lnTo>
                <a:lnTo>
                  <a:pt x="357938" y="66793"/>
                </a:lnTo>
                <a:lnTo>
                  <a:pt x="345974" y="29359"/>
                </a:lnTo>
                <a:lnTo>
                  <a:pt x="335268" y="29359"/>
                </a:lnTo>
                <a:lnTo>
                  <a:pt x="323438" y="67050"/>
                </a:lnTo>
                <a:lnTo>
                  <a:pt x="310598" y="29359"/>
                </a:lnTo>
                <a:close/>
                <a:moveTo>
                  <a:pt x="212348" y="58906"/>
                </a:moveTo>
                <a:cubicBezTo>
                  <a:pt x="212158" y="73822"/>
                  <a:pt x="223654" y="88710"/>
                  <a:pt x="243047" y="88710"/>
                </a:cubicBezTo>
                <a:cubicBezTo>
                  <a:pt x="257963" y="88710"/>
                  <a:pt x="265745" y="79966"/>
                  <a:pt x="269089" y="72336"/>
                </a:cubicBezTo>
                <a:lnTo>
                  <a:pt x="259592" y="67088"/>
                </a:lnTo>
                <a:cubicBezTo>
                  <a:pt x="256592" y="70888"/>
                  <a:pt x="251963" y="77508"/>
                  <a:pt x="243038" y="77508"/>
                </a:cubicBezTo>
                <a:cubicBezTo>
                  <a:pt x="232132" y="77508"/>
                  <a:pt x="225655" y="70069"/>
                  <a:pt x="225026" y="63030"/>
                </a:cubicBezTo>
                <a:lnTo>
                  <a:pt x="269079" y="63030"/>
                </a:lnTo>
                <a:cubicBezTo>
                  <a:pt x="269784" y="60325"/>
                  <a:pt x="270489" y="53553"/>
                  <a:pt x="268793" y="48181"/>
                </a:cubicBezTo>
                <a:cubicBezTo>
                  <a:pt x="265593" y="38046"/>
                  <a:pt x="257163" y="28159"/>
                  <a:pt x="241752" y="28159"/>
                </a:cubicBezTo>
                <a:cubicBezTo>
                  <a:pt x="226340" y="28159"/>
                  <a:pt x="212339" y="39132"/>
                  <a:pt x="212339" y="58896"/>
                </a:cubicBezTo>
                <a:close/>
                <a:moveTo>
                  <a:pt x="225331" y="51762"/>
                </a:moveTo>
                <a:lnTo>
                  <a:pt x="257220" y="51762"/>
                </a:lnTo>
                <a:cubicBezTo>
                  <a:pt x="256697" y="47666"/>
                  <a:pt x="251829" y="39370"/>
                  <a:pt x="241761" y="39370"/>
                </a:cubicBezTo>
                <a:cubicBezTo>
                  <a:pt x="234128" y="39357"/>
                  <a:pt x="227416" y="44419"/>
                  <a:pt x="225331" y="51762"/>
                </a:cubicBezTo>
                <a:close/>
                <a:moveTo>
                  <a:pt x="141911" y="58906"/>
                </a:moveTo>
                <a:cubicBezTo>
                  <a:pt x="142273" y="75651"/>
                  <a:pt x="154074" y="88748"/>
                  <a:pt x="171867" y="88748"/>
                </a:cubicBezTo>
                <a:cubicBezTo>
                  <a:pt x="182097" y="88748"/>
                  <a:pt x="188278" y="84204"/>
                  <a:pt x="190545" y="82347"/>
                </a:cubicBezTo>
                <a:lnTo>
                  <a:pt x="190545" y="87557"/>
                </a:lnTo>
                <a:lnTo>
                  <a:pt x="202375" y="87557"/>
                </a:lnTo>
                <a:lnTo>
                  <a:pt x="202375" y="7109"/>
                </a:lnTo>
                <a:lnTo>
                  <a:pt x="190393" y="7109"/>
                </a:lnTo>
                <a:lnTo>
                  <a:pt x="190393" y="34617"/>
                </a:lnTo>
                <a:cubicBezTo>
                  <a:pt x="186450" y="31188"/>
                  <a:pt x="180277" y="28140"/>
                  <a:pt x="172010" y="28140"/>
                </a:cubicBezTo>
                <a:cubicBezTo>
                  <a:pt x="153817" y="28140"/>
                  <a:pt x="141549" y="42170"/>
                  <a:pt x="141911" y="58906"/>
                </a:cubicBezTo>
                <a:close/>
                <a:moveTo>
                  <a:pt x="154379" y="58144"/>
                </a:moveTo>
                <a:cubicBezTo>
                  <a:pt x="154379" y="68802"/>
                  <a:pt x="161266" y="76984"/>
                  <a:pt x="171867" y="76984"/>
                </a:cubicBezTo>
                <a:cubicBezTo>
                  <a:pt x="181752" y="77301"/>
                  <a:pt x="190021" y="69544"/>
                  <a:pt x="190338" y="59660"/>
                </a:cubicBezTo>
                <a:cubicBezTo>
                  <a:pt x="190346" y="59389"/>
                  <a:pt x="190349" y="59119"/>
                  <a:pt x="190345" y="58849"/>
                </a:cubicBezTo>
                <a:cubicBezTo>
                  <a:pt x="190345" y="45790"/>
                  <a:pt x="180716" y="39894"/>
                  <a:pt x="171562" y="39894"/>
                </a:cubicBezTo>
                <a:cubicBezTo>
                  <a:pt x="162409" y="39894"/>
                  <a:pt x="154369" y="47495"/>
                  <a:pt x="154369" y="58144"/>
                </a:cubicBezTo>
                <a:close/>
                <a:moveTo>
                  <a:pt x="884785" y="57877"/>
                </a:moveTo>
                <a:cubicBezTo>
                  <a:pt x="884423" y="41132"/>
                  <a:pt x="872621" y="28035"/>
                  <a:pt x="854828" y="28035"/>
                </a:cubicBezTo>
                <a:cubicBezTo>
                  <a:pt x="844599" y="28035"/>
                  <a:pt x="838417" y="32579"/>
                  <a:pt x="836150" y="34436"/>
                </a:cubicBezTo>
                <a:lnTo>
                  <a:pt x="836150" y="29226"/>
                </a:lnTo>
                <a:lnTo>
                  <a:pt x="824320" y="29226"/>
                </a:lnTo>
                <a:lnTo>
                  <a:pt x="824320" y="107521"/>
                </a:lnTo>
                <a:lnTo>
                  <a:pt x="836302" y="107521"/>
                </a:lnTo>
                <a:lnTo>
                  <a:pt x="836302" y="82166"/>
                </a:lnTo>
                <a:cubicBezTo>
                  <a:pt x="840246" y="85595"/>
                  <a:pt x="846427" y="88643"/>
                  <a:pt x="854686" y="88643"/>
                </a:cubicBezTo>
                <a:cubicBezTo>
                  <a:pt x="872878" y="88643"/>
                  <a:pt x="885147" y="74613"/>
                  <a:pt x="884785" y="57877"/>
                </a:cubicBezTo>
                <a:close/>
                <a:moveTo>
                  <a:pt x="872316" y="58639"/>
                </a:moveTo>
                <a:cubicBezTo>
                  <a:pt x="872316" y="47981"/>
                  <a:pt x="865430" y="39799"/>
                  <a:pt x="854828" y="39799"/>
                </a:cubicBezTo>
                <a:cubicBezTo>
                  <a:pt x="844944" y="39482"/>
                  <a:pt x="836674" y="47239"/>
                  <a:pt x="836358" y="57123"/>
                </a:cubicBezTo>
                <a:cubicBezTo>
                  <a:pt x="836349" y="57394"/>
                  <a:pt x="836346" y="57664"/>
                  <a:pt x="836350" y="57934"/>
                </a:cubicBezTo>
                <a:cubicBezTo>
                  <a:pt x="836350" y="70993"/>
                  <a:pt x="845980" y="76889"/>
                  <a:pt x="855133" y="76889"/>
                </a:cubicBezTo>
                <a:cubicBezTo>
                  <a:pt x="864287" y="76889"/>
                  <a:pt x="872316" y="69288"/>
                  <a:pt x="872316" y="58639"/>
                </a:cubicBezTo>
                <a:close/>
                <a:moveTo>
                  <a:pt x="976529" y="87786"/>
                </a:moveTo>
                <a:lnTo>
                  <a:pt x="976529" y="29331"/>
                </a:lnTo>
                <a:lnTo>
                  <a:pt x="988474" y="29331"/>
                </a:lnTo>
                <a:lnTo>
                  <a:pt x="988474" y="32969"/>
                </a:lnTo>
                <a:cubicBezTo>
                  <a:pt x="991912" y="29674"/>
                  <a:pt x="997999" y="28350"/>
                  <a:pt x="1002475" y="28350"/>
                </a:cubicBezTo>
                <a:cubicBezTo>
                  <a:pt x="1016306" y="28350"/>
                  <a:pt x="1026069" y="38656"/>
                  <a:pt x="1025878" y="51667"/>
                </a:cubicBezTo>
                <a:lnTo>
                  <a:pt x="1025878" y="87786"/>
                </a:lnTo>
                <a:lnTo>
                  <a:pt x="1013782" y="87786"/>
                </a:lnTo>
                <a:lnTo>
                  <a:pt x="1013782" y="52724"/>
                </a:lnTo>
                <a:cubicBezTo>
                  <a:pt x="1013782" y="48838"/>
                  <a:pt x="1011743" y="39970"/>
                  <a:pt x="1001256" y="39970"/>
                </a:cubicBezTo>
                <a:cubicBezTo>
                  <a:pt x="992027" y="39970"/>
                  <a:pt x="988474" y="47171"/>
                  <a:pt x="988474" y="52724"/>
                </a:cubicBezTo>
                <a:lnTo>
                  <a:pt x="988474" y="87786"/>
                </a:lnTo>
                <a:lnTo>
                  <a:pt x="976529" y="87786"/>
                </a:lnTo>
                <a:close/>
                <a:moveTo>
                  <a:pt x="687131" y="87586"/>
                </a:moveTo>
                <a:lnTo>
                  <a:pt x="687131" y="8261"/>
                </a:lnTo>
                <a:lnTo>
                  <a:pt x="697456" y="8261"/>
                </a:lnTo>
                <a:lnTo>
                  <a:pt x="737604" y="63287"/>
                </a:lnTo>
                <a:lnTo>
                  <a:pt x="737604" y="8261"/>
                </a:lnTo>
                <a:lnTo>
                  <a:pt x="750177" y="8261"/>
                </a:lnTo>
                <a:lnTo>
                  <a:pt x="750177" y="87586"/>
                </a:lnTo>
                <a:lnTo>
                  <a:pt x="739757" y="87586"/>
                </a:lnTo>
                <a:lnTo>
                  <a:pt x="699685" y="32379"/>
                </a:lnTo>
                <a:lnTo>
                  <a:pt x="699685" y="87586"/>
                </a:lnTo>
                <a:lnTo>
                  <a:pt x="687122" y="87586"/>
                </a:lnTo>
                <a:close/>
                <a:moveTo>
                  <a:pt x="12590" y="87557"/>
                </a:moveTo>
                <a:lnTo>
                  <a:pt x="779" y="87557"/>
                </a:lnTo>
                <a:lnTo>
                  <a:pt x="779" y="13529"/>
                </a:lnTo>
                <a:lnTo>
                  <a:pt x="10437" y="13529"/>
                </a:lnTo>
                <a:lnTo>
                  <a:pt x="35812" y="47790"/>
                </a:lnTo>
                <a:lnTo>
                  <a:pt x="61091" y="13576"/>
                </a:lnTo>
                <a:lnTo>
                  <a:pt x="70902" y="13576"/>
                </a:lnTo>
                <a:lnTo>
                  <a:pt x="70902" y="87547"/>
                </a:lnTo>
                <a:lnTo>
                  <a:pt x="58938" y="87547"/>
                </a:lnTo>
                <a:lnTo>
                  <a:pt x="58938" y="36246"/>
                </a:lnTo>
                <a:lnTo>
                  <a:pt x="35812" y="67735"/>
                </a:lnTo>
                <a:lnTo>
                  <a:pt x="12590" y="36055"/>
                </a:lnTo>
                <a:lnTo>
                  <a:pt x="12590" y="87557"/>
                </a:ln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" name="그래픽 11">
            <a:extLst>
              <a:ext uri="{FF2B5EF4-FFF2-40B4-BE49-F238E27FC236}">
                <a16:creationId xmlns:a16="http://schemas.microsoft.com/office/drawing/2014/main" id="{4D0CD960-9503-E7A6-9B75-A98D74253C01}"/>
              </a:ext>
            </a:extLst>
          </p:cNvPr>
          <p:cNvGrpSpPr/>
          <p:nvPr/>
        </p:nvGrpSpPr>
        <p:grpSpPr>
          <a:xfrm>
            <a:off x="1752600" y="1196270"/>
            <a:ext cx="8686800" cy="4290130"/>
            <a:chOff x="1752600" y="1196270"/>
            <a:chExt cx="8686800" cy="4290130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88C2681-35A0-ED38-AAAE-33CC7D1285B2}"/>
                </a:ext>
              </a:extLst>
            </p:cNvPr>
            <p:cNvSpPr/>
            <p:nvPr/>
          </p:nvSpPr>
          <p:spPr>
            <a:xfrm>
              <a:off x="1752600" y="2057400"/>
              <a:ext cx="4114800" cy="1485900"/>
            </a:xfrm>
            <a:custGeom>
              <a:avLst/>
              <a:gdLst>
                <a:gd name="connsiteX0" fmla="*/ 1600238 w 4114800"/>
                <a:gd name="connsiteY0" fmla="*/ 343034 h 1485900"/>
                <a:gd name="connsiteX1" fmla="*/ 4114838 w 4114800"/>
                <a:gd name="connsiteY1" fmla="*/ 343034 h 1485900"/>
                <a:gd name="connsiteX2" fmla="*/ 4114838 w 4114800"/>
                <a:gd name="connsiteY2" fmla="*/ 304934 h 1485900"/>
                <a:gd name="connsiteX3" fmla="*/ 3881952 w 4114800"/>
                <a:gd name="connsiteY3" fmla="*/ 114434 h 1485900"/>
                <a:gd name="connsiteX4" fmla="*/ 1569472 w 4114800"/>
                <a:gd name="connsiteY4" fmla="*/ 114434 h 1485900"/>
                <a:gd name="connsiteX5" fmla="*/ 1600238 w 4114800"/>
                <a:gd name="connsiteY5" fmla="*/ 228734 h 1485900"/>
                <a:gd name="connsiteX6" fmla="*/ 1600238 w 4114800"/>
                <a:gd name="connsiteY6" fmla="*/ 343034 h 1485900"/>
                <a:gd name="connsiteX7" fmla="*/ 1600238 w 4114800"/>
                <a:gd name="connsiteY7" fmla="*/ 228734 h 1485900"/>
                <a:gd name="connsiteX8" fmla="*/ 1569472 w 4114800"/>
                <a:gd name="connsiteY8" fmla="*/ 114434 h 1485900"/>
                <a:gd name="connsiteX9" fmla="*/ 1371638 w 4114800"/>
                <a:gd name="connsiteY9" fmla="*/ 134 h 1485900"/>
                <a:gd name="connsiteX10" fmla="*/ 228638 w 4114800"/>
                <a:gd name="connsiteY10" fmla="*/ 134 h 1485900"/>
                <a:gd name="connsiteX11" fmla="*/ 38 w 4114800"/>
                <a:gd name="connsiteY11" fmla="*/ 228734 h 1485900"/>
                <a:gd name="connsiteX12" fmla="*/ 38 w 4114800"/>
                <a:gd name="connsiteY12" fmla="*/ 343034 h 1485900"/>
                <a:gd name="connsiteX13" fmla="*/ 1600238 w 4114800"/>
                <a:gd name="connsiteY13" fmla="*/ 343034 h 1485900"/>
                <a:gd name="connsiteX14" fmla="*/ 1600238 w 4114800"/>
                <a:gd name="connsiteY14" fmla="*/ 228734 h 1485900"/>
                <a:gd name="connsiteX15" fmla="*/ 4114838 w 4114800"/>
                <a:gd name="connsiteY15" fmla="*/ 343034 h 1485900"/>
                <a:gd name="connsiteX16" fmla="*/ 1600238 w 4114800"/>
                <a:gd name="connsiteY16" fmla="*/ 343034 h 1485900"/>
                <a:gd name="connsiteX17" fmla="*/ 1600238 w 4114800"/>
                <a:gd name="connsiteY17" fmla="*/ 1143134 h 1485900"/>
                <a:gd name="connsiteX18" fmla="*/ 4114838 w 4114800"/>
                <a:gd name="connsiteY18" fmla="*/ 1143134 h 1485900"/>
                <a:gd name="connsiteX19" fmla="*/ 4114838 w 4114800"/>
                <a:gd name="connsiteY19" fmla="*/ 343034 h 1485900"/>
                <a:gd name="connsiteX20" fmla="*/ 1600238 w 4114800"/>
                <a:gd name="connsiteY20" fmla="*/ 343034 h 1485900"/>
                <a:gd name="connsiteX21" fmla="*/ 38 w 4114800"/>
                <a:gd name="connsiteY21" fmla="*/ 343034 h 1485900"/>
                <a:gd name="connsiteX22" fmla="*/ 38 w 4114800"/>
                <a:gd name="connsiteY22" fmla="*/ 1143134 h 1485900"/>
                <a:gd name="connsiteX23" fmla="*/ 1600238 w 4114800"/>
                <a:gd name="connsiteY23" fmla="*/ 1143134 h 1485900"/>
                <a:gd name="connsiteX24" fmla="*/ 1600238 w 4114800"/>
                <a:gd name="connsiteY24" fmla="*/ 343034 h 1485900"/>
                <a:gd name="connsiteX25" fmla="*/ 1600238 w 4114800"/>
                <a:gd name="connsiteY25" fmla="*/ 1257434 h 1485900"/>
                <a:gd name="connsiteX26" fmla="*/ 1569472 w 4114800"/>
                <a:gd name="connsiteY26" fmla="*/ 1371734 h 1485900"/>
                <a:gd name="connsiteX27" fmla="*/ 3881952 w 4114800"/>
                <a:gd name="connsiteY27" fmla="*/ 1371734 h 1485900"/>
                <a:gd name="connsiteX28" fmla="*/ 4114838 w 4114800"/>
                <a:gd name="connsiteY28" fmla="*/ 1181234 h 1485900"/>
                <a:gd name="connsiteX29" fmla="*/ 4114838 w 4114800"/>
                <a:gd name="connsiteY29" fmla="*/ 1143134 h 1485900"/>
                <a:gd name="connsiteX30" fmla="*/ 1600238 w 4114800"/>
                <a:gd name="connsiteY30" fmla="*/ 1143134 h 1485900"/>
                <a:gd name="connsiteX31" fmla="*/ 1600238 w 4114800"/>
                <a:gd name="connsiteY31" fmla="*/ 1257434 h 1485900"/>
                <a:gd name="connsiteX32" fmla="*/ 1600238 w 4114800"/>
                <a:gd name="connsiteY32" fmla="*/ 1143134 h 1485900"/>
                <a:gd name="connsiteX33" fmla="*/ 38 w 4114800"/>
                <a:gd name="connsiteY33" fmla="*/ 1143134 h 1485900"/>
                <a:gd name="connsiteX34" fmla="*/ 38 w 4114800"/>
                <a:gd name="connsiteY34" fmla="*/ 1257434 h 1485900"/>
                <a:gd name="connsiteX35" fmla="*/ 228638 w 4114800"/>
                <a:gd name="connsiteY35" fmla="*/ 1486034 h 1485900"/>
                <a:gd name="connsiteX36" fmla="*/ 1371638 w 4114800"/>
                <a:gd name="connsiteY36" fmla="*/ 1486034 h 1485900"/>
                <a:gd name="connsiteX37" fmla="*/ 1569472 w 4114800"/>
                <a:gd name="connsiteY37" fmla="*/ 1371734 h 1485900"/>
                <a:gd name="connsiteX38" fmla="*/ 1600238 w 4114800"/>
                <a:gd name="connsiteY38" fmla="*/ 1257434 h 1485900"/>
                <a:gd name="connsiteX39" fmla="*/ 1600238 w 4114800"/>
                <a:gd name="connsiteY39" fmla="*/ 1143134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14800" h="1485900">
                  <a:moveTo>
                    <a:pt x="1600238" y="343034"/>
                  </a:moveTo>
                  <a:lnTo>
                    <a:pt x="4114838" y="343034"/>
                  </a:lnTo>
                  <a:lnTo>
                    <a:pt x="4114838" y="304934"/>
                  </a:lnTo>
                  <a:cubicBezTo>
                    <a:pt x="4114838" y="199683"/>
                    <a:pt x="4010539" y="114434"/>
                    <a:pt x="3881952" y="114434"/>
                  </a:cubicBezTo>
                  <a:lnTo>
                    <a:pt x="1569472" y="114434"/>
                  </a:lnTo>
                  <a:cubicBezTo>
                    <a:pt x="1589094" y="148057"/>
                    <a:pt x="1600238" y="187110"/>
                    <a:pt x="1600238" y="228734"/>
                  </a:cubicBezTo>
                  <a:lnTo>
                    <a:pt x="1600238" y="343034"/>
                  </a:lnTo>
                  <a:close/>
                  <a:moveTo>
                    <a:pt x="1600238" y="228734"/>
                  </a:moveTo>
                  <a:cubicBezTo>
                    <a:pt x="1600238" y="187110"/>
                    <a:pt x="1589094" y="148057"/>
                    <a:pt x="1569472" y="114434"/>
                  </a:cubicBezTo>
                  <a:cubicBezTo>
                    <a:pt x="1530039" y="46140"/>
                    <a:pt x="1456220" y="134"/>
                    <a:pt x="1371638" y="134"/>
                  </a:cubicBezTo>
                  <a:lnTo>
                    <a:pt x="228638" y="134"/>
                  </a:lnTo>
                  <a:cubicBezTo>
                    <a:pt x="102432" y="134"/>
                    <a:pt x="38" y="102528"/>
                    <a:pt x="38" y="228734"/>
                  </a:cubicBezTo>
                  <a:lnTo>
                    <a:pt x="38" y="343034"/>
                  </a:lnTo>
                  <a:lnTo>
                    <a:pt x="1600238" y="343034"/>
                  </a:lnTo>
                  <a:lnTo>
                    <a:pt x="1600238" y="228734"/>
                  </a:lnTo>
                  <a:close/>
                  <a:moveTo>
                    <a:pt x="4114838" y="343034"/>
                  </a:moveTo>
                  <a:lnTo>
                    <a:pt x="1600238" y="343034"/>
                  </a:lnTo>
                  <a:lnTo>
                    <a:pt x="1600238" y="1143134"/>
                  </a:lnTo>
                  <a:lnTo>
                    <a:pt x="4114838" y="1143134"/>
                  </a:lnTo>
                  <a:lnTo>
                    <a:pt x="4114838" y="343034"/>
                  </a:lnTo>
                  <a:close/>
                  <a:moveTo>
                    <a:pt x="1600238" y="343034"/>
                  </a:moveTo>
                  <a:lnTo>
                    <a:pt x="38" y="343034"/>
                  </a:lnTo>
                  <a:lnTo>
                    <a:pt x="38" y="1143134"/>
                  </a:lnTo>
                  <a:lnTo>
                    <a:pt x="1600238" y="1143134"/>
                  </a:lnTo>
                  <a:lnTo>
                    <a:pt x="1600238" y="343034"/>
                  </a:lnTo>
                  <a:close/>
                  <a:moveTo>
                    <a:pt x="1600238" y="1257434"/>
                  </a:moveTo>
                  <a:cubicBezTo>
                    <a:pt x="1600238" y="1299058"/>
                    <a:pt x="1589094" y="1338111"/>
                    <a:pt x="1569472" y="1371734"/>
                  </a:cubicBezTo>
                  <a:lnTo>
                    <a:pt x="3881952" y="1371734"/>
                  </a:lnTo>
                  <a:cubicBezTo>
                    <a:pt x="4010539" y="1371734"/>
                    <a:pt x="4114838" y="1286485"/>
                    <a:pt x="4114838" y="1181234"/>
                  </a:cubicBezTo>
                  <a:lnTo>
                    <a:pt x="4114838" y="1143134"/>
                  </a:lnTo>
                  <a:lnTo>
                    <a:pt x="1600238" y="1143134"/>
                  </a:lnTo>
                  <a:lnTo>
                    <a:pt x="1600238" y="1257434"/>
                  </a:lnTo>
                  <a:close/>
                  <a:moveTo>
                    <a:pt x="1600238" y="1143134"/>
                  </a:moveTo>
                  <a:lnTo>
                    <a:pt x="38" y="1143134"/>
                  </a:lnTo>
                  <a:lnTo>
                    <a:pt x="38" y="1257434"/>
                  </a:lnTo>
                  <a:cubicBezTo>
                    <a:pt x="38" y="1383640"/>
                    <a:pt x="102432" y="1486034"/>
                    <a:pt x="228638" y="1486034"/>
                  </a:cubicBezTo>
                  <a:lnTo>
                    <a:pt x="1371638" y="1486034"/>
                  </a:lnTo>
                  <a:cubicBezTo>
                    <a:pt x="1456220" y="1486034"/>
                    <a:pt x="1530039" y="1440028"/>
                    <a:pt x="1569472" y="1371734"/>
                  </a:cubicBezTo>
                  <a:cubicBezTo>
                    <a:pt x="1589094" y="1338111"/>
                    <a:pt x="1600238" y="1299058"/>
                    <a:pt x="1600238" y="1257434"/>
                  </a:cubicBezTo>
                  <a:lnTo>
                    <a:pt x="1600238" y="11431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4CA8543-4592-7F2B-320C-8C21DBC74F45}"/>
                </a:ext>
              </a:extLst>
            </p:cNvPr>
            <p:cNvSpPr/>
            <p:nvPr/>
          </p:nvSpPr>
          <p:spPr>
            <a:xfrm>
              <a:off x="6324600" y="2057400"/>
              <a:ext cx="4114800" cy="1485900"/>
            </a:xfrm>
            <a:custGeom>
              <a:avLst/>
              <a:gdLst>
                <a:gd name="connsiteX0" fmla="*/ 1600718 w 4114800"/>
                <a:gd name="connsiteY0" fmla="*/ 343034 h 1485900"/>
                <a:gd name="connsiteX1" fmla="*/ 4115318 w 4114800"/>
                <a:gd name="connsiteY1" fmla="*/ 343034 h 1485900"/>
                <a:gd name="connsiteX2" fmla="*/ 4115318 w 4114800"/>
                <a:gd name="connsiteY2" fmla="*/ 304934 h 1485900"/>
                <a:gd name="connsiteX3" fmla="*/ 3882432 w 4114800"/>
                <a:gd name="connsiteY3" fmla="*/ 114434 h 1485900"/>
                <a:gd name="connsiteX4" fmla="*/ 1569952 w 4114800"/>
                <a:gd name="connsiteY4" fmla="*/ 114434 h 1485900"/>
                <a:gd name="connsiteX5" fmla="*/ 1600718 w 4114800"/>
                <a:gd name="connsiteY5" fmla="*/ 228734 h 1485900"/>
                <a:gd name="connsiteX6" fmla="*/ 1600718 w 4114800"/>
                <a:gd name="connsiteY6" fmla="*/ 343034 h 1485900"/>
                <a:gd name="connsiteX7" fmla="*/ 1600718 w 4114800"/>
                <a:gd name="connsiteY7" fmla="*/ 228734 h 1485900"/>
                <a:gd name="connsiteX8" fmla="*/ 1569952 w 4114800"/>
                <a:gd name="connsiteY8" fmla="*/ 114434 h 1485900"/>
                <a:gd name="connsiteX9" fmla="*/ 1372118 w 4114800"/>
                <a:gd name="connsiteY9" fmla="*/ 134 h 1485900"/>
                <a:gd name="connsiteX10" fmla="*/ 229118 w 4114800"/>
                <a:gd name="connsiteY10" fmla="*/ 134 h 1485900"/>
                <a:gd name="connsiteX11" fmla="*/ 518 w 4114800"/>
                <a:gd name="connsiteY11" fmla="*/ 228734 h 1485900"/>
                <a:gd name="connsiteX12" fmla="*/ 518 w 4114800"/>
                <a:gd name="connsiteY12" fmla="*/ 343034 h 1485900"/>
                <a:gd name="connsiteX13" fmla="*/ 1600718 w 4114800"/>
                <a:gd name="connsiteY13" fmla="*/ 343034 h 1485900"/>
                <a:gd name="connsiteX14" fmla="*/ 1600718 w 4114800"/>
                <a:gd name="connsiteY14" fmla="*/ 228734 h 1485900"/>
                <a:gd name="connsiteX15" fmla="*/ 4115318 w 4114800"/>
                <a:gd name="connsiteY15" fmla="*/ 343034 h 1485900"/>
                <a:gd name="connsiteX16" fmla="*/ 1600718 w 4114800"/>
                <a:gd name="connsiteY16" fmla="*/ 343034 h 1485900"/>
                <a:gd name="connsiteX17" fmla="*/ 1600718 w 4114800"/>
                <a:gd name="connsiteY17" fmla="*/ 1143134 h 1485900"/>
                <a:gd name="connsiteX18" fmla="*/ 4115318 w 4114800"/>
                <a:gd name="connsiteY18" fmla="*/ 1143134 h 1485900"/>
                <a:gd name="connsiteX19" fmla="*/ 4115318 w 4114800"/>
                <a:gd name="connsiteY19" fmla="*/ 343034 h 1485900"/>
                <a:gd name="connsiteX20" fmla="*/ 1600718 w 4114800"/>
                <a:gd name="connsiteY20" fmla="*/ 343034 h 1485900"/>
                <a:gd name="connsiteX21" fmla="*/ 518 w 4114800"/>
                <a:gd name="connsiteY21" fmla="*/ 343034 h 1485900"/>
                <a:gd name="connsiteX22" fmla="*/ 518 w 4114800"/>
                <a:gd name="connsiteY22" fmla="*/ 1143134 h 1485900"/>
                <a:gd name="connsiteX23" fmla="*/ 1600718 w 4114800"/>
                <a:gd name="connsiteY23" fmla="*/ 1143134 h 1485900"/>
                <a:gd name="connsiteX24" fmla="*/ 1600718 w 4114800"/>
                <a:gd name="connsiteY24" fmla="*/ 343034 h 1485900"/>
                <a:gd name="connsiteX25" fmla="*/ 1600718 w 4114800"/>
                <a:gd name="connsiteY25" fmla="*/ 1257434 h 1485900"/>
                <a:gd name="connsiteX26" fmla="*/ 1569952 w 4114800"/>
                <a:gd name="connsiteY26" fmla="*/ 1371734 h 1485900"/>
                <a:gd name="connsiteX27" fmla="*/ 3882432 w 4114800"/>
                <a:gd name="connsiteY27" fmla="*/ 1371734 h 1485900"/>
                <a:gd name="connsiteX28" fmla="*/ 4115318 w 4114800"/>
                <a:gd name="connsiteY28" fmla="*/ 1181234 h 1485900"/>
                <a:gd name="connsiteX29" fmla="*/ 4115318 w 4114800"/>
                <a:gd name="connsiteY29" fmla="*/ 1143134 h 1485900"/>
                <a:gd name="connsiteX30" fmla="*/ 1600718 w 4114800"/>
                <a:gd name="connsiteY30" fmla="*/ 1143134 h 1485900"/>
                <a:gd name="connsiteX31" fmla="*/ 1600718 w 4114800"/>
                <a:gd name="connsiteY31" fmla="*/ 1257434 h 1485900"/>
                <a:gd name="connsiteX32" fmla="*/ 1600718 w 4114800"/>
                <a:gd name="connsiteY32" fmla="*/ 1143134 h 1485900"/>
                <a:gd name="connsiteX33" fmla="*/ 518 w 4114800"/>
                <a:gd name="connsiteY33" fmla="*/ 1143134 h 1485900"/>
                <a:gd name="connsiteX34" fmla="*/ 518 w 4114800"/>
                <a:gd name="connsiteY34" fmla="*/ 1257434 h 1485900"/>
                <a:gd name="connsiteX35" fmla="*/ 229118 w 4114800"/>
                <a:gd name="connsiteY35" fmla="*/ 1486034 h 1485900"/>
                <a:gd name="connsiteX36" fmla="*/ 1372118 w 4114800"/>
                <a:gd name="connsiteY36" fmla="*/ 1486034 h 1485900"/>
                <a:gd name="connsiteX37" fmla="*/ 1569952 w 4114800"/>
                <a:gd name="connsiteY37" fmla="*/ 1371734 h 1485900"/>
                <a:gd name="connsiteX38" fmla="*/ 1600718 w 4114800"/>
                <a:gd name="connsiteY38" fmla="*/ 1257434 h 1485900"/>
                <a:gd name="connsiteX39" fmla="*/ 1600718 w 4114800"/>
                <a:gd name="connsiteY39" fmla="*/ 1143134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14800" h="1485900">
                  <a:moveTo>
                    <a:pt x="1600718" y="343034"/>
                  </a:moveTo>
                  <a:lnTo>
                    <a:pt x="4115318" y="343034"/>
                  </a:lnTo>
                  <a:lnTo>
                    <a:pt x="4115318" y="304934"/>
                  </a:lnTo>
                  <a:cubicBezTo>
                    <a:pt x="4115318" y="199683"/>
                    <a:pt x="4011019" y="114434"/>
                    <a:pt x="3882432" y="114434"/>
                  </a:cubicBezTo>
                  <a:lnTo>
                    <a:pt x="1569952" y="114434"/>
                  </a:lnTo>
                  <a:cubicBezTo>
                    <a:pt x="1589574" y="148057"/>
                    <a:pt x="1600718" y="187110"/>
                    <a:pt x="1600718" y="228734"/>
                  </a:cubicBezTo>
                  <a:lnTo>
                    <a:pt x="1600718" y="343034"/>
                  </a:lnTo>
                  <a:close/>
                  <a:moveTo>
                    <a:pt x="1600718" y="228734"/>
                  </a:moveTo>
                  <a:cubicBezTo>
                    <a:pt x="1600718" y="187110"/>
                    <a:pt x="1589574" y="148057"/>
                    <a:pt x="1569952" y="114434"/>
                  </a:cubicBezTo>
                  <a:cubicBezTo>
                    <a:pt x="1530519" y="46140"/>
                    <a:pt x="1456700" y="134"/>
                    <a:pt x="1372118" y="134"/>
                  </a:cubicBezTo>
                  <a:lnTo>
                    <a:pt x="229118" y="134"/>
                  </a:lnTo>
                  <a:cubicBezTo>
                    <a:pt x="102912" y="134"/>
                    <a:pt x="518" y="102528"/>
                    <a:pt x="518" y="228734"/>
                  </a:cubicBezTo>
                  <a:lnTo>
                    <a:pt x="518" y="343034"/>
                  </a:lnTo>
                  <a:lnTo>
                    <a:pt x="1600718" y="343034"/>
                  </a:lnTo>
                  <a:lnTo>
                    <a:pt x="1600718" y="228734"/>
                  </a:lnTo>
                  <a:close/>
                  <a:moveTo>
                    <a:pt x="4115318" y="343034"/>
                  </a:moveTo>
                  <a:lnTo>
                    <a:pt x="1600718" y="343034"/>
                  </a:lnTo>
                  <a:lnTo>
                    <a:pt x="1600718" y="1143134"/>
                  </a:lnTo>
                  <a:lnTo>
                    <a:pt x="4115318" y="1143134"/>
                  </a:lnTo>
                  <a:lnTo>
                    <a:pt x="4115318" y="343034"/>
                  </a:lnTo>
                  <a:close/>
                  <a:moveTo>
                    <a:pt x="1600718" y="343034"/>
                  </a:moveTo>
                  <a:lnTo>
                    <a:pt x="518" y="343034"/>
                  </a:lnTo>
                  <a:lnTo>
                    <a:pt x="518" y="1143134"/>
                  </a:lnTo>
                  <a:lnTo>
                    <a:pt x="1600718" y="1143134"/>
                  </a:lnTo>
                  <a:lnTo>
                    <a:pt x="1600718" y="343034"/>
                  </a:lnTo>
                  <a:close/>
                  <a:moveTo>
                    <a:pt x="1600718" y="1257434"/>
                  </a:moveTo>
                  <a:cubicBezTo>
                    <a:pt x="1600718" y="1299058"/>
                    <a:pt x="1589574" y="1338111"/>
                    <a:pt x="1569952" y="1371734"/>
                  </a:cubicBezTo>
                  <a:lnTo>
                    <a:pt x="3882432" y="1371734"/>
                  </a:lnTo>
                  <a:cubicBezTo>
                    <a:pt x="4011019" y="1371734"/>
                    <a:pt x="4115318" y="1286485"/>
                    <a:pt x="4115318" y="1181234"/>
                  </a:cubicBezTo>
                  <a:lnTo>
                    <a:pt x="4115318" y="1143134"/>
                  </a:lnTo>
                  <a:lnTo>
                    <a:pt x="1600718" y="1143134"/>
                  </a:lnTo>
                  <a:lnTo>
                    <a:pt x="1600718" y="1257434"/>
                  </a:lnTo>
                  <a:close/>
                  <a:moveTo>
                    <a:pt x="1600718" y="1143134"/>
                  </a:moveTo>
                  <a:lnTo>
                    <a:pt x="518" y="1143134"/>
                  </a:lnTo>
                  <a:lnTo>
                    <a:pt x="518" y="1257434"/>
                  </a:lnTo>
                  <a:cubicBezTo>
                    <a:pt x="518" y="1383640"/>
                    <a:pt x="102912" y="1486034"/>
                    <a:pt x="229118" y="1486034"/>
                  </a:cubicBezTo>
                  <a:lnTo>
                    <a:pt x="1372118" y="1486034"/>
                  </a:lnTo>
                  <a:cubicBezTo>
                    <a:pt x="1456700" y="1486034"/>
                    <a:pt x="1530519" y="1440028"/>
                    <a:pt x="1569952" y="1371734"/>
                  </a:cubicBezTo>
                  <a:cubicBezTo>
                    <a:pt x="1589574" y="1338111"/>
                    <a:pt x="1600718" y="1299058"/>
                    <a:pt x="1600718" y="1257434"/>
                  </a:cubicBezTo>
                  <a:lnTo>
                    <a:pt x="1600718" y="11431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6D0DEF1-2CAB-8E8B-39D5-47CDFD957995}"/>
                </a:ext>
              </a:extLst>
            </p:cNvPr>
            <p:cNvSpPr/>
            <p:nvPr/>
          </p:nvSpPr>
          <p:spPr>
            <a:xfrm>
              <a:off x="1752600" y="4000500"/>
              <a:ext cx="4114800" cy="1485900"/>
            </a:xfrm>
            <a:custGeom>
              <a:avLst/>
              <a:gdLst>
                <a:gd name="connsiteX0" fmla="*/ 1600238 w 4114800"/>
                <a:gd name="connsiteY0" fmla="*/ 343238 h 1485900"/>
                <a:gd name="connsiteX1" fmla="*/ 4114838 w 4114800"/>
                <a:gd name="connsiteY1" fmla="*/ 343238 h 1485900"/>
                <a:gd name="connsiteX2" fmla="*/ 4114838 w 4114800"/>
                <a:gd name="connsiteY2" fmla="*/ 305138 h 1485900"/>
                <a:gd name="connsiteX3" fmla="*/ 3881952 w 4114800"/>
                <a:gd name="connsiteY3" fmla="*/ 114638 h 1485900"/>
                <a:gd name="connsiteX4" fmla="*/ 1569472 w 4114800"/>
                <a:gd name="connsiteY4" fmla="*/ 114638 h 1485900"/>
                <a:gd name="connsiteX5" fmla="*/ 1600238 w 4114800"/>
                <a:gd name="connsiteY5" fmla="*/ 228938 h 1485900"/>
                <a:gd name="connsiteX6" fmla="*/ 1600238 w 4114800"/>
                <a:gd name="connsiteY6" fmla="*/ 343238 h 1485900"/>
                <a:gd name="connsiteX7" fmla="*/ 1600238 w 4114800"/>
                <a:gd name="connsiteY7" fmla="*/ 228938 h 1485900"/>
                <a:gd name="connsiteX8" fmla="*/ 1569472 w 4114800"/>
                <a:gd name="connsiteY8" fmla="*/ 114638 h 1485900"/>
                <a:gd name="connsiteX9" fmla="*/ 1371638 w 4114800"/>
                <a:gd name="connsiteY9" fmla="*/ 338 h 1485900"/>
                <a:gd name="connsiteX10" fmla="*/ 228638 w 4114800"/>
                <a:gd name="connsiteY10" fmla="*/ 338 h 1485900"/>
                <a:gd name="connsiteX11" fmla="*/ 38 w 4114800"/>
                <a:gd name="connsiteY11" fmla="*/ 228938 h 1485900"/>
                <a:gd name="connsiteX12" fmla="*/ 38 w 4114800"/>
                <a:gd name="connsiteY12" fmla="*/ 343238 h 1485900"/>
                <a:gd name="connsiteX13" fmla="*/ 1600238 w 4114800"/>
                <a:gd name="connsiteY13" fmla="*/ 343238 h 1485900"/>
                <a:gd name="connsiteX14" fmla="*/ 1600238 w 4114800"/>
                <a:gd name="connsiteY14" fmla="*/ 228938 h 1485900"/>
                <a:gd name="connsiteX15" fmla="*/ 4114838 w 4114800"/>
                <a:gd name="connsiteY15" fmla="*/ 343238 h 1485900"/>
                <a:gd name="connsiteX16" fmla="*/ 1600238 w 4114800"/>
                <a:gd name="connsiteY16" fmla="*/ 343238 h 1485900"/>
                <a:gd name="connsiteX17" fmla="*/ 1600238 w 4114800"/>
                <a:gd name="connsiteY17" fmla="*/ 1143338 h 1485900"/>
                <a:gd name="connsiteX18" fmla="*/ 4114838 w 4114800"/>
                <a:gd name="connsiteY18" fmla="*/ 1143338 h 1485900"/>
                <a:gd name="connsiteX19" fmla="*/ 4114838 w 4114800"/>
                <a:gd name="connsiteY19" fmla="*/ 343238 h 1485900"/>
                <a:gd name="connsiteX20" fmla="*/ 1600238 w 4114800"/>
                <a:gd name="connsiteY20" fmla="*/ 343238 h 1485900"/>
                <a:gd name="connsiteX21" fmla="*/ 38 w 4114800"/>
                <a:gd name="connsiteY21" fmla="*/ 343238 h 1485900"/>
                <a:gd name="connsiteX22" fmla="*/ 38 w 4114800"/>
                <a:gd name="connsiteY22" fmla="*/ 1143338 h 1485900"/>
                <a:gd name="connsiteX23" fmla="*/ 1600238 w 4114800"/>
                <a:gd name="connsiteY23" fmla="*/ 1143338 h 1485900"/>
                <a:gd name="connsiteX24" fmla="*/ 1600238 w 4114800"/>
                <a:gd name="connsiteY24" fmla="*/ 343238 h 1485900"/>
                <a:gd name="connsiteX25" fmla="*/ 1600238 w 4114800"/>
                <a:gd name="connsiteY25" fmla="*/ 1257638 h 1485900"/>
                <a:gd name="connsiteX26" fmla="*/ 1569472 w 4114800"/>
                <a:gd name="connsiteY26" fmla="*/ 1371938 h 1485900"/>
                <a:gd name="connsiteX27" fmla="*/ 3881952 w 4114800"/>
                <a:gd name="connsiteY27" fmla="*/ 1371938 h 1485900"/>
                <a:gd name="connsiteX28" fmla="*/ 4114838 w 4114800"/>
                <a:gd name="connsiteY28" fmla="*/ 1181438 h 1485900"/>
                <a:gd name="connsiteX29" fmla="*/ 4114838 w 4114800"/>
                <a:gd name="connsiteY29" fmla="*/ 1143338 h 1485900"/>
                <a:gd name="connsiteX30" fmla="*/ 1600238 w 4114800"/>
                <a:gd name="connsiteY30" fmla="*/ 1143338 h 1485900"/>
                <a:gd name="connsiteX31" fmla="*/ 1600238 w 4114800"/>
                <a:gd name="connsiteY31" fmla="*/ 1257638 h 1485900"/>
                <a:gd name="connsiteX32" fmla="*/ 1600238 w 4114800"/>
                <a:gd name="connsiteY32" fmla="*/ 1143338 h 1485900"/>
                <a:gd name="connsiteX33" fmla="*/ 38 w 4114800"/>
                <a:gd name="connsiteY33" fmla="*/ 1143338 h 1485900"/>
                <a:gd name="connsiteX34" fmla="*/ 38 w 4114800"/>
                <a:gd name="connsiteY34" fmla="*/ 1257638 h 1485900"/>
                <a:gd name="connsiteX35" fmla="*/ 228638 w 4114800"/>
                <a:gd name="connsiteY35" fmla="*/ 1486238 h 1485900"/>
                <a:gd name="connsiteX36" fmla="*/ 1371638 w 4114800"/>
                <a:gd name="connsiteY36" fmla="*/ 1486238 h 1485900"/>
                <a:gd name="connsiteX37" fmla="*/ 1569472 w 4114800"/>
                <a:gd name="connsiteY37" fmla="*/ 1371938 h 1485900"/>
                <a:gd name="connsiteX38" fmla="*/ 1600238 w 4114800"/>
                <a:gd name="connsiteY38" fmla="*/ 1257638 h 1485900"/>
                <a:gd name="connsiteX39" fmla="*/ 1600238 w 4114800"/>
                <a:gd name="connsiteY39" fmla="*/ 1143338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14800" h="1485900">
                  <a:moveTo>
                    <a:pt x="1600238" y="343238"/>
                  </a:moveTo>
                  <a:lnTo>
                    <a:pt x="4114838" y="343238"/>
                  </a:lnTo>
                  <a:lnTo>
                    <a:pt x="4114838" y="305138"/>
                  </a:lnTo>
                  <a:cubicBezTo>
                    <a:pt x="4114838" y="199887"/>
                    <a:pt x="4010539" y="114638"/>
                    <a:pt x="3881952" y="114638"/>
                  </a:cubicBezTo>
                  <a:lnTo>
                    <a:pt x="1569472" y="114638"/>
                  </a:lnTo>
                  <a:cubicBezTo>
                    <a:pt x="1589094" y="148261"/>
                    <a:pt x="1600238" y="187314"/>
                    <a:pt x="1600238" y="228938"/>
                  </a:cubicBezTo>
                  <a:lnTo>
                    <a:pt x="1600238" y="343238"/>
                  </a:lnTo>
                  <a:close/>
                  <a:moveTo>
                    <a:pt x="1600238" y="228938"/>
                  </a:moveTo>
                  <a:cubicBezTo>
                    <a:pt x="1600238" y="187314"/>
                    <a:pt x="1589094" y="148261"/>
                    <a:pt x="1569472" y="114638"/>
                  </a:cubicBezTo>
                  <a:cubicBezTo>
                    <a:pt x="1530039" y="46344"/>
                    <a:pt x="1456220" y="338"/>
                    <a:pt x="1371638" y="338"/>
                  </a:cubicBezTo>
                  <a:lnTo>
                    <a:pt x="228638" y="338"/>
                  </a:lnTo>
                  <a:cubicBezTo>
                    <a:pt x="102432" y="338"/>
                    <a:pt x="38" y="102732"/>
                    <a:pt x="38" y="228938"/>
                  </a:cubicBezTo>
                  <a:lnTo>
                    <a:pt x="38" y="343238"/>
                  </a:lnTo>
                  <a:lnTo>
                    <a:pt x="1600238" y="343238"/>
                  </a:lnTo>
                  <a:lnTo>
                    <a:pt x="1600238" y="228938"/>
                  </a:lnTo>
                  <a:close/>
                  <a:moveTo>
                    <a:pt x="4114838" y="343238"/>
                  </a:moveTo>
                  <a:lnTo>
                    <a:pt x="1600238" y="343238"/>
                  </a:lnTo>
                  <a:lnTo>
                    <a:pt x="1600238" y="1143338"/>
                  </a:lnTo>
                  <a:lnTo>
                    <a:pt x="4114838" y="1143338"/>
                  </a:lnTo>
                  <a:lnTo>
                    <a:pt x="4114838" y="343238"/>
                  </a:lnTo>
                  <a:close/>
                  <a:moveTo>
                    <a:pt x="1600238" y="343238"/>
                  </a:moveTo>
                  <a:lnTo>
                    <a:pt x="38" y="343238"/>
                  </a:lnTo>
                  <a:lnTo>
                    <a:pt x="38" y="1143338"/>
                  </a:lnTo>
                  <a:lnTo>
                    <a:pt x="1600238" y="1143338"/>
                  </a:lnTo>
                  <a:lnTo>
                    <a:pt x="1600238" y="343238"/>
                  </a:lnTo>
                  <a:close/>
                  <a:moveTo>
                    <a:pt x="1600238" y="1257638"/>
                  </a:moveTo>
                  <a:cubicBezTo>
                    <a:pt x="1600238" y="1299262"/>
                    <a:pt x="1589094" y="1338315"/>
                    <a:pt x="1569472" y="1371938"/>
                  </a:cubicBezTo>
                  <a:lnTo>
                    <a:pt x="3881952" y="1371938"/>
                  </a:lnTo>
                  <a:cubicBezTo>
                    <a:pt x="4010539" y="1371938"/>
                    <a:pt x="4114838" y="1286689"/>
                    <a:pt x="4114838" y="1181438"/>
                  </a:cubicBezTo>
                  <a:lnTo>
                    <a:pt x="4114838" y="1143338"/>
                  </a:lnTo>
                  <a:lnTo>
                    <a:pt x="1600238" y="1143338"/>
                  </a:lnTo>
                  <a:lnTo>
                    <a:pt x="1600238" y="1257638"/>
                  </a:lnTo>
                  <a:close/>
                  <a:moveTo>
                    <a:pt x="1600238" y="1143338"/>
                  </a:moveTo>
                  <a:lnTo>
                    <a:pt x="38" y="1143338"/>
                  </a:lnTo>
                  <a:lnTo>
                    <a:pt x="38" y="1257638"/>
                  </a:lnTo>
                  <a:cubicBezTo>
                    <a:pt x="38" y="1383844"/>
                    <a:pt x="102432" y="1486238"/>
                    <a:pt x="228638" y="1486238"/>
                  </a:cubicBezTo>
                  <a:lnTo>
                    <a:pt x="1371638" y="1486238"/>
                  </a:lnTo>
                  <a:cubicBezTo>
                    <a:pt x="1456220" y="1486238"/>
                    <a:pt x="1530039" y="1440232"/>
                    <a:pt x="1569472" y="1371938"/>
                  </a:cubicBezTo>
                  <a:cubicBezTo>
                    <a:pt x="1589094" y="1338315"/>
                    <a:pt x="1600238" y="1299262"/>
                    <a:pt x="1600238" y="1257638"/>
                  </a:cubicBezTo>
                  <a:lnTo>
                    <a:pt x="1600238" y="114333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84B58AB-F3A0-126C-6906-40B6E5B97BEF}"/>
                </a:ext>
              </a:extLst>
            </p:cNvPr>
            <p:cNvSpPr/>
            <p:nvPr/>
          </p:nvSpPr>
          <p:spPr>
            <a:xfrm>
              <a:off x="6324600" y="4000500"/>
              <a:ext cx="4114800" cy="1485900"/>
            </a:xfrm>
            <a:custGeom>
              <a:avLst/>
              <a:gdLst>
                <a:gd name="connsiteX0" fmla="*/ 1600718 w 4114800"/>
                <a:gd name="connsiteY0" fmla="*/ 343238 h 1485900"/>
                <a:gd name="connsiteX1" fmla="*/ 4115318 w 4114800"/>
                <a:gd name="connsiteY1" fmla="*/ 343238 h 1485900"/>
                <a:gd name="connsiteX2" fmla="*/ 4115318 w 4114800"/>
                <a:gd name="connsiteY2" fmla="*/ 305138 h 1485900"/>
                <a:gd name="connsiteX3" fmla="*/ 3882432 w 4114800"/>
                <a:gd name="connsiteY3" fmla="*/ 114638 h 1485900"/>
                <a:gd name="connsiteX4" fmla="*/ 1569952 w 4114800"/>
                <a:gd name="connsiteY4" fmla="*/ 114638 h 1485900"/>
                <a:gd name="connsiteX5" fmla="*/ 1600718 w 4114800"/>
                <a:gd name="connsiteY5" fmla="*/ 228938 h 1485900"/>
                <a:gd name="connsiteX6" fmla="*/ 1600718 w 4114800"/>
                <a:gd name="connsiteY6" fmla="*/ 343238 h 1485900"/>
                <a:gd name="connsiteX7" fmla="*/ 1600718 w 4114800"/>
                <a:gd name="connsiteY7" fmla="*/ 228938 h 1485900"/>
                <a:gd name="connsiteX8" fmla="*/ 1569952 w 4114800"/>
                <a:gd name="connsiteY8" fmla="*/ 114638 h 1485900"/>
                <a:gd name="connsiteX9" fmla="*/ 1372118 w 4114800"/>
                <a:gd name="connsiteY9" fmla="*/ 338 h 1485900"/>
                <a:gd name="connsiteX10" fmla="*/ 229118 w 4114800"/>
                <a:gd name="connsiteY10" fmla="*/ 338 h 1485900"/>
                <a:gd name="connsiteX11" fmla="*/ 518 w 4114800"/>
                <a:gd name="connsiteY11" fmla="*/ 228938 h 1485900"/>
                <a:gd name="connsiteX12" fmla="*/ 518 w 4114800"/>
                <a:gd name="connsiteY12" fmla="*/ 343238 h 1485900"/>
                <a:gd name="connsiteX13" fmla="*/ 1600718 w 4114800"/>
                <a:gd name="connsiteY13" fmla="*/ 343238 h 1485900"/>
                <a:gd name="connsiteX14" fmla="*/ 1600718 w 4114800"/>
                <a:gd name="connsiteY14" fmla="*/ 228938 h 1485900"/>
                <a:gd name="connsiteX15" fmla="*/ 4115318 w 4114800"/>
                <a:gd name="connsiteY15" fmla="*/ 343238 h 1485900"/>
                <a:gd name="connsiteX16" fmla="*/ 1600718 w 4114800"/>
                <a:gd name="connsiteY16" fmla="*/ 343238 h 1485900"/>
                <a:gd name="connsiteX17" fmla="*/ 1600718 w 4114800"/>
                <a:gd name="connsiteY17" fmla="*/ 1143338 h 1485900"/>
                <a:gd name="connsiteX18" fmla="*/ 4115318 w 4114800"/>
                <a:gd name="connsiteY18" fmla="*/ 1143338 h 1485900"/>
                <a:gd name="connsiteX19" fmla="*/ 4115318 w 4114800"/>
                <a:gd name="connsiteY19" fmla="*/ 343238 h 1485900"/>
                <a:gd name="connsiteX20" fmla="*/ 1600718 w 4114800"/>
                <a:gd name="connsiteY20" fmla="*/ 343238 h 1485900"/>
                <a:gd name="connsiteX21" fmla="*/ 518 w 4114800"/>
                <a:gd name="connsiteY21" fmla="*/ 343238 h 1485900"/>
                <a:gd name="connsiteX22" fmla="*/ 518 w 4114800"/>
                <a:gd name="connsiteY22" fmla="*/ 1143338 h 1485900"/>
                <a:gd name="connsiteX23" fmla="*/ 1600718 w 4114800"/>
                <a:gd name="connsiteY23" fmla="*/ 1143338 h 1485900"/>
                <a:gd name="connsiteX24" fmla="*/ 1600718 w 4114800"/>
                <a:gd name="connsiteY24" fmla="*/ 343238 h 1485900"/>
                <a:gd name="connsiteX25" fmla="*/ 1600718 w 4114800"/>
                <a:gd name="connsiteY25" fmla="*/ 1257638 h 1485900"/>
                <a:gd name="connsiteX26" fmla="*/ 1569952 w 4114800"/>
                <a:gd name="connsiteY26" fmla="*/ 1371938 h 1485900"/>
                <a:gd name="connsiteX27" fmla="*/ 3882432 w 4114800"/>
                <a:gd name="connsiteY27" fmla="*/ 1371938 h 1485900"/>
                <a:gd name="connsiteX28" fmla="*/ 4115318 w 4114800"/>
                <a:gd name="connsiteY28" fmla="*/ 1181438 h 1485900"/>
                <a:gd name="connsiteX29" fmla="*/ 4115318 w 4114800"/>
                <a:gd name="connsiteY29" fmla="*/ 1143338 h 1485900"/>
                <a:gd name="connsiteX30" fmla="*/ 1600718 w 4114800"/>
                <a:gd name="connsiteY30" fmla="*/ 1143338 h 1485900"/>
                <a:gd name="connsiteX31" fmla="*/ 1600718 w 4114800"/>
                <a:gd name="connsiteY31" fmla="*/ 1257638 h 1485900"/>
                <a:gd name="connsiteX32" fmla="*/ 1600718 w 4114800"/>
                <a:gd name="connsiteY32" fmla="*/ 1143338 h 1485900"/>
                <a:gd name="connsiteX33" fmla="*/ 518 w 4114800"/>
                <a:gd name="connsiteY33" fmla="*/ 1143338 h 1485900"/>
                <a:gd name="connsiteX34" fmla="*/ 518 w 4114800"/>
                <a:gd name="connsiteY34" fmla="*/ 1257638 h 1485900"/>
                <a:gd name="connsiteX35" fmla="*/ 229118 w 4114800"/>
                <a:gd name="connsiteY35" fmla="*/ 1486238 h 1485900"/>
                <a:gd name="connsiteX36" fmla="*/ 1372118 w 4114800"/>
                <a:gd name="connsiteY36" fmla="*/ 1486238 h 1485900"/>
                <a:gd name="connsiteX37" fmla="*/ 1569952 w 4114800"/>
                <a:gd name="connsiteY37" fmla="*/ 1371938 h 1485900"/>
                <a:gd name="connsiteX38" fmla="*/ 1600718 w 4114800"/>
                <a:gd name="connsiteY38" fmla="*/ 1257638 h 1485900"/>
                <a:gd name="connsiteX39" fmla="*/ 1600718 w 4114800"/>
                <a:gd name="connsiteY39" fmla="*/ 1143338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14800" h="1485900">
                  <a:moveTo>
                    <a:pt x="1600718" y="343238"/>
                  </a:moveTo>
                  <a:lnTo>
                    <a:pt x="4115318" y="343238"/>
                  </a:lnTo>
                  <a:lnTo>
                    <a:pt x="4115318" y="305138"/>
                  </a:lnTo>
                  <a:cubicBezTo>
                    <a:pt x="4115318" y="199887"/>
                    <a:pt x="4011019" y="114638"/>
                    <a:pt x="3882432" y="114638"/>
                  </a:cubicBezTo>
                  <a:lnTo>
                    <a:pt x="1569952" y="114638"/>
                  </a:lnTo>
                  <a:cubicBezTo>
                    <a:pt x="1589574" y="148261"/>
                    <a:pt x="1600718" y="187314"/>
                    <a:pt x="1600718" y="228938"/>
                  </a:cubicBezTo>
                  <a:lnTo>
                    <a:pt x="1600718" y="343238"/>
                  </a:lnTo>
                  <a:close/>
                  <a:moveTo>
                    <a:pt x="1600718" y="228938"/>
                  </a:moveTo>
                  <a:cubicBezTo>
                    <a:pt x="1600718" y="187314"/>
                    <a:pt x="1589574" y="148261"/>
                    <a:pt x="1569952" y="114638"/>
                  </a:cubicBezTo>
                  <a:cubicBezTo>
                    <a:pt x="1530519" y="46344"/>
                    <a:pt x="1456700" y="338"/>
                    <a:pt x="1372118" y="338"/>
                  </a:cubicBezTo>
                  <a:lnTo>
                    <a:pt x="229118" y="338"/>
                  </a:lnTo>
                  <a:cubicBezTo>
                    <a:pt x="102912" y="338"/>
                    <a:pt x="518" y="102732"/>
                    <a:pt x="518" y="228938"/>
                  </a:cubicBezTo>
                  <a:lnTo>
                    <a:pt x="518" y="343238"/>
                  </a:lnTo>
                  <a:lnTo>
                    <a:pt x="1600718" y="343238"/>
                  </a:lnTo>
                  <a:lnTo>
                    <a:pt x="1600718" y="228938"/>
                  </a:lnTo>
                  <a:close/>
                  <a:moveTo>
                    <a:pt x="4115318" y="343238"/>
                  </a:moveTo>
                  <a:lnTo>
                    <a:pt x="1600718" y="343238"/>
                  </a:lnTo>
                  <a:lnTo>
                    <a:pt x="1600718" y="1143338"/>
                  </a:lnTo>
                  <a:lnTo>
                    <a:pt x="4115318" y="1143338"/>
                  </a:lnTo>
                  <a:lnTo>
                    <a:pt x="4115318" y="343238"/>
                  </a:lnTo>
                  <a:close/>
                  <a:moveTo>
                    <a:pt x="1600718" y="343238"/>
                  </a:moveTo>
                  <a:lnTo>
                    <a:pt x="518" y="343238"/>
                  </a:lnTo>
                  <a:lnTo>
                    <a:pt x="518" y="1143338"/>
                  </a:lnTo>
                  <a:lnTo>
                    <a:pt x="1600718" y="1143338"/>
                  </a:lnTo>
                  <a:lnTo>
                    <a:pt x="1600718" y="343238"/>
                  </a:lnTo>
                  <a:close/>
                  <a:moveTo>
                    <a:pt x="1600718" y="1257638"/>
                  </a:moveTo>
                  <a:cubicBezTo>
                    <a:pt x="1600718" y="1299262"/>
                    <a:pt x="1589574" y="1338315"/>
                    <a:pt x="1569952" y="1371938"/>
                  </a:cubicBezTo>
                  <a:lnTo>
                    <a:pt x="3882432" y="1371938"/>
                  </a:lnTo>
                  <a:cubicBezTo>
                    <a:pt x="4011019" y="1371938"/>
                    <a:pt x="4115318" y="1286689"/>
                    <a:pt x="4115318" y="1181438"/>
                  </a:cubicBezTo>
                  <a:lnTo>
                    <a:pt x="4115318" y="1143338"/>
                  </a:lnTo>
                  <a:lnTo>
                    <a:pt x="1600718" y="1143338"/>
                  </a:lnTo>
                  <a:lnTo>
                    <a:pt x="1600718" y="1257638"/>
                  </a:lnTo>
                  <a:close/>
                  <a:moveTo>
                    <a:pt x="1600718" y="1143338"/>
                  </a:moveTo>
                  <a:lnTo>
                    <a:pt x="518" y="1143338"/>
                  </a:lnTo>
                  <a:lnTo>
                    <a:pt x="518" y="1257638"/>
                  </a:lnTo>
                  <a:cubicBezTo>
                    <a:pt x="518" y="1383844"/>
                    <a:pt x="102912" y="1486238"/>
                    <a:pt x="229118" y="1486238"/>
                  </a:cubicBezTo>
                  <a:lnTo>
                    <a:pt x="1372118" y="1486238"/>
                  </a:lnTo>
                  <a:cubicBezTo>
                    <a:pt x="1456700" y="1486238"/>
                    <a:pt x="1530519" y="1440232"/>
                    <a:pt x="1569952" y="1371938"/>
                  </a:cubicBezTo>
                  <a:cubicBezTo>
                    <a:pt x="1589574" y="1338315"/>
                    <a:pt x="1600718" y="1299262"/>
                    <a:pt x="1600718" y="1257638"/>
                  </a:cubicBezTo>
                  <a:lnTo>
                    <a:pt x="1600718" y="114333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595902-199D-CD1A-6562-6376A6075473}"/>
                </a:ext>
              </a:extLst>
            </p:cNvPr>
            <p:cNvSpPr txBox="1"/>
            <p:nvPr/>
          </p:nvSpPr>
          <p:spPr>
            <a:xfrm>
              <a:off x="5066025" y="1196270"/>
              <a:ext cx="206017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500" spc="0" baseline="0" dirty="0">
                  <a:ln/>
                  <a:solidFill>
                    <a:srgbClr val="484848"/>
                  </a:solidFill>
                  <a:latin typeface="프리젠테이션 8 ExtraBold" pitchFamily="2" charset="-127"/>
                  <a:ea typeface="프리젠테이션 8 ExtraBold" pitchFamily="2" charset="-127"/>
                  <a:sym typeface="바탕"/>
                  <a:rtl val="0"/>
                </a:rPr>
                <a:t>상담</a:t>
              </a:r>
              <a:r>
                <a:rPr lang="ko-KR" altLang="en-US" sz="2500" spc="0" baseline="0" dirty="0">
                  <a:ln/>
                  <a:solidFill>
                    <a:srgbClr val="484848"/>
                  </a:solidFill>
                  <a:latin typeface="프리젠테이션 8 ExtraBold" pitchFamily="2" charset="-127"/>
                  <a:ea typeface="프리젠테이션 8 Extra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2500" spc="0" baseline="0" dirty="0">
                  <a:ln/>
                  <a:solidFill>
                    <a:srgbClr val="484848"/>
                  </a:solidFill>
                  <a:latin typeface="프리젠테이션 8 ExtraBold" pitchFamily="2" charset="-127"/>
                  <a:ea typeface="프리젠테이션 8 ExtraBold" pitchFamily="2" charset="-127"/>
                  <a:cs typeface="Roboto"/>
                  <a:sym typeface="바탕"/>
                  <a:rtl val="0"/>
                </a:rPr>
                <a:t>데이터</a:t>
              </a:r>
              <a:r>
                <a:rPr lang="ko-KR" altLang="en-US" sz="2500" spc="0" baseline="0" dirty="0">
                  <a:ln/>
                  <a:solidFill>
                    <a:srgbClr val="484848"/>
                  </a:solidFill>
                  <a:latin typeface="프리젠테이션 8 ExtraBold" pitchFamily="2" charset="-127"/>
                  <a:ea typeface="프리젠테이션 8 Extra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2500" spc="0" baseline="0" dirty="0">
                  <a:ln/>
                  <a:solidFill>
                    <a:srgbClr val="484848"/>
                  </a:solidFill>
                  <a:latin typeface="프리젠테이션 8 ExtraBold" pitchFamily="2" charset="-127"/>
                  <a:ea typeface="프리젠테이션 8 ExtraBold" pitchFamily="2" charset="-127"/>
                  <a:cs typeface="Roboto"/>
                  <a:sym typeface="바탕"/>
                  <a:rtl val="0"/>
                </a:rPr>
                <a:t>종류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52B5B7-4B15-544A-9C11-E9E66EC91892}"/>
                </a:ext>
              </a:extLst>
            </p:cNvPr>
            <p:cNvSpPr txBox="1"/>
            <p:nvPr/>
          </p:nvSpPr>
          <p:spPr>
            <a:xfrm>
              <a:off x="2005154" y="2631147"/>
              <a:ext cx="110639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텍스트</a:t>
              </a:r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데이터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D7EEF8-759B-2571-DAB5-A3B279ACF545}"/>
                </a:ext>
              </a:extLst>
            </p:cNvPr>
            <p:cNvSpPr txBox="1"/>
            <p:nvPr/>
          </p:nvSpPr>
          <p:spPr>
            <a:xfrm>
              <a:off x="3420084" y="2591263"/>
              <a:ext cx="1396536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 algn="l">
                <a:buAutoNum type="arabicParenR"/>
              </a:pP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문자별 대사 리스트  </a:t>
              </a:r>
              <a:endParaRPr lang="en-US" altLang="ko-KR" sz="1125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r>
                <a:rPr lang="en-US" altLang="ko-KR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       (</a:t>
              </a: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화자</a:t>
              </a:r>
              <a:r>
                <a:rPr lang="en-US" altLang="ko-KR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: </a:t>
              </a: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텍스트</a:t>
              </a:r>
              <a:r>
                <a:rPr lang="en-US" altLang="ko-KR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A7DD53-E784-BE7C-942D-CD255EEAE4B5}"/>
                </a:ext>
              </a:extLst>
            </p:cNvPr>
            <p:cNvSpPr txBox="1"/>
            <p:nvPr/>
          </p:nvSpPr>
          <p:spPr>
            <a:xfrm>
              <a:off x="8030798" y="2520861"/>
              <a:ext cx="1989647" cy="61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 algn="l">
                <a:buAutoNum type="arabicParenR"/>
              </a:pP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세션</a:t>
              </a:r>
              <a:r>
                <a:rPr lang="en-US" altLang="ko-KR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(</a:t>
              </a: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통화</a:t>
              </a:r>
              <a:r>
                <a:rPr lang="en-US" altLang="ko-KR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) </a:t>
              </a: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고유 식별자</a:t>
              </a:r>
              <a:endParaRPr lang="en-US" altLang="ko-KR" sz="1125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228600" indent="-228600" algn="l">
                <a:buAutoNum type="arabicParenR"/>
              </a:pP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대화에서 추출된 명사 상위 </a:t>
              </a:r>
              <a:r>
                <a:rPr lang="en-US" altLang="ko-KR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10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개</a:t>
              </a:r>
              <a:endParaRPr lang="en-US" altLang="ko-KR" sz="1125" spc="0" baseline="0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228600" indent="-228600" algn="l">
                <a:buAutoNum type="arabicParenR"/>
              </a:pP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메인 카테고리</a:t>
              </a:r>
              <a:r>
                <a:rPr lang="en-US" altLang="ko-KR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, </a:t>
              </a: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서브 카테고리</a:t>
              </a:r>
              <a:endParaRPr lang="ko-KR" altLang="en-US" sz="1125" spc="0" baseline="0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50C911-FBD6-6BBA-749D-E621A3D877D6}"/>
                </a:ext>
              </a:extLst>
            </p:cNvPr>
            <p:cNvSpPr txBox="1"/>
            <p:nvPr/>
          </p:nvSpPr>
          <p:spPr>
            <a:xfrm>
              <a:off x="7966710" y="2707005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FFFFFF"/>
                </a:solidFill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F0D635-ECA2-110C-CE7B-FBF83796AF8D}"/>
                </a:ext>
              </a:extLst>
            </p:cNvPr>
            <p:cNvSpPr txBox="1"/>
            <p:nvPr/>
          </p:nvSpPr>
          <p:spPr>
            <a:xfrm>
              <a:off x="7966710" y="2878455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FFFFFF"/>
                </a:solidFill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5B75FA-92BB-D158-6E21-9F489EBF4B34}"/>
                </a:ext>
              </a:extLst>
            </p:cNvPr>
            <p:cNvSpPr txBox="1"/>
            <p:nvPr/>
          </p:nvSpPr>
          <p:spPr>
            <a:xfrm>
              <a:off x="6497765" y="2650244"/>
              <a:ext cx="125386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상담</a:t>
              </a:r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메타데이터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2B254D-034F-AACD-1D52-5388DECAC6F7}"/>
                </a:ext>
              </a:extLst>
            </p:cNvPr>
            <p:cNvSpPr txBox="1"/>
            <p:nvPr/>
          </p:nvSpPr>
          <p:spPr>
            <a:xfrm>
              <a:off x="3420084" y="4351035"/>
              <a:ext cx="2258667" cy="7848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marL="228600" indent="-228600" algn="l">
                <a:buAutoNum type="arabicParenR"/>
              </a:pPr>
              <a:r>
                <a:rPr lang="en-US" altLang="ko-KR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1~5</a:t>
              </a: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점의 감정 점수</a:t>
              </a:r>
              <a:endParaRPr lang="en-US" altLang="ko-KR" sz="1125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228600" indent="-228600" algn="l">
                <a:buAutoNum type="arabicParenR"/>
              </a:pP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공감 멘트 비율</a:t>
              </a:r>
              <a:endParaRPr lang="en-US" altLang="ko-KR" sz="1125" spc="0" baseline="0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228600" indent="-228600" algn="l">
                <a:buAutoNum type="arabicParenR"/>
              </a:pP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사과 멘트 비율</a:t>
              </a:r>
              <a:endParaRPr lang="en-US" altLang="ko-KR" sz="1125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228600" indent="-228600" algn="l">
                <a:buAutoNum type="arabicParenR"/>
              </a:pP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감정 점수 기반 전체적인 감정 평가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DF4368-BAB5-4539-9902-DE0A43FA38EB}"/>
                </a:ext>
              </a:extLst>
            </p:cNvPr>
            <p:cNvSpPr txBox="1"/>
            <p:nvPr/>
          </p:nvSpPr>
          <p:spPr>
            <a:xfrm>
              <a:off x="3394710" y="4650105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FFFFFF"/>
                </a:solidFill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E67617-7CFE-8396-37FE-DFEE9403A971}"/>
                </a:ext>
              </a:extLst>
            </p:cNvPr>
            <p:cNvSpPr txBox="1"/>
            <p:nvPr/>
          </p:nvSpPr>
          <p:spPr>
            <a:xfrm>
              <a:off x="3394710" y="4821555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FFFFFF"/>
                </a:solidFill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1D4D5A-04FA-94D8-4089-5C41C7CA4010}"/>
                </a:ext>
              </a:extLst>
            </p:cNvPr>
            <p:cNvSpPr txBox="1"/>
            <p:nvPr/>
          </p:nvSpPr>
          <p:spPr>
            <a:xfrm>
              <a:off x="8030798" y="4550854"/>
              <a:ext cx="2056973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 algn="l">
                <a:buAutoNum type="arabicParenR"/>
              </a:pPr>
              <a:r>
                <a:rPr lang="en-US" altLang="ko-KR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ML </a:t>
              </a: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모델이 예측 및 </a:t>
              </a:r>
              <a:r>
                <a:rPr lang="ko-KR" altLang="en-US" sz="1125" dirty="0" err="1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등급화한</a:t>
              </a: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평가</a:t>
              </a:r>
              <a:endParaRPr lang="en-US" altLang="ko-KR" sz="1125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228600" indent="-228600" algn="l">
                <a:buAutoNum type="arabicParenR"/>
              </a:pP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룰</a:t>
              </a:r>
              <a:r>
                <a:rPr lang="en-US" altLang="ko-KR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/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모델 기반 자동 생성된 피드백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7043C2-B599-F212-ED5C-9D2B3BFE83C8}"/>
                </a:ext>
              </a:extLst>
            </p:cNvPr>
            <p:cNvSpPr txBox="1"/>
            <p:nvPr/>
          </p:nvSpPr>
          <p:spPr>
            <a:xfrm>
              <a:off x="7966710" y="4650105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FFFFFF"/>
                </a:solidFill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E04629-E208-A66C-4617-8D90ACC10EF4}"/>
                </a:ext>
              </a:extLst>
            </p:cNvPr>
            <p:cNvSpPr txBox="1"/>
            <p:nvPr/>
          </p:nvSpPr>
          <p:spPr>
            <a:xfrm>
              <a:off x="7966710" y="4821555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FFFFFF"/>
                </a:solidFill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B55346-BC42-2ED5-F363-B50E2067CE95}"/>
                </a:ext>
              </a:extLst>
            </p:cNvPr>
            <p:cNvSpPr txBox="1"/>
            <p:nvPr/>
          </p:nvSpPr>
          <p:spPr>
            <a:xfrm>
              <a:off x="6534634" y="4475674"/>
              <a:ext cx="11801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상담</a:t>
              </a:r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품질</a:t>
              </a:r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평가 </a:t>
              </a:r>
              <a:endParaRPr lang="en-US" altLang="ko-KR" sz="1500" spc="0" baseline="0" dirty="0">
                <a:ln/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  <a:cs typeface="Roboto"/>
                <a:sym typeface="바탕"/>
                <a:rtl val="0"/>
              </a:endParaRPr>
            </a:p>
            <a:p>
              <a:pPr algn="l"/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및</a:t>
              </a:r>
              <a:r>
                <a:rPr lang="en-US" altLang="ko-KR" sz="150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파생 데이터</a:t>
              </a: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777883D-FA33-1325-FFD5-FDCDF916FAE4}"/>
                </a:ext>
              </a:extLst>
            </p:cNvPr>
            <p:cNvSpPr/>
            <p:nvPr/>
          </p:nvSpPr>
          <p:spPr>
            <a:xfrm>
              <a:off x="1752600" y="2057400"/>
              <a:ext cx="1600200" cy="1485900"/>
            </a:xfrm>
            <a:custGeom>
              <a:avLst/>
              <a:gdLst>
                <a:gd name="connsiteX0" fmla="*/ 38 w 1600200"/>
                <a:gd name="connsiteY0" fmla="*/ 343034 h 1485900"/>
                <a:gd name="connsiteX1" fmla="*/ 38 w 1600200"/>
                <a:gd name="connsiteY1" fmla="*/ 228734 h 1485900"/>
                <a:gd name="connsiteX2" fmla="*/ 228638 w 1600200"/>
                <a:gd name="connsiteY2" fmla="*/ 134 h 1485900"/>
                <a:gd name="connsiteX3" fmla="*/ 1371638 w 1600200"/>
                <a:gd name="connsiteY3" fmla="*/ 134 h 1485900"/>
                <a:gd name="connsiteX4" fmla="*/ 1569472 w 1600200"/>
                <a:gd name="connsiteY4" fmla="*/ 114434 h 1485900"/>
                <a:gd name="connsiteX5" fmla="*/ 1600238 w 1600200"/>
                <a:gd name="connsiteY5" fmla="*/ 228734 h 1485900"/>
                <a:gd name="connsiteX6" fmla="*/ 1600238 w 1600200"/>
                <a:gd name="connsiteY6" fmla="*/ 343034 h 1485900"/>
                <a:gd name="connsiteX7" fmla="*/ 1600238 w 1600200"/>
                <a:gd name="connsiteY7" fmla="*/ 1143134 h 1485900"/>
                <a:gd name="connsiteX8" fmla="*/ 1600238 w 1600200"/>
                <a:gd name="connsiteY8" fmla="*/ 343034 h 1485900"/>
                <a:gd name="connsiteX9" fmla="*/ 38 w 1600200"/>
                <a:gd name="connsiteY9" fmla="*/ 343034 h 1485900"/>
                <a:gd name="connsiteX10" fmla="*/ 38 w 1600200"/>
                <a:gd name="connsiteY10" fmla="*/ 1143134 h 1485900"/>
                <a:gd name="connsiteX11" fmla="*/ 38 w 1600200"/>
                <a:gd name="connsiteY11" fmla="*/ 1143134 h 1485900"/>
                <a:gd name="connsiteX12" fmla="*/ 38 w 1600200"/>
                <a:gd name="connsiteY12" fmla="*/ 1257434 h 1485900"/>
                <a:gd name="connsiteX13" fmla="*/ 228638 w 1600200"/>
                <a:gd name="connsiteY13" fmla="*/ 1486034 h 1485900"/>
                <a:gd name="connsiteX14" fmla="*/ 1371638 w 1600200"/>
                <a:gd name="connsiteY14" fmla="*/ 1486034 h 1485900"/>
                <a:gd name="connsiteX15" fmla="*/ 1569472 w 1600200"/>
                <a:gd name="connsiteY15" fmla="*/ 1371734 h 1485900"/>
                <a:gd name="connsiteX16" fmla="*/ 1600238 w 1600200"/>
                <a:gd name="connsiteY16" fmla="*/ 1257434 h 1485900"/>
                <a:gd name="connsiteX17" fmla="*/ 1600238 w 1600200"/>
                <a:gd name="connsiteY17" fmla="*/ 1143134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0200" h="1485900">
                  <a:moveTo>
                    <a:pt x="38" y="343034"/>
                  </a:moveTo>
                  <a:lnTo>
                    <a:pt x="38" y="228734"/>
                  </a:lnTo>
                  <a:cubicBezTo>
                    <a:pt x="38" y="102528"/>
                    <a:pt x="102432" y="134"/>
                    <a:pt x="228638" y="134"/>
                  </a:cubicBezTo>
                  <a:lnTo>
                    <a:pt x="1371638" y="134"/>
                  </a:lnTo>
                  <a:cubicBezTo>
                    <a:pt x="1456220" y="134"/>
                    <a:pt x="1530039" y="46140"/>
                    <a:pt x="1569472" y="114434"/>
                  </a:cubicBezTo>
                  <a:cubicBezTo>
                    <a:pt x="1589094" y="148057"/>
                    <a:pt x="1600238" y="187110"/>
                    <a:pt x="1600238" y="228734"/>
                  </a:cubicBezTo>
                  <a:lnTo>
                    <a:pt x="1600238" y="343034"/>
                  </a:lnTo>
                  <a:moveTo>
                    <a:pt x="1600238" y="1143134"/>
                  </a:moveTo>
                  <a:lnTo>
                    <a:pt x="1600238" y="343034"/>
                  </a:lnTo>
                  <a:moveTo>
                    <a:pt x="38" y="343034"/>
                  </a:moveTo>
                  <a:lnTo>
                    <a:pt x="38" y="1143134"/>
                  </a:lnTo>
                  <a:moveTo>
                    <a:pt x="38" y="1143134"/>
                  </a:moveTo>
                  <a:lnTo>
                    <a:pt x="38" y="1257434"/>
                  </a:lnTo>
                  <a:cubicBezTo>
                    <a:pt x="38" y="1383640"/>
                    <a:pt x="102432" y="1486034"/>
                    <a:pt x="228638" y="1486034"/>
                  </a:cubicBezTo>
                  <a:lnTo>
                    <a:pt x="1371638" y="1486034"/>
                  </a:lnTo>
                  <a:cubicBezTo>
                    <a:pt x="1456220" y="1486034"/>
                    <a:pt x="1530039" y="1440028"/>
                    <a:pt x="1569472" y="1371734"/>
                  </a:cubicBezTo>
                  <a:cubicBezTo>
                    <a:pt x="1589094" y="1338111"/>
                    <a:pt x="1600238" y="1299058"/>
                    <a:pt x="1600238" y="1257434"/>
                  </a:cubicBezTo>
                  <a:lnTo>
                    <a:pt x="1600238" y="1143134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CAA7CD2-DC9E-296D-8504-C1EF8592CF92}"/>
                </a:ext>
              </a:extLst>
            </p:cNvPr>
            <p:cNvSpPr/>
            <p:nvPr/>
          </p:nvSpPr>
          <p:spPr>
            <a:xfrm>
              <a:off x="6324600" y="2057400"/>
              <a:ext cx="1600200" cy="1485900"/>
            </a:xfrm>
            <a:custGeom>
              <a:avLst/>
              <a:gdLst>
                <a:gd name="connsiteX0" fmla="*/ 518 w 1600200"/>
                <a:gd name="connsiteY0" fmla="*/ 343034 h 1485900"/>
                <a:gd name="connsiteX1" fmla="*/ 518 w 1600200"/>
                <a:gd name="connsiteY1" fmla="*/ 228734 h 1485900"/>
                <a:gd name="connsiteX2" fmla="*/ 229118 w 1600200"/>
                <a:gd name="connsiteY2" fmla="*/ 134 h 1485900"/>
                <a:gd name="connsiteX3" fmla="*/ 1372118 w 1600200"/>
                <a:gd name="connsiteY3" fmla="*/ 134 h 1485900"/>
                <a:gd name="connsiteX4" fmla="*/ 1569952 w 1600200"/>
                <a:gd name="connsiteY4" fmla="*/ 114434 h 1485900"/>
                <a:gd name="connsiteX5" fmla="*/ 1600718 w 1600200"/>
                <a:gd name="connsiteY5" fmla="*/ 228734 h 1485900"/>
                <a:gd name="connsiteX6" fmla="*/ 1600718 w 1600200"/>
                <a:gd name="connsiteY6" fmla="*/ 343034 h 1485900"/>
                <a:gd name="connsiteX7" fmla="*/ 1600718 w 1600200"/>
                <a:gd name="connsiteY7" fmla="*/ 1143134 h 1485900"/>
                <a:gd name="connsiteX8" fmla="*/ 1600718 w 1600200"/>
                <a:gd name="connsiteY8" fmla="*/ 343034 h 1485900"/>
                <a:gd name="connsiteX9" fmla="*/ 518 w 1600200"/>
                <a:gd name="connsiteY9" fmla="*/ 343034 h 1485900"/>
                <a:gd name="connsiteX10" fmla="*/ 518 w 1600200"/>
                <a:gd name="connsiteY10" fmla="*/ 1143134 h 1485900"/>
                <a:gd name="connsiteX11" fmla="*/ 518 w 1600200"/>
                <a:gd name="connsiteY11" fmla="*/ 1143134 h 1485900"/>
                <a:gd name="connsiteX12" fmla="*/ 518 w 1600200"/>
                <a:gd name="connsiteY12" fmla="*/ 1257434 h 1485900"/>
                <a:gd name="connsiteX13" fmla="*/ 229118 w 1600200"/>
                <a:gd name="connsiteY13" fmla="*/ 1486034 h 1485900"/>
                <a:gd name="connsiteX14" fmla="*/ 1372118 w 1600200"/>
                <a:gd name="connsiteY14" fmla="*/ 1486034 h 1485900"/>
                <a:gd name="connsiteX15" fmla="*/ 1569952 w 1600200"/>
                <a:gd name="connsiteY15" fmla="*/ 1371734 h 1485900"/>
                <a:gd name="connsiteX16" fmla="*/ 1600718 w 1600200"/>
                <a:gd name="connsiteY16" fmla="*/ 1257434 h 1485900"/>
                <a:gd name="connsiteX17" fmla="*/ 1600718 w 1600200"/>
                <a:gd name="connsiteY17" fmla="*/ 1143134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0200" h="1485900">
                  <a:moveTo>
                    <a:pt x="518" y="343034"/>
                  </a:moveTo>
                  <a:lnTo>
                    <a:pt x="518" y="228734"/>
                  </a:lnTo>
                  <a:cubicBezTo>
                    <a:pt x="518" y="102528"/>
                    <a:pt x="102912" y="134"/>
                    <a:pt x="229118" y="134"/>
                  </a:cubicBezTo>
                  <a:lnTo>
                    <a:pt x="1372118" y="134"/>
                  </a:lnTo>
                  <a:cubicBezTo>
                    <a:pt x="1456700" y="134"/>
                    <a:pt x="1530519" y="46140"/>
                    <a:pt x="1569952" y="114434"/>
                  </a:cubicBezTo>
                  <a:cubicBezTo>
                    <a:pt x="1589574" y="148057"/>
                    <a:pt x="1600718" y="187110"/>
                    <a:pt x="1600718" y="228734"/>
                  </a:cubicBezTo>
                  <a:lnTo>
                    <a:pt x="1600718" y="343034"/>
                  </a:lnTo>
                  <a:moveTo>
                    <a:pt x="1600718" y="1143134"/>
                  </a:moveTo>
                  <a:lnTo>
                    <a:pt x="1600718" y="343034"/>
                  </a:lnTo>
                  <a:moveTo>
                    <a:pt x="518" y="343034"/>
                  </a:moveTo>
                  <a:lnTo>
                    <a:pt x="518" y="1143134"/>
                  </a:lnTo>
                  <a:moveTo>
                    <a:pt x="518" y="1143134"/>
                  </a:moveTo>
                  <a:lnTo>
                    <a:pt x="518" y="1257434"/>
                  </a:lnTo>
                  <a:cubicBezTo>
                    <a:pt x="518" y="1383640"/>
                    <a:pt x="102912" y="1486034"/>
                    <a:pt x="229118" y="1486034"/>
                  </a:cubicBezTo>
                  <a:lnTo>
                    <a:pt x="1372118" y="1486034"/>
                  </a:lnTo>
                  <a:cubicBezTo>
                    <a:pt x="1456700" y="1486034"/>
                    <a:pt x="1530519" y="1440028"/>
                    <a:pt x="1569952" y="1371734"/>
                  </a:cubicBezTo>
                  <a:cubicBezTo>
                    <a:pt x="1589574" y="1338111"/>
                    <a:pt x="1600718" y="1299058"/>
                    <a:pt x="1600718" y="1257434"/>
                  </a:cubicBezTo>
                  <a:lnTo>
                    <a:pt x="1600718" y="1143134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F2000B4-563E-F60A-1427-3E066B82F60F}"/>
                </a:ext>
              </a:extLst>
            </p:cNvPr>
            <p:cNvSpPr/>
            <p:nvPr/>
          </p:nvSpPr>
          <p:spPr>
            <a:xfrm>
              <a:off x="1752600" y="4000500"/>
              <a:ext cx="1600200" cy="1485900"/>
            </a:xfrm>
            <a:custGeom>
              <a:avLst/>
              <a:gdLst>
                <a:gd name="connsiteX0" fmla="*/ 38 w 1600200"/>
                <a:gd name="connsiteY0" fmla="*/ 343238 h 1485900"/>
                <a:gd name="connsiteX1" fmla="*/ 38 w 1600200"/>
                <a:gd name="connsiteY1" fmla="*/ 228938 h 1485900"/>
                <a:gd name="connsiteX2" fmla="*/ 228638 w 1600200"/>
                <a:gd name="connsiteY2" fmla="*/ 338 h 1485900"/>
                <a:gd name="connsiteX3" fmla="*/ 1371638 w 1600200"/>
                <a:gd name="connsiteY3" fmla="*/ 338 h 1485900"/>
                <a:gd name="connsiteX4" fmla="*/ 1569472 w 1600200"/>
                <a:gd name="connsiteY4" fmla="*/ 114638 h 1485900"/>
                <a:gd name="connsiteX5" fmla="*/ 1600238 w 1600200"/>
                <a:gd name="connsiteY5" fmla="*/ 228938 h 1485900"/>
                <a:gd name="connsiteX6" fmla="*/ 1600238 w 1600200"/>
                <a:gd name="connsiteY6" fmla="*/ 343238 h 1485900"/>
                <a:gd name="connsiteX7" fmla="*/ 1600238 w 1600200"/>
                <a:gd name="connsiteY7" fmla="*/ 1143338 h 1485900"/>
                <a:gd name="connsiteX8" fmla="*/ 1600238 w 1600200"/>
                <a:gd name="connsiteY8" fmla="*/ 343238 h 1485900"/>
                <a:gd name="connsiteX9" fmla="*/ 38 w 1600200"/>
                <a:gd name="connsiteY9" fmla="*/ 343238 h 1485900"/>
                <a:gd name="connsiteX10" fmla="*/ 38 w 1600200"/>
                <a:gd name="connsiteY10" fmla="*/ 1143338 h 1485900"/>
                <a:gd name="connsiteX11" fmla="*/ 38 w 1600200"/>
                <a:gd name="connsiteY11" fmla="*/ 1143338 h 1485900"/>
                <a:gd name="connsiteX12" fmla="*/ 38 w 1600200"/>
                <a:gd name="connsiteY12" fmla="*/ 1257638 h 1485900"/>
                <a:gd name="connsiteX13" fmla="*/ 228638 w 1600200"/>
                <a:gd name="connsiteY13" fmla="*/ 1486238 h 1485900"/>
                <a:gd name="connsiteX14" fmla="*/ 1371638 w 1600200"/>
                <a:gd name="connsiteY14" fmla="*/ 1486238 h 1485900"/>
                <a:gd name="connsiteX15" fmla="*/ 1569472 w 1600200"/>
                <a:gd name="connsiteY15" fmla="*/ 1371938 h 1485900"/>
                <a:gd name="connsiteX16" fmla="*/ 1600238 w 1600200"/>
                <a:gd name="connsiteY16" fmla="*/ 1257638 h 1485900"/>
                <a:gd name="connsiteX17" fmla="*/ 1600238 w 1600200"/>
                <a:gd name="connsiteY17" fmla="*/ 1143338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0200" h="1485900">
                  <a:moveTo>
                    <a:pt x="38" y="343238"/>
                  </a:moveTo>
                  <a:lnTo>
                    <a:pt x="38" y="228938"/>
                  </a:lnTo>
                  <a:cubicBezTo>
                    <a:pt x="38" y="102732"/>
                    <a:pt x="102432" y="338"/>
                    <a:pt x="228638" y="338"/>
                  </a:cubicBezTo>
                  <a:lnTo>
                    <a:pt x="1371638" y="338"/>
                  </a:lnTo>
                  <a:cubicBezTo>
                    <a:pt x="1456220" y="338"/>
                    <a:pt x="1530039" y="46344"/>
                    <a:pt x="1569472" y="114638"/>
                  </a:cubicBezTo>
                  <a:cubicBezTo>
                    <a:pt x="1589094" y="148261"/>
                    <a:pt x="1600238" y="187314"/>
                    <a:pt x="1600238" y="228938"/>
                  </a:cubicBezTo>
                  <a:lnTo>
                    <a:pt x="1600238" y="343238"/>
                  </a:lnTo>
                  <a:moveTo>
                    <a:pt x="1600238" y="1143338"/>
                  </a:moveTo>
                  <a:lnTo>
                    <a:pt x="1600238" y="343238"/>
                  </a:lnTo>
                  <a:moveTo>
                    <a:pt x="38" y="343238"/>
                  </a:moveTo>
                  <a:lnTo>
                    <a:pt x="38" y="1143338"/>
                  </a:lnTo>
                  <a:moveTo>
                    <a:pt x="38" y="1143338"/>
                  </a:moveTo>
                  <a:lnTo>
                    <a:pt x="38" y="1257638"/>
                  </a:lnTo>
                  <a:cubicBezTo>
                    <a:pt x="38" y="1383844"/>
                    <a:pt x="102432" y="1486238"/>
                    <a:pt x="228638" y="1486238"/>
                  </a:cubicBezTo>
                  <a:lnTo>
                    <a:pt x="1371638" y="1486238"/>
                  </a:lnTo>
                  <a:cubicBezTo>
                    <a:pt x="1456220" y="1486238"/>
                    <a:pt x="1530039" y="1440232"/>
                    <a:pt x="1569472" y="1371938"/>
                  </a:cubicBezTo>
                  <a:cubicBezTo>
                    <a:pt x="1589094" y="1338315"/>
                    <a:pt x="1600238" y="1299262"/>
                    <a:pt x="1600238" y="1257638"/>
                  </a:cubicBezTo>
                  <a:lnTo>
                    <a:pt x="1600238" y="1143338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186ECA6-6390-8003-CF79-0EF62B0EBCD1}"/>
                </a:ext>
              </a:extLst>
            </p:cNvPr>
            <p:cNvSpPr/>
            <p:nvPr/>
          </p:nvSpPr>
          <p:spPr>
            <a:xfrm>
              <a:off x="6324600" y="4000500"/>
              <a:ext cx="1600200" cy="1485900"/>
            </a:xfrm>
            <a:custGeom>
              <a:avLst/>
              <a:gdLst>
                <a:gd name="connsiteX0" fmla="*/ 518 w 1600200"/>
                <a:gd name="connsiteY0" fmla="*/ 343238 h 1485900"/>
                <a:gd name="connsiteX1" fmla="*/ 518 w 1600200"/>
                <a:gd name="connsiteY1" fmla="*/ 228938 h 1485900"/>
                <a:gd name="connsiteX2" fmla="*/ 229118 w 1600200"/>
                <a:gd name="connsiteY2" fmla="*/ 338 h 1485900"/>
                <a:gd name="connsiteX3" fmla="*/ 1372118 w 1600200"/>
                <a:gd name="connsiteY3" fmla="*/ 338 h 1485900"/>
                <a:gd name="connsiteX4" fmla="*/ 1569952 w 1600200"/>
                <a:gd name="connsiteY4" fmla="*/ 114638 h 1485900"/>
                <a:gd name="connsiteX5" fmla="*/ 1600718 w 1600200"/>
                <a:gd name="connsiteY5" fmla="*/ 228938 h 1485900"/>
                <a:gd name="connsiteX6" fmla="*/ 1600718 w 1600200"/>
                <a:gd name="connsiteY6" fmla="*/ 343238 h 1485900"/>
                <a:gd name="connsiteX7" fmla="*/ 1600718 w 1600200"/>
                <a:gd name="connsiteY7" fmla="*/ 1143338 h 1485900"/>
                <a:gd name="connsiteX8" fmla="*/ 1600718 w 1600200"/>
                <a:gd name="connsiteY8" fmla="*/ 343238 h 1485900"/>
                <a:gd name="connsiteX9" fmla="*/ 518 w 1600200"/>
                <a:gd name="connsiteY9" fmla="*/ 343238 h 1485900"/>
                <a:gd name="connsiteX10" fmla="*/ 518 w 1600200"/>
                <a:gd name="connsiteY10" fmla="*/ 1143338 h 1485900"/>
                <a:gd name="connsiteX11" fmla="*/ 518 w 1600200"/>
                <a:gd name="connsiteY11" fmla="*/ 1143338 h 1485900"/>
                <a:gd name="connsiteX12" fmla="*/ 518 w 1600200"/>
                <a:gd name="connsiteY12" fmla="*/ 1257638 h 1485900"/>
                <a:gd name="connsiteX13" fmla="*/ 229118 w 1600200"/>
                <a:gd name="connsiteY13" fmla="*/ 1486238 h 1485900"/>
                <a:gd name="connsiteX14" fmla="*/ 1372118 w 1600200"/>
                <a:gd name="connsiteY14" fmla="*/ 1486238 h 1485900"/>
                <a:gd name="connsiteX15" fmla="*/ 1569952 w 1600200"/>
                <a:gd name="connsiteY15" fmla="*/ 1371938 h 1485900"/>
                <a:gd name="connsiteX16" fmla="*/ 1600718 w 1600200"/>
                <a:gd name="connsiteY16" fmla="*/ 1257638 h 1485900"/>
                <a:gd name="connsiteX17" fmla="*/ 1600718 w 1600200"/>
                <a:gd name="connsiteY17" fmla="*/ 1143338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0200" h="1485900">
                  <a:moveTo>
                    <a:pt x="518" y="343238"/>
                  </a:moveTo>
                  <a:lnTo>
                    <a:pt x="518" y="228938"/>
                  </a:lnTo>
                  <a:cubicBezTo>
                    <a:pt x="518" y="102732"/>
                    <a:pt x="102912" y="338"/>
                    <a:pt x="229118" y="338"/>
                  </a:cubicBezTo>
                  <a:lnTo>
                    <a:pt x="1372118" y="338"/>
                  </a:lnTo>
                  <a:cubicBezTo>
                    <a:pt x="1456700" y="338"/>
                    <a:pt x="1530519" y="46344"/>
                    <a:pt x="1569952" y="114638"/>
                  </a:cubicBezTo>
                  <a:cubicBezTo>
                    <a:pt x="1589574" y="148261"/>
                    <a:pt x="1600718" y="187314"/>
                    <a:pt x="1600718" y="228938"/>
                  </a:cubicBezTo>
                  <a:lnTo>
                    <a:pt x="1600718" y="343238"/>
                  </a:lnTo>
                  <a:moveTo>
                    <a:pt x="1600718" y="1143338"/>
                  </a:moveTo>
                  <a:lnTo>
                    <a:pt x="1600718" y="343238"/>
                  </a:lnTo>
                  <a:moveTo>
                    <a:pt x="518" y="343238"/>
                  </a:moveTo>
                  <a:lnTo>
                    <a:pt x="518" y="1143338"/>
                  </a:lnTo>
                  <a:moveTo>
                    <a:pt x="518" y="1143338"/>
                  </a:moveTo>
                  <a:lnTo>
                    <a:pt x="518" y="1257638"/>
                  </a:lnTo>
                  <a:cubicBezTo>
                    <a:pt x="518" y="1383844"/>
                    <a:pt x="102912" y="1486238"/>
                    <a:pt x="229118" y="1486238"/>
                  </a:cubicBezTo>
                  <a:lnTo>
                    <a:pt x="1372118" y="1486238"/>
                  </a:lnTo>
                  <a:cubicBezTo>
                    <a:pt x="1456700" y="1486238"/>
                    <a:pt x="1530519" y="1440232"/>
                    <a:pt x="1569952" y="1371938"/>
                  </a:cubicBezTo>
                  <a:cubicBezTo>
                    <a:pt x="1589574" y="1338315"/>
                    <a:pt x="1600718" y="1299262"/>
                    <a:pt x="1600718" y="1257638"/>
                  </a:cubicBezTo>
                  <a:lnTo>
                    <a:pt x="1600718" y="1143338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0540C680-97B3-E8AC-8658-0A6C5E1B1D50}"/>
              </a:ext>
            </a:extLst>
          </p:cNvPr>
          <p:cNvSpPr/>
          <p:nvPr/>
        </p:nvSpPr>
        <p:spPr>
          <a:xfrm>
            <a:off x="9639300" y="5857987"/>
            <a:ext cx="1025102" cy="114334"/>
          </a:xfrm>
          <a:custGeom>
            <a:avLst/>
            <a:gdLst>
              <a:gd name="connsiteX0" fmla="*/ 584593 w 1025102"/>
              <a:gd name="connsiteY0" fmla="*/ 112415 h 114334"/>
              <a:gd name="connsiteX1" fmla="*/ 588684 w 1025102"/>
              <a:gd name="connsiteY1" fmla="*/ 114759 h 114334"/>
              <a:gd name="connsiteX2" fmla="*/ 590155 w 1025102"/>
              <a:gd name="connsiteY2" fmla="*/ 113911 h 114334"/>
              <a:gd name="connsiteX3" fmla="*/ 639714 w 1025102"/>
              <a:gd name="connsiteY3" fmla="*/ 64943 h 114334"/>
              <a:gd name="connsiteX4" fmla="*/ 580821 w 1025102"/>
              <a:gd name="connsiteY4" fmla="*/ 98499 h 114334"/>
              <a:gd name="connsiteX5" fmla="*/ 584593 w 1025102"/>
              <a:gd name="connsiteY5" fmla="*/ 112415 h 114334"/>
              <a:gd name="connsiteX6" fmla="*/ 563485 w 1025102"/>
              <a:gd name="connsiteY6" fmla="*/ 973 h 114334"/>
              <a:gd name="connsiteX7" fmla="*/ 558944 w 1025102"/>
              <a:gd name="connsiteY7" fmla="*/ 2238 h 114334"/>
              <a:gd name="connsiteX8" fmla="*/ 558513 w 1025102"/>
              <a:gd name="connsiteY8" fmla="*/ 3878 h 114334"/>
              <a:gd name="connsiteX9" fmla="*/ 558513 w 1025102"/>
              <a:gd name="connsiteY9" fmla="*/ 33510 h 114334"/>
              <a:gd name="connsiteX10" fmla="*/ 589717 w 1025102"/>
              <a:gd name="connsiteY10" fmla="*/ 15718 h 114334"/>
              <a:gd name="connsiteX11" fmla="*/ 563485 w 1025102"/>
              <a:gd name="connsiteY11" fmla="*/ 973 h 114334"/>
              <a:gd name="connsiteX12" fmla="*/ 598994 w 1025102"/>
              <a:gd name="connsiteY12" fmla="*/ 21023 h 114334"/>
              <a:gd name="connsiteX13" fmla="*/ 558513 w 1025102"/>
              <a:gd name="connsiteY13" fmla="*/ 44083 h 114334"/>
              <a:gd name="connsiteX14" fmla="*/ 558513 w 1025102"/>
              <a:gd name="connsiteY14" fmla="*/ 67372 h 114334"/>
              <a:gd name="connsiteX15" fmla="*/ 619387 w 1025102"/>
              <a:gd name="connsiteY15" fmla="*/ 32663 h 114334"/>
              <a:gd name="connsiteX16" fmla="*/ 598994 w 1025102"/>
              <a:gd name="connsiteY16" fmla="*/ 21023 h 114334"/>
              <a:gd name="connsiteX17" fmla="*/ 643838 w 1025102"/>
              <a:gd name="connsiteY17" fmla="*/ 52484 h 114334"/>
              <a:gd name="connsiteX18" fmla="*/ 645094 w 1025102"/>
              <a:gd name="connsiteY18" fmla="*/ 47940 h 114334"/>
              <a:gd name="connsiteX19" fmla="*/ 643838 w 1025102"/>
              <a:gd name="connsiteY19" fmla="*/ 46683 h 114334"/>
              <a:gd name="connsiteX20" fmla="*/ 628674 w 1025102"/>
              <a:gd name="connsiteY20" fmla="*/ 38111 h 114334"/>
              <a:gd name="connsiteX21" fmla="*/ 558523 w 1025102"/>
              <a:gd name="connsiteY21" fmla="*/ 78106 h 114334"/>
              <a:gd name="connsiteX22" fmla="*/ 558523 w 1025102"/>
              <a:gd name="connsiteY22" fmla="*/ 95080 h 114334"/>
              <a:gd name="connsiteX23" fmla="*/ 561850 w 1025102"/>
              <a:gd name="connsiteY23" fmla="*/ 98420 h 114334"/>
              <a:gd name="connsiteX24" fmla="*/ 563504 w 1025102"/>
              <a:gd name="connsiteY24" fmla="*/ 97985 h 114334"/>
              <a:gd name="connsiteX25" fmla="*/ 643848 w 1025102"/>
              <a:gd name="connsiteY25" fmla="*/ 52484 h 114334"/>
              <a:gd name="connsiteX26" fmla="*/ 387035 w 1025102"/>
              <a:gd name="connsiteY26" fmla="*/ 14841 h 114334"/>
              <a:gd name="connsiteX27" fmla="*/ 394578 w 1025102"/>
              <a:gd name="connsiteY27" fmla="*/ 7383 h 114334"/>
              <a:gd name="connsiteX28" fmla="*/ 402122 w 1025102"/>
              <a:gd name="connsiteY28" fmla="*/ 14841 h 114334"/>
              <a:gd name="connsiteX29" fmla="*/ 394578 w 1025102"/>
              <a:gd name="connsiteY29" fmla="*/ 22299 h 114334"/>
              <a:gd name="connsiteX30" fmla="*/ 387035 w 1025102"/>
              <a:gd name="connsiteY30" fmla="*/ 14841 h 114334"/>
              <a:gd name="connsiteX31" fmla="*/ 950638 w 1025102"/>
              <a:gd name="connsiteY31" fmla="*/ 14841 h 114334"/>
              <a:gd name="connsiteX32" fmla="*/ 958182 w 1025102"/>
              <a:gd name="connsiteY32" fmla="*/ 7383 h 114334"/>
              <a:gd name="connsiteX33" fmla="*/ 965726 w 1025102"/>
              <a:gd name="connsiteY33" fmla="*/ 14841 h 114334"/>
              <a:gd name="connsiteX34" fmla="*/ 958182 w 1025102"/>
              <a:gd name="connsiteY34" fmla="*/ 22299 h 114334"/>
              <a:gd name="connsiteX35" fmla="*/ 950638 w 1025102"/>
              <a:gd name="connsiteY35" fmla="*/ 14841 h 114334"/>
              <a:gd name="connsiteX36" fmla="*/ 131955 w 1025102"/>
              <a:gd name="connsiteY36" fmla="*/ 87574 h 114334"/>
              <a:gd name="connsiteX37" fmla="*/ 119858 w 1025102"/>
              <a:gd name="connsiteY37" fmla="*/ 87574 h 114334"/>
              <a:gd name="connsiteX38" fmla="*/ 119858 w 1025102"/>
              <a:gd name="connsiteY38" fmla="*/ 82936 h 114334"/>
              <a:gd name="connsiteX39" fmla="*/ 101942 w 1025102"/>
              <a:gd name="connsiteY39" fmla="*/ 88736 h 114334"/>
              <a:gd name="connsiteX40" fmla="*/ 81587 w 1025102"/>
              <a:gd name="connsiteY40" fmla="*/ 68943 h 114334"/>
              <a:gd name="connsiteX41" fmla="*/ 99189 w 1025102"/>
              <a:gd name="connsiteY41" fmla="*/ 52494 h 114334"/>
              <a:gd name="connsiteX42" fmla="*/ 119858 w 1025102"/>
              <a:gd name="connsiteY42" fmla="*/ 49208 h 114334"/>
              <a:gd name="connsiteX43" fmla="*/ 109724 w 1025102"/>
              <a:gd name="connsiteY43" fmla="*/ 39625 h 114334"/>
              <a:gd name="connsiteX44" fmla="*/ 94760 w 1025102"/>
              <a:gd name="connsiteY44" fmla="*/ 49312 h 114334"/>
              <a:gd name="connsiteX45" fmla="*/ 84054 w 1025102"/>
              <a:gd name="connsiteY45" fmla="*/ 43550 h 114334"/>
              <a:gd name="connsiteX46" fmla="*/ 131955 w 1025102"/>
              <a:gd name="connsiteY46" fmla="*/ 47493 h 114334"/>
              <a:gd name="connsiteX47" fmla="*/ 131955 w 1025102"/>
              <a:gd name="connsiteY47" fmla="*/ 87565 h 114334"/>
              <a:gd name="connsiteX48" fmla="*/ 119858 w 1025102"/>
              <a:gd name="connsiteY48" fmla="*/ 60333 h 114334"/>
              <a:gd name="connsiteX49" fmla="*/ 112057 w 1025102"/>
              <a:gd name="connsiteY49" fmla="*/ 75477 h 114334"/>
              <a:gd name="connsiteX50" fmla="*/ 93931 w 1025102"/>
              <a:gd name="connsiteY50" fmla="*/ 71715 h 114334"/>
              <a:gd name="connsiteX51" fmla="*/ 102561 w 1025102"/>
              <a:gd name="connsiteY51" fmla="*/ 63162 h 114334"/>
              <a:gd name="connsiteX52" fmla="*/ 119858 w 1025102"/>
              <a:gd name="connsiteY52" fmla="*/ 60333 h 114334"/>
              <a:gd name="connsiteX53" fmla="*/ 811964 w 1025102"/>
              <a:gd name="connsiteY53" fmla="*/ 87574 h 114334"/>
              <a:gd name="connsiteX54" fmla="*/ 799867 w 1025102"/>
              <a:gd name="connsiteY54" fmla="*/ 87574 h 114334"/>
              <a:gd name="connsiteX55" fmla="*/ 799867 w 1025102"/>
              <a:gd name="connsiteY55" fmla="*/ 82936 h 114334"/>
              <a:gd name="connsiteX56" fmla="*/ 781951 w 1025102"/>
              <a:gd name="connsiteY56" fmla="*/ 88736 h 114334"/>
              <a:gd name="connsiteX57" fmla="*/ 761596 w 1025102"/>
              <a:gd name="connsiteY57" fmla="*/ 68943 h 114334"/>
              <a:gd name="connsiteX58" fmla="*/ 779198 w 1025102"/>
              <a:gd name="connsiteY58" fmla="*/ 52494 h 114334"/>
              <a:gd name="connsiteX59" fmla="*/ 799867 w 1025102"/>
              <a:gd name="connsiteY59" fmla="*/ 49208 h 114334"/>
              <a:gd name="connsiteX60" fmla="*/ 789733 w 1025102"/>
              <a:gd name="connsiteY60" fmla="*/ 39625 h 114334"/>
              <a:gd name="connsiteX61" fmla="*/ 774769 w 1025102"/>
              <a:gd name="connsiteY61" fmla="*/ 49312 h 114334"/>
              <a:gd name="connsiteX62" fmla="*/ 764063 w 1025102"/>
              <a:gd name="connsiteY62" fmla="*/ 43550 h 114334"/>
              <a:gd name="connsiteX63" fmla="*/ 811964 w 1025102"/>
              <a:gd name="connsiteY63" fmla="*/ 47493 h 114334"/>
              <a:gd name="connsiteX64" fmla="*/ 811964 w 1025102"/>
              <a:gd name="connsiteY64" fmla="*/ 87565 h 114334"/>
              <a:gd name="connsiteX65" fmla="*/ 799867 w 1025102"/>
              <a:gd name="connsiteY65" fmla="*/ 60333 h 114334"/>
              <a:gd name="connsiteX66" fmla="*/ 792057 w 1025102"/>
              <a:gd name="connsiteY66" fmla="*/ 75477 h 114334"/>
              <a:gd name="connsiteX67" fmla="*/ 773931 w 1025102"/>
              <a:gd name="connsiteY67" fmla="*/ 71715 h 114334"/>
              <a:gd name="connsiteX68" fmla="*/ 782560 w 1025102"/>
              <a:gd name="connsiteY68" fmla="*/ 63162 h 114334"/>
              <a:gd name="connsiteX69" fmla="*/ 799858 w 1025102"/>
              <a:gd name="connsiteY69" fmla="*/ 60333 h 114334"/>
              <a:gd name="connsiteX70" fmla="*/ 906661 w 1025102"/>
              <a:gd name="connsiteY70" fmla="*/ 87574 h 114334"/>
              <a:gd name="connsiteX71" fmla="*/ 894793 w 1025102"/>
              <a:gd name="connsiteY71" fmla="*/ 87574 h 114334"/>
              <a:gd name="connsiteX72" fmla="*/ 894793 w 1025102"/>
              <a:gd name="connsiteY72" fmla="*/ 7088 h 114334"/>
              <a:gd name="connsiteX73" fmla="*/ 906661 w 1025102"/>
              <a:gd name="connsiteY73" fmla="*/ 7088 h 114334"/>
              <a:gd name="connsiteX74" fmla="*/ 906661 w 1025102"/>
              <a:gd name="connsiteY74" fmla="*/ 53713 h 114334"/>
              <a:gd name="connsiteX75" fmla="*/ 932188 w 1025102"/>
              <a:gd name="connsiteY75" fmla="*/ 29338 h 114334"/>
              <a:gd name="connsiteX76" fmla="*/ 948743 w 1025102"/>
              <a:gd name="connsiteY76" fmla="*/ 29338 h 114334"/>
              <a:gd name="connsiteX77" fmla="*/ 923664 w 1025102"/>
              <a:gd name="connsiteY77" fmla="*/ 53484 h 114334"/>
              <a:gd name="connsiteX78" fmla="*/ 949524 w 1025102"/>
              <a:gd name="connsiteY78" fmla="*/ 87565 h 114334"/>
              <a:gd name="connsiteX79" fmla="*/ 934703 w 1025102"/>
              <a:gd name="connsiteY79" fmla="*/ 87565 h 114334"/>
              <a:gd name="connsiteX80" fmla="*/ 914920 w 1025102"/>
              <a:gd name="connsiteY80" fmla="*/ 61781 h 114334"/>
              <a:gd name="connsiteX81" fmla="*/ 906661 w 1025102"/>
              <a:gd name="connsiteY81" fmla="*/ 69820 h 114334"/>
              <a:gd name="connsiteX82" fmla="*/ 906661 w 1025102"/>
              <a:gd name="connsiteY82" fmla="*/ 87565 h 114334"/>
              <a:gd name="connsiteX83" fmla="*/ 964316 w 1025102"/>
              <a:gd name="connsiteY83" fmla="*/ 29338 h 114334"/>
              <a:gd name="connsiteX84" fmla="*/ 952362 w 1025102"/>
              <a:gd name="connsiteY84" fmla="*/ 29338 h 114334"/>
              <a:gd name="connsiteX85" fmla="*/ 952362 w 1025102"/>
              <a:gd name="connsiteY85" fmla="*/ 87565 h 114334"/>
              <a:gd name="connsiteX86" fmla="*/ 964316 w 1025102"/>
              <a:gd name="connsiteY86" fmla="*/ 87565 h 114334"/>
              <a:gd name="connsiteX87" fmla="*/ 964316 w 1025102"/>
              <a:gd name="connsiteY87" fmla="*/ 29338 h 114334"/>
              <a:gd name="connsiteX88" fmla="*/ 400436 w 1025102"/>
              <a:gd name="connsiteY88" fmla="*/ 29338 h 114334"/>
              <a:gd name="connsiteX89" fmla="*/ 388482 w 1025102"/>
              <a:gd name="connsiteY89" fmla="*/ 29338 h 114334"/>
              <a:gd name="connsiteX90" fmla="*/ 388482 w 1025102"/>
              <a:gd name="connsiteY90" fmla="*/ 87565 h 114334"/>
              <a:gd name="connsiteX91" fmla="*/ 400436 w 1025102"/>
              <a:gd name="connsiteY91" fmla="*/ 87565 h 114334"/>
              <a:gd name="connsiteX92" fmla="*/ 400436 w 1025102"/>
              <a:gd name="connsiteY92" fmla="*/ 29338 h 114334"/>
              <a:gd name="connsiteX93" fmla="*/ 453624 w 1025102"/>
              <a:gd name="connsiteY93" fmla="*/ 87565 h 114334"/>
              <a:gd name="connsiteX94" fmla="*/ 453624 w 1025102"/>
              <a:gd name="connsiteY94" fmla="*/ 7069 h 114334"/>
              <a:gd name="connsiteX95" fmla="*/ 465578 w 1025102"/>
              <a:gd name="connsiteY95" fmla="*/ 7069 h 114334"/>
              <a:gd name="connsiteX96" fmla="*/ 465578 w 1025102"/>
              <a:gd name="connsiteY96" fmla="*/ 32739 h 114334"/>
              <a:gd name="connsiteX97" fmla="*/ 479579 w 1025102"/>
              <a:gd name="connsiteY97" fmla="*/ 28119 h 114334"/>
              <a:gd name="connsiteX98" fmla="*/ 502982 w 1025102"/>
              <a:gd name="connsiteY98" fmla="*/ 51436 h 114334"/>
              <a:gd name="connsiteX99" fmla="*/ 502982 w 1025102"/>
              <a:gd name="connsiteY99" fmla="*/ 87555 h 114334"/>
              <a:gd name="connsiteX100" fmla="*/ 490886 w 1025102"/>
              <a:gd name="connsiteY100" fmla="*/ 87555 h 114334"/>
              <a:gd name="connsiteX101" fmla="*/ 490886 w 1025102"/>
              <a:gd name="connsiteY101" fmla="*/ 52503 h 114334"/>
              <a:gd name="connsiteX102" fmla="*/ 478360 w 1025102"/>
              <a:gd name="connsiteY102" fmla="*/ 39749 h 114334"/>
              <a:gd name="connsiteX103" fmla="*/ 465578 w 1025102"/>
              <a:gd name="connsiteY103" fmla="*/ 52503 h 114334"/>
              <a:gd name="connsiteX104" fmla="*/ 465578 w 1025102"/>
              <a:gd name="connsiteY104" fmla="*/ 87565 h 114334"/>
              <a:gd name="connsiteX105" fmla="*/ 453624 w 1025102"/>
              <a:gd name="connsiteY105" fmla="*/ 87565 h 114334"/>
              <a:gd name="connsiteX106" fmla="*/ 408285 w 1025102"/>
              <a:gd name="connsiteY106" fmla="*/ 40949 h 114334"/>
              <a:gd name="connsiteX107" fmla="*/ 408285 w 1025102"/>
              <a:gd name="connsiteY107" fmla="*/ 29376 h 114334"/>
              <a:gd name="connsiteX108" fmla="*/ 414200 w 1025102"/>
              <a:gd name="connsiteY108" fmla="*/ 29376 h 114334"/>
              <a:gd name="connsiteX109" fmla="*/ 418486 w 1025102"/>
              <a:gd name="connsiteY109" fmla="*/ 25090 h 114334"/>
              <a:gd name="connsiteX110" fmla="*/ 418486 w 1025102"/>
              <a:gd name="connsiteY110" fmla="*/ 16946 h 114334"/>
              <a:gd name="connsiteX111" fmla="*/ 430402 w 1025102"/>
              <a:gd name="connsiteY111" fmla="*/ 16946 h 114334"/>
              <a:gd name="connsiteX112" fmla="*/ 430402 w 1025102"/>
              <a:gd name="connsiteY112" fmla="*/ 29376 h 114334"/>
              <a:gd name="connsiteX113" fmla="*/ 442870 w 1025102"/>
              <a:gd name="connsiteY113" fmla="*/ 29376 h 114334"/>
              <a:gd name="connsiteX114" fmla="*/ 442870 w 1025102"/>
              <a:gd name="connsiteY114" fmla="*/ 40949 h 114334"/>
              <a:gd name="connsiteX115" fmla="*/ 430402 w 1025102"/>
              <a:gd name="connsiteY115" fmla="*/ 40949 h 114334"/>
              <a:gd name="connsiteX116" fmla="*/ 430402 w 1025102"/>
              <a:gd name="connsiteY116" fmla="*/ 70563 h 114334"/>
              <a:gd name="connsiteX117" fmla="*/ 436574 w 1025102"/>
              <a:gd name="connsiteY117" fmla="*/ 76887 h 114334"/>
              <a:gd name="connsiteX118" fmla="*/ 443584 w 1025102"/>
              <a:gd name="connsiteY118" fmla="*/ 76220 h 114334"/>
              <a:gd name="connsiteX119" fmla="*/ 443584 w 1025102"/>
              <a:gd name="connsiteY119" fmla="*/ 87050 h 114334"/>
              <a:gd name="connsiteX120" fmla="*/ 435422 w 1025102"/>
              <a:gd name="connsiteY120" fmla="*/ 88127 h 114334"/>
              <a:gd name="connsiteX121" fmla="*/ 418496 w 1025102"/>
              <a:gd name="connsiteY121" fmla="*/ 71096 h 114334"/>
              <a:gd name="connsiteX122" fmla="*/ 418496 w 1025102"/>
              <a:gd name="connsiteY122" fmla="*/ 40949 h 114334"/>
              <a:gd name="connsiteX123" fmla="*/ 408294 w 1025102"/>
              <a:gd name="connsiteY123" fmla="*/ 40949 h 114334"/>
              <a:gd name="connsiteX124" fmla="*/ 310701 w 1025102"/>
              <a:gd name="connsiteY124" fmla="*/ 29376 h 114334"/>
              <a:gd name="connsiteX125" fmla="*/ 297423 w 1025102"/>
              <a:gd name="connsiteY125" fmla="*/ 29376 h 114334"/>
              <a:gd name="connsiteX126" fmla="*/ 318293 w 1025102"/>
              <a:gd name="connsiteY126" fmla="*/ 87536 h 114334"/>
              <a:gd name="connsiteX127" fmla="*/ 329008 w 1025102"/>
              <a:gd name="connsiteY127" fmla="*/ 87536 h 114334"/>
              <a:gd name="connsiteX128" fmla="*/ 340762 w 1025102"/>
              <a:gd name="connsiteY128" fmla="*/ 50217 h 114334"/>
              <a:gd name="connsiteX129" fmla="*/ 352554 w 1025102"/>
              <a:gd name="connsiteY129" fmla="*/ 87536 h 114334"/>
              <a:gd name="connsiteX130" fmla="*/ 363308 w 1025102"/>
              <a:gd name="connsiteY130" fmla="*/ 87536 h 114334"/>
              <a:gd name="connsiteX131" fmla="*/ 384148 w 1025102"/>
              <a:gd name="connsiteY131" fmla="*/ 29376 h 114334"/>
              <a:gd name="connsiteX132" fmla="*/ 370975 w 1025102"/>
              <a:gd name="connsiteY132" fmla="*/ 29376 h 114334"/>
              <a:gd name="connsiteX133" fmla="*/ 358031 w 1025102"/>
              <a:gd name="connsiteY133" fmla="*/ 66810 h 114334"/>
              <a:gd name="connsiteX134" fmla="*/ 346068 w 1025102"/>
              <a:gd name="connsiteY134" fmla="*/ 29376 h 114334"/>
              <a:gd name="connsiteX135" fmla="*/ 335361 w 1025102"/>
              <a:gd name="connsiteY135" fmla="*/ 29376 h 114334"/>
              <a:gd name="connsiteX136" fmla="*/ 323531 w 1025102"/>
              <a:gd name="connsiteY136" fmla="*/ 67067 h 114334"/>
              <a:gd name="connsiteX137" fmla="*/ 310692 w 1025102"/>
              <a:gd name="connsiteY137" fmla="*/ 29376 h 114334"/>
              <a:gd name="connsiteX138" fmla="*/ 212441 w 1025102"/>
              <a:gd name="connsiteY138" fmla="*/ 58923 h 114334"/>
              <a:gd name="connsiteX139" fmla="*/ 243140 w 1025102"/>
              <a:gd name="connsiteY139" fmla="*/ 88727 h 114334"/>
              <a:gd name="connsiteX140" fmla="*/ 269182 w 1025102"/>
              <a:gd name="connsiteY140" fmla="*/ 72353 h 114334"/>
              <a:gd name="connsiteX141" fmla="*/ 259685 w 1025102"/>
              <a:gd name="connsiteY141" fmla="*/ 67105 h 114334"/>
              <a:gd name="connsiteX142" fmla="*/ 243131 w 1025102"/>
              <a:gd name="connsiteY142" fmla="*/ 77525 h 114334"/>
              <a:gd name="connsiteX143" fmla="*/ 225119 w 1025102"/>
              <a:gd name="connsiteY143" fmla="*/ 63047 h 114334"/>
              <a:gd name="connsiteX144" fmla="*/ 269172 w 1025102"/>
              <a:gd name="connsiteY144" fmla="*/ 63047 h 114334"/>
              <a:gd name="connsiteX145" fmla="*/ 268886 w 1025102"/>
              <a:gd name="connsiteY145" fmla="*/ 48198 h 114334"/>
              <a:gd name="connsiteX146" fmla="*/ 241845 w 1025102"/>
              <a:gd name="connsiteY146" fmla="*/ 28176 h 114334"/>
              <a:gd name="connsiteX147" fmla="*/ 212432 w 1025102"/>
              <a:gd name="connsiteY147" fmla="*/ 58913 h 114334"/>
              <a:gd name="connsiteX148" fmla="*/ 225424 w 1025102"/>
              <a:gd name="connsiteY148" fmla="*/ 51779 h 114334"/>
              <a:gd name="connsiteX149" fmla="*/ 257314 w 1025102"/>
              <a:gd name="connsiteY149" fmla="*/ 51779 h 114334"/>
              <a:gd name="connsiteX150" fmla="*/ 241855 w 1025102"/>
              <a:gd name="connsiteY150" fmla="*/ 39387 h 114334"/>
              <a:gd name="connsiteX151" fmla="*/ 225424 w 1025102"/>
              <a:gd name="connsiteY151" fmla="*/ 51779 h 114334"/>
              <a:gd name="connsiteX152" fmla="*/ 142004 w 1025102"/>
              <a:gd name="connsiteY152" fmla="*/ 58923 h 114334"/>
              <a:gd name="connsiteX153" fmla="*/ 171960 w 1025102"/>
              <a:gd name="connsiteY153" fmla="*/ 88765 h 114334"/>
              <a:gd name="connsiteX154" fmla="*/ 190639 w 1025102"/>
              <a:gd name="connsiteY154" fmla="*/ 82364 h 114334"/>
              <a:gd name="connsiteX155" fmla="*/ 190639 w 1025102"/>
              <a:gd name="connsiteY155" fmla="*/ 87574 h 114334"/>
              <a:gd name="connsiteX156" fmla="*/ 202469 w 1025102"/>
              <a:gd name="connsiteY156" fmla="*/ 87574 h 114334"/>
              <a:gd name="connsiteX157" fmla="*/ 202469 w 1025102"/>
              <a:gd name="connsiteY157" fmla="*/ 7126 h 114334"/>
              <a:gd name="connsiteX158" fmla="*/ 190486 w 1025102"/>
              <a:gd name="connsiteY158" fmla="*/ 7126 h 114334"/>
              <a:gd name="connsiteX159" fmla="*/ 190486 w 1025102"/>
              <a:gd name="connsiteY159" fmla="*/ 34634 h 114334"/>
              <a:gd name="connsiteX160" fmla="*/ 172103 w 1025102"/>
              <a:gd name="connsiteY160" fmla="*/ 28157 h 114334"/>
              <a:gd name="connsiteX161" fmla="*/ 142004 w 1025102"/>
              <a:gd name="connsiteY161" fmla="*/ 58923 h 114334"/>
              <a:gd name="connsiteX162" fmla="*/ 154472 w 1025102"/>
              <a:gd name="connsiteY162" fmla="*/ 58161 h 114334"/>
              <a:gd name="connsiteX163" fmla="*/ 171960 w 1025102"/>
              <a:gd name="connsiteY163" fmla="*/ 77001 h 114334"/>
              <a:gd name="connsiteX164" fmla="*/ 190431 w 1025102"/>
              <a:gd name="connsiteY164" fmla="*/ 59677 h 114334"/>
              <a:gd name="connsiteX165" fmla="*/ 190439 w 1025102"/>
              <a:gd name="connsiteY165" fmla="*/ 58866 h 114334"/>
              <a:gd name="connsiteX166" fmla="*/ 171655 w 1025102"/>
              <a:gd name="connsiteY166" fmla="*/ 39911 h 114334"/>
              <a:gd name="connsiteX167" fmla="*/ 154463 w 1025102"/>
              <a:gd name="connsiteY167" fmla="*/ 58161 h 114334"/>
              <a:gd name="connsiteX168" fmla="*/ 884878 w 1025102"/>
              <a:gd name="connsiteY168" fmla="*/ 57894 h 114334"/>
              <a:gd name="connsiteX169" fmla="*/ 854922 w 1025102"/>
              <a:gd name="connsiteY169" fmla="*/ 28052 h 114334"/>
              <a:gd name="connsiteX170" fmla="*/ 836243 w 1025102"/>
              <a:gd name="connsiteY170" fmla="*/ 34453 h 114334"/>
              <a:gd name="connsiteX171" fmla="*/ 836243 w 1025102"/>
              <a:gd name="connsiteY171" fmla="*/ 29243 h 114334"/>
              <a:gd name="connsiteX172" fmla="*/ 824413 w 1025102"/>
              <a:gd name="connsiteY172" fmla="*/ 29243 h 114334"/>
              <a:gd name="connsiteX173" fmla="*/ 824413 w 1025102"/>
              <a:gd name="connsiteY173" fmla="*/ 107539 h 114334"/>
              <a:gd name="connsiteX174" fmla="*/ 836396 w 1025102"/>
              <a:gd name="connsiteY174" fmla="*/ 107539 h 114334"/>
              <a:gd name="connsiteX175" fmla="*/ 836396 w 1025102"/>
              <a:gd name="connsiteY175" fmla="*/ 82183 h 114334"/>
              <a:gd name="connsiteX176" fmla="*/ 854779 w 1025102"/>
              <a:gd name="connsiteY176" fmla="*/ 88660 h 114334"/>
              <a:gd name="connsiteX177" fmla="*/ 884878 w 1025102"/>
              <a:gd name="connsiteY177" fmla="*/ 57894 h 114334"/>
              <a:gd name="connsiteX178" fmla="*/ 872410 w 1025102"/>
              <a:gd name="connsiteY178" fmla="*/ 58656 h 114334"/>
              <a:gd name="connsiteX179" fmla="*/ 854922 w 1025102"/>
              <a:gd name="connsiteY179" fmla="*/ 39816 h 114334"/>
              <a:gd name="connsiteX180" fmla="*/ 836451 w 1025102"/>
              <a:gd name="connsiteY180" fmla="*/ 57141 h 114334"/>
              <a:gd name="connsiteX181" fmla="*/ 836443 w 1025102"/>
              <a:gd name="connsiteY181" fmla="*/ 57951 h 114334"/>
              <a:gd name="connsiteX182" fmla="*/ 855226 w 1025102"/>
              <a:gd name="connsiteY182" fmla="*/ 76906 h 114334"/>
              <a:gd name="connsiteX183" fmla="*/ 872410 w 1025102"/>
              <a:gd name="connsiteY183" fmla="*/ 58656 h 114334"/>
              <a:gd name="connsiteX184" fmla="*/ 976623 w 1025102"/>
              <a:gd name="connsiteY184" fmla="*/ 87803 h 114334"/>
              <a:gd name="connsiteX185" fmla="*/ 976623 w 1025102"/>
              <a:gd name="connsiteY185" fmla="*/ 29348 h 114334"/>
              <a:gd name="connsiteX186" fmla="*/ 988567 w 1025102"/>
              <a:gd name="connsiteY186" fmla="*/ 29348 h 114334"/>
              <a:gd name="connsiteX187" fmla="*/ 988567 w 1025102"/>
              <a:gd name="connsiteY187" fmla="*/ 32986 h 114334"/>
              <a:gd name="connsiteX188" fmla="*/ 1002569 w 1025102"/>
              <a:gd name="connsiteY188" fmla="*/ 28367 h 114334"/>
              <a:gd name="connsiteX189" fmla="*/ 1025972 w 1025102"/>
              <a:gd name="connsiteY189" fmla="*/ 51684 h 114334"/>
              <a:gd name="connsiteX190" fmla="*/ 1025972 w 1025102"/>
              <a:gd name="connsiteY190" fmla="*/ 87803 h 114334"/>
              <a:gd name="connsiteX191" fmla="*/ 1013875 w 1025102"/>
              <a:gd name="connsiteY191" fmla="*/ 87803 h 114334"/>
              <a:gd name="connsiteX192" fmla="*/ 1013875 w 1025102"/>
              <a:gd name="connsiteY192" fmla="*/ 52741 h 114334"/>
              <a:gd name="connsiteX193" fmla="*/ 1001349 w 1025102"/>
              <a:gd name="connsiteY193" fmla="*/ 39987 h 114334"/>
              <a:gd name="connsiteX194" fmla="*/ 988567 w 1025102"/>
              <a:gd name="connsiteY194" fmla="*/ 52741 h 114334"/>
              <a:gd name="connsiteX195" fmla="*/ 988567 w 1025102"/>
              <a:gd name="connsiteY195" fmla="*/ 87803 h 114334"/>
              <a:gd name="connsiteX196" fmla="*/ 976623 w 1025102"/>
              <a:gd name="connsiteY196" fmla="*/ 87803 h 114334"/>
              <a:gd name="connsiteX197" fmla="*/ 687224 w 1025102"/>
              <a:gd name="connsiteY197" fmla="*/ 87603 h 114334"/>
              <a:gd name="connsiteX198" fmla="*/ 687224 w 1025102"/>
              <a:gd name="connsiteY198" fmla="*/ 8279 h 114334"/>
              <a:gd name="connsiteX199" fmla="*/ 697550 w 1025102"/>
              <a:gd name="connsiteY199" fmla="*/ 8279 h 114334"/>
              <a:gd name="connsiteX200" fmla="*/ 737697 w 1025102"/>
              <a:gd name="connsiteY200" fmla="*/ 63305 h 114334"/>
              <a:gd name="connsiteX201" fmla="*/ 737697 w 1025102"/>
              <a:gd name="connsiteY201" fmla="*/ 8279 h 114334"/>
              <a:gd name="connsiteX202" fmla="*/ 750270 w 1025102"/>
              <a:gd name="connsiteY202" fmla="*/ 8279 h 114334"/>
              <a:gd name="connsiteX203" fmla="*/ 750270 w 1025102"/>
              <a:gd name="connsiteY203" fmla="*/ 87603 h 114334"/>
              <a:gd name="connsiteX204" fmla="*/ 739850 w 1025102"/>
              <a:gd name="connsiteY204" fmla="*/ 87603 h 114334"/>
              <a:gd name="connsiteX205" fmla="*/ 699778 w 1025102"/>
              <a:gd name="connsiteY205" fmla="*/ 32396 h 114334"/>
              <a:gd name="connsiteX206" fmla="*/ 699778 w 1025102"/>
              <a:gd name="connsiteY206" fmla="*/ 87603 h 114334"/>
              <a:gd name="connsiteX207" fmla="*/ 687215 w 1025102"/>
              <a:gd name="connsiteY207" fmla="*/ 87603 h 114334"/>
              <a:gd name="connsiteX208" fmla="*/ 12683 w 1025102"/>
              <a:gd name="connsiteY208" fmla="*/ 87574 h 114334"/>
              <a:gd name="connsiteX209" fmla="*/ 872 w 1025102"/>
              <a:gd name="connsiteY209" fmla="*/ 87574 h 114334"/>
              <a:gd name="connsiteX210" fmla="*/ 872 w 1025102"/>
              <a:gd name="connsiteY210" fmla="*/ 13546 h 114334"/>
              <a:gd name="connsiteX211" fmla="*/ 10530 w 1025102"/>
              <a:gd name="connsiteY211" fmla="*/ 13546 h 114334"/>
              <a:gd name="connsiteX212" fmla="*/ 35905 w 1025102"/>
              <a:gd name="connsiteY212" fmla="*/ 47807 h 114334"/>
              <a:gd name="connsiteX213" fmla="*/ 61184 w 1025102"/>
              <a:gd name="connsiteY213" fmla="*/ 13594 h 114334"/>
              <a:gd name="connsiteX214" fmla="*/ 70995 w 1025102"/>
              <a:gd name="connsiteY214" fmla="*/ 13594 h 114334"/>
              <a:gd name="connsiteX215" fmla="*/ 70995 w 1025102"/>
              <a:gd name="connsiteY215" fmla="*/ 87565 h 114334"/>
              <a:gd name="connsiteX216" fmla="*/ 59032 w 1025102"/>
              <a:gd name="connsiteY216" fmla="*/ 87565 h 114334"/>
              <a:gd name="connsiteX217" fmla="*/ 59032 w 1025102"/>
              <a:gd name="connsiteY217" fmla="*/ 36263 h 114334"/>
              <a:gd name="connsiteX218" fmla="*/ 35905 w 1025102"/>
              <a:gd name="connsiteY218" fmla="*/ 67753 h 114334"/>
              <a:gd name="connsiteX219" fmla="*/ 12683 w 1025102"/>
              <a:gd name="connsiteY219" fmla="*/ 36073 h 114334"/>
              <a:gd name="connsiteX220" fmla="*/ 12683 w 1025102"/>
              <a:gd name="connsiteY220" fmla="*/ 87574 h 1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25102" h="114334">
                <a:moveTo>
                  <a:pt x="584593" y="112415"/>
                </a:moveTo>
                <a:cubicBezTo>
                  <a:pt x="585076" y="114192"/>
                  <a:pt x="586907" y="115241"/>
                  <a:pt x="588684" y="114759"/>
                </a:cubicBezTo>
                <a:cubicBezTo>
                  <a:pt x="589239" y="114608"/>
                  <a:pt x="589746" y="114316"/>
                  <a:pt x="590155" y="113911"/>
                </a:cubicBezTo>
                <a:lnTo>
                  <a:pt x="639714" y="64943"/>
                </a:lnTo>
                <a:lnTo>
                  <a:pt x="580821" y="98499"/>
                </a:lnTo>
                <a:lnTo>
                  <a:pt x="584593" y="112415"/>
                </a:lnTo>
                <a:close/>
                <a:moveTo>
                  <a:pt x="563485" y="973"/>
                </a:moveTo>
                <a:cubicBezTo>
                  <a:pt x="561882" y="68"/>
                  <a:pt x="559849" y="634"/>
                  <a:pt x="558944" y="2238"/>
                </a:cubicBezTo>
                <a:cubicBezTo>
                  <a:pt x="558661" y="2738"/>
                  <a:pt x="558513" y="3303"/>
                  <a:pt x="558513" y="3878"/>
                </a:cubicBezTo>
                <a:lnTo>
                  <a:pt x="558513" y="33510"/>
                </a:lnTo>
                <a:lnTo>
                  <a:pt x="589717" y="15718"/>
                </a:lnTo>
                <a:lnTo>
                  <a:pt x="563485" y="973"/>
                </a:lnTo>
                <a:close/>
                <a:moveTo>
                  <a:pt x="598994" y="21023"/>
                </a:moveTo>
                <a:lnTo>
                  <a:pt x="558513" y="44083"/>
                </a:lnTo>
                <a:lnTo>
                  <a:pt x="558513" y="67372"/>
                </a:lnTo>
                <a:lnTo>
                  <a:pt x="619387" y="32663"/>
                </a:lnTo>
                <a:lnTo>
                  <a:pt x="598994" y="21023"/>
                </a:lnTo>
                <a:close/>
                <a:moveTo>
                  <a:pt x="643838" y="52484"/>
                </a:moveTo>
                <a:cubicBezTo>
                  <a:pt x="645440" y="51576"/>
                  <a:pt x="646002" y="49542"/>
                  <a:pt x="645094" y="47940"/>
                </a:cubicBezTo>
                <a:cubicBezTo>
                  <a:pt x="644797" y="47415"/>
                  <a:pt x="644363" y="46981"/>
                  <a:pt x="643838" y="46683"/>
                </a:cubicBezTo>
                <a:lnTo>
                  <a:pt x="628674" y="38111"/>
                </a:lnTo>
                <a:lnTo>
                  <a:pt x="558523" y="78106"/>
                </a:lnTo>
                <a:lnTo>
                  <a:pt x="558523" y="95080"/>
                </a:lnTo>
                <a:cubicBezTo>
                  <a:pt x="558519" y="96921"/>
                  <a:pt x="560009" y="98417"/>
                  <a:pt x="561850" y="98420"/>
                </a:cubicBezTo>
                <a:cubicBezTo>
                  <a:pt x="562430" y="98422"/>
                  <a:pt x="563000" y="98272"/>
                  <a:pt x="563504" y="97985"/>
                </a:cubicBezTo>
                <a:lnTo>
                  <a:pt x="643848" y="52484"/>
                </a:lnTo>
                <a:close/>
                <a:moveTo>
                  <a:pt x="387035" y="14841"/>
                </a:moveTo>
                <a:cubicBezTo>
                  <a:pt x="387035" y="10717"/>
                  <a:pt x="390416" y="7383"/>
                  <a:pt x="394578" y="7383"/>
                </a:cubicBezTo>
                <a:cubicBezTo>
                  <a:pt x="398741" y="7383"/>
                  <a:pt x="402122" y="10717"/>
                  <a:pt x="402122" y="14841"/>
                </a:cubicBezTo>
                <a:cubicBezTo>
                  <a:pt x="402122" y="18966"/>
                  <a:pt x="398741" y="22299"/>
                  <a:pt x="394578" y="22299"/>
                </a:cubicBezTo>
                <a:cubicBezTo>
                  <a:pt x="390416" y="22299"/>
                  <a:pt x="387035" y="18966"/>
                  <a:pt x="387035" y="14841"/>
                </a:cubicBezTo>
                <a:close/>
                <a:moveTo>
                  <a:pt x="950638" y="14841"/>
                </a:moveTo>
                <a:cubicBezTo>
                  <a:pt x="950638" y="10717"/>
                  <a:pt x="954020" y="7383"/>
                  <a:pt x="958182" y="7383"/>
                </a:cubicBezTo>
                <a:cubicBezTo>
                  <a:pt x="962345" y="7383"/>
                  <a:pt x="965726" y="10717"/>
                  <a:pt x="965726" y="14841"/>
                </a:cubicBezTo>
                <a:cubicBezTo>
                  <a:pt x="965726" y="18966"/>
                  <a:pt x="962345" y="22299"/>
                  <a:pt x="958182" y="22299"/>
                </a:cubicBezTo>
                <a:cubicBezTo>
                  <a:pt x="954020" y="22299"/>
                  <a:pt x="950638" y="18966"/>
                  <a:pt x="950638" y="14841"/>
                </a:cubicBezTo>
                <a:close/>
                <a:moveTo>
                  <a:pt x="131955" y="87574"/>
                </a:moveTo>
                <a:lnTo>
                  <a:pt x="119858" y="87574"/>
                </a:lnTo>
                <a:lnTo>
                  <a:pt x="119858" y="82936"/>
                </a:lnTo>
                <a:cubicBezTo>
                  <a:pt x="117229" y="84850"/>
                  <a:pt x="111629" y="88736"/>
                  <a:pt x="101942" y="88736"/>
                </a:cubicBezTo>
                <a:cubicBezTo>
                  <a:pt x="90493" y="88736"/>
                  <a:pt x="80282" y="81173"/>
                  <a:pt x="81587" y="68943"/>
                </a:cubicBezTo>
                <a:cubicBezTo>
                  <a:pt x="82711" y="58409"/>
                  <a:pt x="92569" y="53856"/>
                  <a:pt x="99189" y="52494"/>
                </a:cubicBezTo>
                <a:lnTo>
                  <a:pt x="119858" y="49208"/>
                </a:lnTo>
                <a:cubicBezTo>
                  <a:pt x="119858" y="44074"/>
                  <a:pt x="117096" y="40102"/>
                  <a:pt x="109724" y="39625"/>
                </a:cubicBezTo>
                <a:cubicBezTo>
                  <a:pt x="102351" y="39149"/>
                  <a:pt x="98198" y="42530"/>
                  <a:pt x="94760" y="49312"/>
                </a:cubicBezTo>
                <a:lnTo>
                  <a:pt x="84054" y="43550"/>
                </a:lnTo>
                <a:cubicBezTo>
                  <a:pt x="95655" y="18489"/>
                  <a:pt x="131955" y="26748"/>
                  <a:pt x="131955" y="47493"/>
                </a:cubicBezTo>
                <a:lnTo>
                  <a:pt x="131955" y="87565"/>
                </a:lnTo>
                <a:close/>
                <a:moveTo>
                  <a:pt x="119858" y="60333"/>
                </a:moveTo>
                <a:cubicBezTo>
                  <a:pt x="119915" y="64105"/>
                  <a:pt x="119268" y="70925"/>
                  <a:pt x="112057" y="75477"/>
                </a:cubicBezTo>
                <a:cubicBezTo>
                  <a:pt x="106466" y="79002"/>
                  <a:pt x="94522" y="78325"/>
                  <a:pt x="93931" y="71715"/>
                </a:cubicBezTo>
                <a:cubicBezTo>
                  <a:pt x="93465" y="66429"/>
                  <a:pt x="98322" y="64181"/>
                  <a:pt x="102561" y="63162"/>
                </a:cubicBezTo>
                <a:lnTo>
                  <a:pt x="119858" y="60333"/>
                </a:lnTo>
                <a:close/>
                <a:moveTo>
                  <a:pt x="811964" y="87574"/>
                </a:moveTo>
                <a:lnTo>
                  <a:pt x="799867" y="87574"/>
                </a:lnTo>
                <a:lnTo>
                  <a:pt x="799867" y="82936"/>
                </a:lnTo>
                <a:cubicBezTo>
                  <a:pt x="797238" y="84850"/>
                  <a:pt x="791637" y="88736"/>
                  <a:pt x="781951" y="88736"/>
                </a:cubicBezTo>
                <a:cubicBezTo>
                  <a:pt x="770502" y="88736"/>
                  <a:pt x="760291" y="81173"/>
                  <a:pt x="761596" y="68943"/>
                </a:cubicBezTo>
                <a:cubicBezTo>
                  <a:pt x="762720" y="58409"/>
                  <a:pt x="772578" y="53856"/>
                  <a:pt x="779198" y="52494"/>
                </a:cubicBezTo>
                <a:lnTo>
                  <a:pt x="799867" y="49208"/>
                </a:lnTo>
                <a:cubicBezTo>
                  <a:pt x="799867" y="44074"/>
                  <a:pt x="797105" y="40102"/>
                  <a:pt x="789733" y="39625"/>
                </a:cubicBezTo>
                <a:cubicBezTo>
                  <a:pt x="782360" y="39149"/>
                  <a:pt x="778207" y="42530"/>
                  <a:pt x="774769" y="49312"/>
                </a:cubicBezTo>
                <a:lnTo>
                  <a:pt x="764063" y="43550"/>
                </a:lnTo>
                <a:cubicBezTo>
                  <a:pt x="775664" y="18489"/>
                  <a:pt x="811964" y="26748"/>
                  <a:pt x="811964" y="47493"/>
                </a:cubicBezTo>
                <a:lnTo>
                  <a:pt x="811964" y="87565"/>
                </a:lnTo>
                <a:close/>
                <a:moveTo>
                  <a:pt x="799867" y="60333"/>
                </a:moveTo>
                <a:cubicBezTo>
                  <a:pt x="799924" y="64105"/>
                  <a:pt x="799277" y="70925"/>
                  <a:pt x="792057" y="75477"/>
                </a:cubicBezTo>
                <a:cubicBezTo>
                  <a:pt x="786465" y="79002"/>
                  <a:pt x="774521" y="78325"/>
                  <a:pt x="773931" y="71715"/>
                </a:cubicBezTo>
                <a:cubicBezTo>
                  <a:pt x="773464" y="66429"/>
                  <a:pt x="778322" y="64181"/>
                  <a:pt x="782560" y="63162"/>
                </a:cubicBezTo>
                <a:lnTo>
                  <a:pt x="799858" y="60333"/>
                </a:lnTo>
                <a:close/>
                <a:moveTo>
                  <a:pt x="906661" y="87574"/>
                </a:moveTo>
                <a:lnTo>
                  <a:pt x="894793" y="87574"/>
                </a:lnTo>
                <a:lnTo>
                  <a:pt x="894793" y="7088"/>
                </a:lnTo>
                <a:lnTo>
                  <a:pt x="906661" y="7088"/>
                </a:lnTo>
                <a:lnTo>
                  <a:pt x="906661" y="53713"/>
                </a:lnTo>
                <a:lnTo>
                  <a:pt x="932188" y="29338"/>
                </a:lnTo>
                <a:lnTo>
                  <a:pt x="948743" y="29338"/>
                </a:lnTo>
                <a:lnTo>
                  <a:pt x="923664" y="53484"/>
                </a:lnTo>
                <a:lnTo>
                  <a:pt x="949524" y="87565"/>
                </a:lnTo>
                <a:lnTo>
                  <a:pt x="934703" y="87565"/>
                </a:lnTo>
                <a:lnTo>
                  <a:pt x="914920" y="61781"/>
                </a:lnTo>
                <a:lnTo>
                  <a:pt x="906661" y="69820"/>
                </a:lnTo>
                <a:lnTo>
                  <a:pt x="906661" y="87565"/>
                </a:lnTo>
                <a:close/>
                <a:moveTo>
                  <a:pt x="964316" y="29338"/>
                </a:moveTo>
                <a:lnTo>
                  <a:pt x="952362" y="29338"/>
                </a:lnTo>
                <a:lnTo>
                  <a:pt x="952362" y="87565"/>
                </a:lnTo>
                <a:lnTo>
                  <a:pt x="964316" y="87565"/>
                </a:lnTo>
                <a:lnTo>
                  <a:pt x="964316" y="29338"/>
                </a:lnTo>
                <a:close/>
                <a:moveTo>
                  <a:pt x="400436" y="29338"/>
                </a:moveTo>
                <a:lnTo>
                  <a:pt x="388482" y="29338"/>
                </a:lnTo>
                <a:lnTo>
                  <a:pt x="388482" y="87565"/>
                </a:lnTo>
                <a:lnTo>
                  <a:pt x="400436" y="87565"/>
                </a:lnTo>
                <a:lnTo>
                  <a:pt x="400436" y="29338"/>
                </a:lnTo>
                <a:close/>
                <a:moveTo>
                  <a:pt x="453624" y="87565"/>
                </a:moveTo>
                <a:lnTo>
                  <a:pt x="453624" y="7069"/>
                </a:lnTo>
                <a:lnTo>
                  <a:pt x="465578" y="7069"/>
                </a:lnTo>
                <a:lnTo>
                  <a:pt x="465578" y="32739"/>
                </a:lnTo>
                <a:cubicBezTo>
                  <a:pt x="469016" y="29443"/>
                  <a:pt x="475103" y="28119"/>
                  <a:pt x="479579" y="28119"/>
                </a:cubicBezTo>
                <a:cubicBezTo>
                  <a:pt x="493410" y="28119"/>
                  <a:pt x="503173" y="38425"/>
                  <a:pt x="502982" y="51436"/>
                </a:cubicBezTo>
                <a:lnTo>
                  <a:pt x="502982" y="87555"/>
                </a:lnTo>
                <a:lnTo>
                  <a:pt x="490886" y="87555"/>
                </a:lnTo>
                <a:lnTo>
                  <a:pt x="490886" y="52503"/>
                </a:lnTo>
                <a:cubicBezTo>
                  <a:pt x="490886" y="48617"/>
                  <a:pt x="488847" y="39749"/>
                  <a:pt x="478360" y="39749"/>
                </a:cubicBezTo>
                <a:cubicBezTo>
                  <a:pt x="469140" y="39749"/>
                  <a:pt x="465578" y="46950"/>
                  <a:pt x="465578" y="52503"/>
                </a:cubicBezTo>
                <a:lnTo>
                  <a:pt x="465578" y="87565"/>
                </a:lnTo>
                <a:lnTo>
                  <a:pt x="453624" y="87565"/>
                </a:lnTo>
                <a:close/>
                <a:moveTo>
                  <a:pt x="408285" y="40949"/>
                </a:moveTo>
                <a:lnTo>
                  <a:pt x="408285" y="29376"/>
                </a:lnTo>
                <a:lnTo>
                  <a:pt x="414200" y="29376"/>
                </a:lnTo>
                <a:cubicBezTo>
                  <a:pt x="416567" y="29376"/>
                  <a:pt x="418486" y="27457"/>
                  <a:pt x="418486" y="25090"/>
                </a:cubicBezTo>
                <a:lnTo>
                  <a:pt x="418486" y="16946"/>
                </a:lnTo>
                <a:lnTo>
                  <a:pt x="430402" y="16946"/>
                </a:lnTo>
                <a:lnTo>
                  <a:pt x="430402" y="29376"/>
                </a:lnTo>
                <a:lnTo>
                  <a:pt x="442870" y="29376"/>
                </a:lnTo>
                <a:lnTo>
                  <a:pt x="442870" y="40949"/>
                </a:lnTo>
                <a:lnTo>
                  <a:pt x="430402" y="40949"/>
                </a:lnTo>
                <a:lnTo>
                  <a:pt x="430402" y="70563"/>
                </a:lnTo>
                <a:cubicBezTo>
                  <a:pt x="430402" y="73353"/>
                  <a:pt x="431402" y="76887"/>
                  <a:pt x="436574" y="76887"/>
                </a:cubicBezTo>
                <a:cubicBezTo>
                  <a:pt x="440051" y="76887"/>
                  <a:pt x="441632" y="76554"/>
                  <a:pt x="443584" y="76220"/>
                </a:cubicBezTo>
                <a:lnTo>
                  <a:pt x="443584" y="87050"/>
                </a:lnTo>
                <a:cubicBezTo>
                  <a:pt x="443584" y="87050"/>
                  <a:pt x="440146" y="88127"/>
                  <a:pt x="435422" y="88127"/>
                </a:cubicBezTo>
                <a:cubicBezTo>
                  <a:pt x="422106" y="88127"/>
                  <a:pt x="418496" y="78116"/>
                  <a:pt x="418496" y="71096"/>
                </a:cubicBezTo>
                <a:lnTo>
                  <a:pt x="418496" y="40949"/>
                </a:lnTo>
                <a:lnTo>
                  <a:pt x="408294" y="40949"/>
                </a:lnTo>
                <a:close/>
                <a:moveTo>
                  <a:pt x="310701" y="29376"/>
                </a:moveTo>
                <a:lnTo>
                  <a:pt x="297423" y="29376"/>
                </a:lnTo>
                <a:lnTo>
                  <a:pt x="318293" y="87536"/>
                </a:lnTo>
                <a:lnTo>
                  <a:pt x="329008" y="87536"/>
                </a:lnTo>
                <a:lnTo>
                  <a:pt x="340762" y="50217"/>
                </a:lnTo>
                <a:lnTo>
                  <a:pt x="352554" y="87536"/>
                </a:lnTo>
                <a:lnTo>
                  <a:pt x="363308" y="87536"/>
                </a:lnTo>
                <a:lnTo>
                  <a:pt x="384148" y="29376"/>
                </a:lnTo>
                <a:lnTo>
                  <a:pt x="370975" y="29376"/>
                </a:lnTo>
                <a:lnTo>
                  <a:pt x="358031" y="66810"/>
                </a:lnTo>
                <a:lnTo>
                  <a:pt x="346068" y="29376"/>
                </a:lnTo>
                <a:lnTo>
                  <a:pt x="335361" y="29376"/>
                </a:lnTo>
                <a:lnTo>
                  <a:pt x="323531" y="67067"/>
                </a:lnTo>
                <a:lnTo>
                  <a:pt x="310692" y="29376"/>
                </a:lnTo>
                <a:close/>
                <a:moveTo>
                  <a:pt x="212441" y="58923"/>
                </a:moveTo>
                <a:cubicBezTo>
                  <a:pt x="212251" y="73839"/>
                  <a:pt x="223747" y="88727"/>
                  <a:pt x="243140" y="88727"/>
                </a:cubicBezTo>
                <a:cubicBezTo>
                  <a:pt x="258057" y="88727"/>
                  <a:pt x="265838" y="79983"/>
                  <a:pt x="269182" y="72353"/>
                </a:cubicBezTo>
                <a:lnTo>
                  <a:pt x="259685" y="67105"/>
                </a:lnTo>
                <a:cubicBezTo>
                  <a:pt x="256685" y="70905"/>
                  <a:pt x="252056" y="77525"/>
                  <a:pt x="243131" y="77525"/>
                </a:cubicBezTo>
                <a:cubicBezTo>
                  <a:pt x="232225" y="77525"/>
                  <a:pt x="225748" y="70086"/>
                  <a:pt x="225119" y="63047"/>
                </a:cubicBezTo>
                <a:lnTo>
                  <a:pt x="269172" y="63047"/>
                </a:lnTo>
                <a:cubicBezTo>
                  <a:pt x="269877" y="60342"/>
                  <a:pt x="270582" y="53570"/>
                  <a:pt x="268886" y="48198"/>
                </a:cubicBezTo>
                <a:cubicBezTo>
                  <a:pt x="265686" y="38063"/>
                  <a:pt x="257256" y="28176"/>
                  <a:pt x="241845" y="28176"/>
                </a:cubicBezTo>
                <a:cubicBezTo>
                  <a:pt x="226434" y="28176"/>
                  <a:pt x="212432" y="39149"/>
                  <a:pt x="212432" y="58913"/>
                </a:cubicBezTo>
                <a:close/>
                <a:moveTo>
                  <a:pt x="225424" y="51779"/>
                </a:moveTo>
                <a:lnTo>
                  <a:pt x="257314" y="51779"/>
                </a:lnTo>
                <a:cubicBezTo>
                  <a:pt x="256790" y="47684"/>
                  <a:pt x="251922" y="39387"/>
                  <a:pt x="241855" y="39387"/>
                </a:cubicBezTo>
                <a:cubicBezTo>
                  <a:pt x="234221" y="39374"/>
                  <a:pt x="227509" y="44436"/>
                  <a:pt x="225424" y="51779"/>
                </a:cubicBezTo>
                <a:close/>
                <a:moveTo>
                  <a:pt x="142004" y="58923"/>
                </a:moveTo>
                <a:cubicBezTo>
                  <a:pt x="142366" y="75668"/>
                  <a:pt x="154167" y="88765"/>
                  <a:pt x="171960" y="88765"/>
                </a:cubicBezTo>
                <a:cubicBezTo>
                  <a:pt x="182190" y="88765"/>
                  <a:pt x="188372" y="84221"/>
                  <a:pt x="190639" y="82364"/>
                </a:cubicBezTo>
                <a:lnTo>
                  <a:pt x="190639" y="87574"/>
                </a:lnTo>
                <a:lnTo>
                  <a:pt x="202469" y="87574"/>
                </a:lnTo>
                <a:lnTo>
                  <a:pt x="202469" y="7126"/>
                </a:lnTo>
                <a:lnTo>
                  <a:pt x="190486" y="7126"/>
                </a:lnTo>
                <a:lnTo>
                  <a:pt x="190486" y="34634"/>
                </a:lnTo>
                <a:cubicBezTo>
                  <a:pt x="186543" y="31205"/>
                  <a:pt x="180371" y="28157"/>
                  <a:pt x="172103" y="28157"/>
                </a:cubicBezTo>
                <a:cubicBezTo>
                  <a:pt x="153910" y="28157"/>
                  <a:pt x="141642" y="42188"/>
                  <a:pt x="142004" y="58923"/>
                </a:cubicBezTo>
                <a:close/>
                <a:moveTo>
                  <a:pt x="154472" y="58161"/>
                </a:moveTo>
                <a:cubicBezTo>
                  <a:pt x="154472" y="68820"/>
                  <a:pt x="161359" y="77001"/>
                  <a:pt x="171960" y="77001"/>
                </a:cubicBezTo>
                <a:cubicBezTo>
                  <a:pt x="181845" y="77318"/>
                  <a:pt x="190115" y="69561"/>
                  <a:pt x="190431" y="59677"/>
                </a:cubicBezTo>
                <a:cubicBezTo>
                  <a:pt x="190440" y="59407"/>
                  <a:pt x="190442" y="59136"/>
                  <a:pt x="190439" y="58866"/>
                </a:cubicBezTo>
                <a:cubicBezTo>
                  <a:pt x="190439" y="45807"/>
                  <a:pt x="180809" y="39911"/>
                  <a:pt x="171655" y="39911"/>
                </a:cubicBezTo>
                <a:cubicBezTo>
                  <a:pt x="162502" y="39911"/>
                  <a:pt x="154463" y="47512"/>
                  <a:pt x="154463" y="58161"/>
                </a:cubicBezTo>
                <a:close/>
                <a:moveTo>
                  <a:pt x="884878" y="57894"/>
                </a:moveTo>
                <a:cubicBezTo>
                  <a:pt x="884516" y="41149"/>
                  <a:pt x="872714" y="28052"/>
                  <a:pt x="854922" y="28052"/>
                </a:cubicBezTo>
                <a:cubicBezTo>
                  <a:pt x="844692" y="28052"/>
                  <a:pt x="838510" y="32596"/>
                  <a:pt x="836243" y="34453"/>
                </a:cubicBezTo>
                <a:lnTo>
                  <a:pt x="836243" y="29243"/>
                </a:lnTo>
                <a:lnTo>
                  <a:pt x="824413" y="29243"/>
                </a:lnTo>
                <a:lnTo>
                  <a:pt x="824413" y="107539"/>
                </a:lnTo>
                <a:lnTo>
                  <a:pt x="836396" y="107539"/>
                </a:lnTo>
                <a:lnTo>
                  <a:pt x="836396" y="82183"/>
                </a:lnTo>
                <a:cubicBezTo>
                  <a:pt x="840339" y="85612"/>
                  <a:pt x="846521" y="88660"/>
                  <a:pt x="854779" y="88660"/>
                </a:cubicBezTo>
                <a:cubicBezTo>
                  <a:pt x="872971" y="88660"/>
                  <a:pt x="885240" y="74630"/>
                  <a:pt x="884878" y="57894"/>
                </a:cubicBezTo>
                <a:close/>
                <a:moveTo>
                  <a:pt x="872410" y="58656"/>
                </a:moveTo>
                <a:cubicBezTo>
                  <a:pt x="872410" y="47998"/>
                  <a:pt x="865523" y="39816"/>
                  <a:pt x="854922" y="39816"/>
                </a:cubicBezTo>
                <a:cubicBezTo>
                  <a:pt x="845037" y="39499"/>
                  <a:pt x="836767" y="47256"/>
                  <a:pt x="836451" y="57141"/>
                </a:cubicBezTo>
                <a:cubicBezTo>
                  <a:pt x="836442" y="57411"/>
                  <a:pt x="836439" y="57681"/>
                  <a:pt x="836443" y="57951"/>
                </a:cubicBezTo>
                <a:cubicBezTo>
                  <a:pt x="836443" y="71010"/>
                  <a:pt x="846073" y="76906"/>
                  <a:pt x="855226" y="76906"/>
                </a:cubicBezTo>
                <a:cubicBezTo>
                  <a:pt x="864380" y="76906"/>
                  <a:pt x="872410" y="69305"/>
                  <a:pt x="872410" y="58656"/>
                </a:cubicBezTo>
                <a:close/>
                <a:moveTo>
                  <a:pt x="976623" y="87803"/>
                </a:moveTo>
                <a:lnTo>
                  <a:pt x="976623" y="29348"/>
                </a:lnTo>
                <a:lnTo>
                  <a:pt x="988567" y="29348"/>
                </a:lnTo>
                <a:lnTo>
                  <a:pt x="988567" y="32986"/>
                </a:lnTo>
                <a:cubicBezTo>
                  <a:pt x="992005" y="29691"/>
                  <a:pt x="998092" y="28367"/>
                  <a:pt x="1002569" y="28367"/>
                </a:cubicBezTo>
                <a:cubicBezTo>
                  <a:pt x="1016399" y="28367"/>
                  <a:pt x="1026162" y="38673"/>
                  <a:pt x="1025972" y="51684"/>
                </a:cubicBezTo>
                <a:lnTo>
                  <a:pt x="1025972" y="87803"/>
                </a:lnTo>
                <a:lnTo>
                  <a:pt x="1013875" y="87803"/>
                </a:lnTo>
                <a:lnTo>
                  <a:pt x="1013875" y="52741"/>
                </a:lnTo>
                <a:cubicBezTo>
                  <a:pt x="1013875" y="48855"/>
                  <a:pt x="1011836" y="39987"/>
                  <a:pt x="1001349" y="39987"/>
                </a:cubicBezTo>
                <a:cubicBezTo>
                  <a:pt x="992120" y="39987"/>
                  <a:pt x="988567" y="47188"/>
                  <a:pt x="988567" y="52741"/>
                </a:cubicBezTo>
                <a:lnTo>
                  <a:pt x="988567" y="87803"/>
                </a:lnTo>
                <a:lnTo>
                  <a:pt x="976623" y="87803"/>
                </a:lnTo>
                <a:close/>
                <a:moveTo>
                  <a:pt x="687224" y="87603"/>
                </a:moveTo>
                <a:lnTo>
                  <a:pt x="687224" y="8279"/>
                </a:lnTo>
                <a:lnTo>
                  <a:pt x="697550" y="8279"/>
                </a:lnTo>
                <a:lnTo>
                  <a:pt x="737697" y="63305"/>
                </a:lnTo>
                <a:lnTo>
                  <a:pt x="737697" y="8279"/>
                </a:lnTo>
                <a:lnTo>
                  <a:pt x="750270" y="8279"/>
                </a:lnTo>
                <a:lnTo>
                  <a:pt x="750270" y="87603"/>
                </a:lnTo>
                <a:lnTo>
                  <a:pt x="739850" y="87603"/>
                </a:lnTo>
                <a:lnTo>
                  <a:pt x="699778" y="32396"/>
                </a:lnTo>
                <a:lnTo>
                  <a:pt x="699778" y="87603"/>
                </a:lnTo>
                <a:lnTo>
                  <a:pt x="687215" y="87603"/>
                </a:lnTo>
                <a:close/>
                <a:moveTo>
                  <a:pt x="12683" y="87574"/>
                </a:moveTo>
                <a:lnTo>
                  <a:pt x="872" y="87574"/>
                </a:lnTo>
                <a:lnTo>
                  <a:pt x="872" y="13546"/>
                </a:lnTo>
                <a:lnTo>
                  <a:pt x="10530" y="13546"/>
                </a:lnTo>
                <a:lnTo>
                  <a:pt x="35905" y="47807"/>
                </a:lnTo>
                <a:lnTo>
                  <a:pt x="61184" y="13594"/>
                </a:lnTo>
                <a:lnTo>
                  <a:pt x="70995" y="13594"/>
                </a:lnTo>
                <a:lnTo>
                  <a:pt x="70995" y="87565"/>
                </a:lnTo>
                <a:lnTo>
                  <a:pt x="59032" y="87565"/>
                </a:lnTo>
                <a:lnTo>
                  <a:pt x="59032" y="36263"/>
                </a:lnTo>
                <a:lnTo>
                  <a:pt x="35905" y="67753"/>
                </a:lnTo>
                <a:lnTo>
                  <a:pt x="12683" y="36073"/>
                </a:lnTo>
                <a:lnTo>
                  <a:pt x="12683" y="87574"/>
                </a:ln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FCBF3-D783-6D16-90CC-9C4944F424F0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5FF23-7026-6D6F-E14D-46679C3DF6B3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87E566-BF0D-A798-F019-1B36B34B713B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4EAB85-9439-41E5-3590-DEDFDB6B8E60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422AAC-0A6C-4358-7B58-C91612CE44A0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BD2DA1-81DF-1772-803B-97AE9723A374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3B0A66-B789-CC01-D406-B3407122E875}"/>
              </a:ext>
            </a:extLst>
          </p:cNvPr>
          <p:cNvSpPr txBox="1"/>
          <p:nvPr/>
        </p:nvSpPr>
        <p:spPr>
          <a:xfrm>
            <a:off x="773588" y="648677"/>
            <a:ext cx="248982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필요 </a:t>
            </a:r>
            <a:r>
              <a:rPr lang="ko-KR" altLang="en-US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데이터</a:t>
            </a:r>
            <a:r>
              <a:rPr lang="ko-KR" altLang="en-US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 정의</a:t>
            </a:r>
            <a:endParaRPr kumimoji="0" lang="en-US" altLang="ko-KR" sz="3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B6DFAF-CBE5-A07A-A61E-59D05F12DFB2}"/>
              </a:ext>
            </a:extLst>
          </p:cNvPr>
          <p:cNvSpPr txBox="1"/>
          <p:nvPr/>
        </p:nvSpPr>
        <p:spPr>
          <a:xfrm>
            <a:off x="1935055" y="4493146"/>
            <a:ext cx="12907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500" spc="0" baseline="0" dirty="0">
                <a:ln/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  <a:sym typeface="바탕"/>
                <a:rtl val="0"/>
              </a:rPr>
              <a:t>상담 성과 및 </a:t>
            </a:r>
          </a:p>
          <a:p>
            <a:pPr algn="l"/>
            <a:r>
              <a:rPr lang="ko-KR" altLang="en-US" sz="1500" spc="0" baseline="0" dirty="0">
                <a:ln/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  <a:sym typeface="바탕"/>
                <a:rtl val="0"/>
              </a:rPr>
              <a:t>감정 지표 데이터</a:t>
            </a:r>
          </a:p>
        </p:txBody>
      </p:sp>
    </p:spTree>
    <p:extLst>
      <p:ext uri="{BB962C8B-B14F-4D97-AF65-F5344CB8AC3E}">
        <p14:creationId xmlns:p14="http://schemas.microsoft.com/office/powerpoint/2010/main" val="313903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3;g343322141e7_1_76">
            <a:extLst>
              <a:ext uri="{FF2B5EF4-FFF2-40B4-BE49-F238E27FC236}">
                <a16:creationId xmlns:a16="http://schemas.microsoft.com/office/drawing/2014/main" id="{251C0546-DED7-14F5-161F-4836F144FDF4}"/>
              </a:ext>
            </a:extLst>
          </p:cNvPr>
          <p:cNvSpPr txBox="1"/>
          <p:nvPr/>
        </p:nvSpPr>
        <p:spPr>
          <a:xfrm>
            <a:off x="2018500" y="1810076"/>
            <a:ext cx="300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그래픽 15">
            <a:extLst>
              <a:ext uri="{FF2B5EF4-FFF2-40B4-BE49-F238E27FC236}">
                <a16:creationId xmlns:a16="http://schemas.microsoft.com/office/drawing/2014/main" id="{7DA69C77-326A-78F8-2091-A39CDA2FD274}"/>
              </a:ext>
            </a:extLst>
          </p:cNvPr>
          <p:cNvGrpSpPr/>
          <p:nvPr/>
        </p:nvGrpSpPr>
        <p:grpSpPr>
          <a:xfrm>
            <a:off x="6170497" y="1106988"/>
            <a:ext cx="4650293" cy="4229191"/>
            <a:chOff x="6170497" y="1106988"/>
            <a:chExt cx="4650293" cy="4229191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259CFB01-CCB0-8935-7111-B29A4C7357BE}"/>
                </a:ext>
              </a:extLst>
            </p:cNvPr>
            <p:cNvSpPr/>
            <p:nvPr/>
          </p:nvSpPr>
          <p:spPr>
            <a:xfrm>
              <a:off x="6170497" y="2135779"/>
              <a:ext cx="4650293" cy="914400"/>
            </a:xfrm>
            <a:custGeom>
              <a:avLst/>
              <a:gdLst>
                <a:gd name="connsiteX0" fmla="*/ 516728 w 4650293"/>
                <a:gd name="connsiteY0" fmla="*/ 113303 h 914400"/>
                <a:gd name="connsiteX1" fmla="*/ 904138 w 4650293"/>
                <a:gd name="connsiteY1" fmla="*/ 447821 h 914400"/>
                <a:gd name="connsiteX2" fmla="*/ 4650141 w 4650293"/>
                <a:gd name="connsiteY2" fmla="*/ 447821 h 914400"/>
                <a:gd name="connsiteX3" fmla="*/ 4133558 w 4650293"/>
                <a:gd name="connsiteY3" fmla="*/ 146 h 914400"/>
                <a:gd name="connsiteX4" fmla="*/ 516728 w 4650293"/>
                <a:gd name="connsiteY4" fmla="*/ 146 h 914400"/>
                <a:gd name="connsiteX5" fmla="*/ 151385 w 4650293"/>
                <a:gd name="connsiteY5" fmla="*/ 132639 h 914400"/>
                <a:gd name="connsiteX6" fmla="*/ 146 w 4650293"/>
                <a:gd name="connsiteY6" fmla="*/ 447821 h 914400"/>
                <a:gd name="connsiteX7" fmla="*/ 129318 w 4650293"/>
                <a:gd name="connsiteY7" fmla="*/ 447821 h 914400"/>
                <a:gd name="connsiteX8" fmla="*/ 516728 w 4650293"/>
                <a:gd name="connsiteY8" fmla="*/ 113303 h 914400"/>
                <a:gd name="connsiteX9" fmla="*/ 129322 w 4650293"/>
                <a:gd name="connsiteY9" fmla="*/ 447821 h 914400"/>
                <a:gd name="connsiteX10" fmla="*/ 146 w 4650293"/>
                <a:gd name="connsiteY10" fmla="*/ 447821 h 914400"/>
                <a:gd name="connsiteX11" fmla="*/ 146 w 4650293"/>
                <a:gd name="connsiteY11" fmla="*/ 457346 h 914400"/>
                <a:gd name="connsiteX12" fmla="*/ 129322 w 4650293"/>
                <a:gd name="connsiteY12" fmla="*/ 457346 h 914400"/>
                <a:gd name="connsiteX13" fmla="*/ 129322 w 4650293"/>
                <a:gd name="connsiteY13" fmla="*/ 447821 h 914400"/>
                <a:gd name="connsiteX14" fmla="*/ 4650356 w 4650293"/>
                <a:gd name="connsiteY14" fmla="*/ 447821 h 914400"/>
                <a:gd name="connsiteX15" fmla="*/ 904373 w 4650293"/>
                <a:gd name="connsiteY15" fmla="*/ 447821 h 914400"/>
                <a:gd name="connsiteX16" fmla="*/ 904373 w 4650293"/>
                <a:gd name="connsiteY16" fmla="*/ 457346 h 914400"/>
                <a:gd name="connsiteX17" fmla="*/ 4650356 w 4650293"/>
                <a:gd name="connsiteY17" fmla="*/ 457346 h 914400"/>
                <a:gd name="connsiteX18" fmla="*/ 4650356 w 4650293"/>
                <a:gd name="connsiteY18" fmla="*/ 447821 h 914400"/>
                <a:gd name="connsiteX19" fmla="*/ 904161 w 4650293"/>
                <a:gd name="connsiteY19" fmla="*/ 457346 h 914400"/>
                <a:gd name="connsiteX20" fmla="*/ 904269 w 4650293"/>
                <a:gd name="connsiteY20" fmla="*/ 462109 h 914400"/>
                <a:gd name="connsiteX21" fmla="*/ 516752 w 4650293"/>
                <a:gd name="connsiteY21" fmla="*/ 801389 h 914400"/>
                <a:gd name="connsiteX22" fmla="*/ 129234 w 4650293"/>
                <a:gd name="connsiteY22" fmla="*/ 462109 h 914400"/>
                <a:gd name="connsiteX23" fmla="*/ 129342 w 4650293"/>
                <a:gd name="connsiteY23" fmla="*/ 457346 h 914400"/>
                <a:gd name="connsiteX24" fmla="*/ 170 w 4650293"/>
                <a:gd name="connsiteY24" fmla="*/ 457346 h 914400"/>
                <a:gd name="connsiteX25" fmla="*/ 62 w 4650293"/>
                <a:gd name="connsiteY25" fmla="*/ 462109 h 914400"/>
                <a:gd name="connsiteX26" fmla="*/ 516752 w 4650293"/>
                <a:gd name="connsiteY26" fmla="*/ 914546 h 914400"/>
                <a:gd name="connsiteX27" fmla="*/ 4133580 w 4650293"/>
                <a:gd name="connsiteY27" fmla="*/ 914546 h 914400"/>
                <a:gd name="connsiteX28" fmla="*/ 4498923 w 4650293"/>
                <a:gd name="connsiteY28" fmla="*/ 782053 h 914400"/>
                <a:gd name="connsiteX29" fmla="*/ 4650270 w 4650293"/>
                <a:gd name="connsiteY29" fmla="*/ 462109 h 914400"/>
                <a:gd name="connsiteX30" fmla="*/ 4650162 w 4650293"/>
                <a:gd name="connsiteY30" fmla="*/ 457346 h 914400"/>
                <a:gd name="connsiteX31" fmla="*/ 904161 w 4650293"/>
                <a:gd name="connsiteY31" fmla="*/ 45734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50293" h="914400">
                  <a:moveTo>
                    <a:pt x="516728" y="113303"/>
                  </a:moveTo>
                  <a:cubicBezTo>
                    <a:pt x="728894" y="113303"/>
                    <a:pt x="901231" y="262655"/>
                    <a:pt x="904138" y="447821"/>
                  </a:cubicBezTo>
                  <a:lnTo>
                    <a:pt x="4650141" y="447821"/>
                  </a:lnTo>
                  <a:cubicBezTo>
                    <a:pt x="4647234" y="200171"/>
                    <a:pt x="4417092" y="146"/>
                    <a:pt x="4133558" y="146"/>
                  </a:cubicBezTo>
                  <a:lnTo>
                    <a:pt x="516728" y="146"/>
                  </a:lnTo>
                  <a:cubicBezTo>
                    <a:pt x="373993" y="146"/>
                    <a:pt x="244820" y="50724"/>
                    <a:pt x="151385" y="132639"/>
                  </a:cubicBezTo>
                  <a:cubicBezTo>
                    <a:pt x="59027" y="213411"/>
                    <a:pt x="1653" y="324758"/>
                    <a:pt x="146" y="447821"/>
                  </a:cubicBezTo>
                  <a:lnTo>
                    <a:pt x="129318" y="447821"/>
                  </a:lnTo>
                  <a:cubicBezTo>
                    <a:pt x="132225" y="262655"/>
                    <a:pt x="304562" y="113303"/>
                    <a:pt x="516728" y="113303"/>
                  </a:cubicBezTo>
                  <a:close/>
                  <a:moveTo>
                    <a:pt x="129322" y="447821"/>
                  </a:moveTo>
                  <a:lnTo>
                    <a:pt x="146" y="447821"/>
                  </a:lnTo>
                  <a:lnTo>
                    <a:pt x="146" y="457346"/>
                  </a:lnTo>
                  <a:lnTo>
                    <a:pt x="129322" y="457346"/>
                  </a:lnTo>
                  <a:lnTo>
                    <a:pt x="129322" y="447821"/>
                  </a:lnTo>
                  <a:close/>
                  <a:moveTo>
                    <a:pt x="4650356" y="447821"/>
                  </a:moveTo>
                  <a:lnTo>
                    <a:pt x="904373" y="447821"/>
                  </a:lnTo>
                  <a:lnTo>
                    <a:pt x="904373" y="457346"/>
                  </a:lnTo>
                  <a:lnTo>
                    <a:pt x="4650356" y="457346"/>
                  </a:lnTo>
                  <a:lnTo>
                    <a:pt x="4650356" y="447821"/>
                  </a:lnTo>
                  <a:close/>
                  <a:moveTo>
                    <a:pt x="904161" y="457346"/>
                  </a:moveTo>
                  <a:cubicBezTo>
                    <a:pt x="904161" y="458965"/>
                    <a:pt x="904269" y="460489"/>
                    <a:pt x="904269" y="462109"/>
                  </a:cubicBezTo>
                  <a:cubicBezTo>
                    <a:pt x="904269" y="649465"/>
                    <a:pt x="730747" y="801389"/>
                    <a:pt x="516752" y="801389"/>
                  </a:cubicBezTo>
                  <a:cubicBezTo>
                    <a:pt x="302756" y="801389"/>
                    <a:pt x="129234" y="649465"/>
                    <a:pt x="129234" y="462109"/>
                  </a:cubicBezTo>
                  <a:cubicBezTo>
                    <a:pt x="129234" y="460489"/>
                    <a:pt x="129342" y="458965"/>
                    <a:pt x="129342" y="457346"/>
                  </a:cubicBezTo>
                  <a:lnTo>
                    <a:pt x="170" y="457346"/>
                  </a:lnTo>
                  <a:cubicBezTo>
                    <a:pt x="170" y="458965"/>
                    <a:pt x="62" y="460489"/>
                    <a:pt x="62" y="462109"/>
                  </a:cubicBezTo>
                  <a:cubicBezTo>
                    <a:pt x="62" y="711949"/>
                    <a:pt x="231388" y="914546"/>
                    <a:pt x="516752" y="914546"/>
                  </a:cubicBezTo>
                  <a:lnTo>
                    <a:pt x="4133580" y="914546"/>
                  </a:lnTo>
                  <a:cubicBezTo>
                    <a:pt x="4276316" y="914546"/>
                    <a:pt x="4405488" y="863968"/>
                    <a:pt x="4498923" y="782053"/>
                  </a:cubicBezTo>
                  <a:cubicBezTo>
                    <a:pt x="4592465" y="700234"/>
                    <a:pt x="4650270" y="587172"/>
                    <a:pt x="4650270" y="462109"/>
                  </a:cubicBezTo>
                  <a:cubicBezTo>
                    <a:pt x="4650270" y="460489"/>
                    <a:pt x="4650162" y="458965"/>
                    <a:pt x="4650162" y="457346"/>
                  </a:cubicBezTo>
                  <a:lnTo>
                    <a:pt x="904161" y="457346"/>
                  </a:lnTo>
                  <a:close/>
                </a:path>
              </a:pathLst>
            </a:custGeom>
            <a:solidFill>
              <a:srgbClr val="4371BD"/>
            </a:solidFill>
            <a:ln w="1074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34C74AEB-F00B-3ED6-EDC7-F26585514368}"/>
                </a:ext>
              </a:extLst>
            </p:cNvPr>
            <p:cNvSpPr/>
            <p:nvPr/>
          </p:nvSpPr>
          <p:spPr>
            <a:xfrm>
              <a:off x="6170497" y="3278779"/>
              <a:ext cx="4650293" cy="914400"/>
            </a:xfrm>
            <a:custGeom>
              <a:avLst/>
              <a:gdLst>
                <a:gd name="connsiteX0" fmla="*/ 516728 w 4650293"/>
                <a:gd name="connsiteY0" fmla="*/ 113423 h 914400"/>
                <a:gd name="connsiteX1" fmla="*/ 904138 w 4650293"/>
                <a:gd name="connsiteY1" fmla="*/ 447941 h 914400"/>
                <a:gd name="connsiteX2" fmla="*/ 4650141 w 4650293"/>
                <a:gd name="connsiteY2" fmla="*/ 447941 h 914400"/>
                <a:gd name="connsiteX3" fmla="*/ 4133558 w 4650293"/>
                <a:gd name="connsiteY3" fmla="*/ 266 h 914400"/>
                <a:gd name="connsiteX4" fmla="*/ 516728 w 4650293"/>
                <a:gd name="connsiteY4" fmla="*/ 266 h 914400"/>
                <a:gd name="connsiteX5" fmla="*/ 151385 w 4650293"/>
                <a:gd name="connsiteY5" fmla="*/ 132759 h 914400"/>
                <a:gd name="connsiteX6" fmla="*/ 146 w 4650293"/>
                <a:gd name="connsiteY6" fmla="*/ 447941 h 914400"/>
                <a:gd name="connsiteX7" fmla="*/ 129318 w 4650293"/>
                <a:gd name="connsiteY7" fmla="*/ 447941 h 914400"/>
                <a:gd name="connsiteX8" fmla="*/ 516728 w 4650293"/>
                <a:gd name="connsiteY8" fmla="*/ 113423 h 914400"/>
                <a:gd name="connsiteX9" fmla="*/ 129322 w 4650293"/>
                <a:gd name="connsiteY9" fmla="*/ 447941 h 914400"/>
                <a:gd name="connsiteX10" fmla="*/ 146 w 4650293"/>
                <a:gd name="connsiteY10" fmla="*/ 447941 h 914400"/>
                <a:gd name="connsiteX11" fmla="*/ 146 w 4650293"/>
                <a:gd name="connsiteY11" fmla="*/ 457466 h 914400"/>
                <a:gd name="connsiteX12" fmla="*/ 129322 w 4650293"/>
                <a:gd name="connsiteY12" fmla="*/ 457466 h 914400"/>
                <a:gd name="connsiteX13" fmla="*/ 129322 w 4650293"/>
                <a:gd name="connsiteY13" fmla="*/ 447941 h 914400"/>
                <a:gd name="connsiteX14" fmla="*/ 4650356 w 4650293"/>
                <a:gd name="connsiteY14" fmla="*/ 447941 h 914400"/>
                <a:gd name="connsiteX15" fmla="*/ 904373 w 4650293"/>
                <a:gd name="connsiteY15" fmla="*/ 447941 h 914400"/>
                <a:gd name="connsiteX16" fmla="*/ 904373 w 4650293"/>
                <a:gd name="connsiteY16" fmla="*/ 457466 h 914400"/>
                <a:gd name="connsiteX17" fmla="*/ 4650356 w 4650293"/>
                <a:gd name="connsiteY17" fmla="*/ 457466 h 914400"/>
                <a:gd name="connsiteX18" fmla="*/ 4650356 w 4650293"/>
                <a:gd name="connsiteY18" fmla="*/ 447941 h 914400"/>
                <a:gd name="connsiteX19" fmla="*/ 904161 w 4650293"/>
                <a:gd name="connsiteY19" fmla="*/ 457466 h 914400"/>
                <a:gd name="connsiteX20" fmla="*/ 904269 w 4650293"/>
                <a:gd name="connsiteY20" fmla="*/ 462229 h 914400"/>
                <a:gd name="connsiteX21" fmla="*/ 516752 w 4650293"/>
                <a:gd name="connsiteY21" fmla="*/ 801509 h 914400"/>
                <a:gd name="connsiteX22" fmla="*/ 129234 w 4650293"/>
                <a:gd name="connsiteY22" fmla="*/ 462229 h 914400"/>
                <a:gd name="connsiteX23" fmla="*/ 129342 w 4650293"/>
                <a:gd name="connsiteY23" fmla="*/ 457466 h 914400"/>
                <a:gd name="connsiteX24" fmla="*/ 170 w 4650293"/>
                <a:gd name="connsiteY24" fmla="*/ 457466 h 914400"/>
                <a:gd name="connsiteX25" fmla="*/ 62 w 4650293"/>
                <a:gd name="connsiteY25" fmla="*/ 462229 h 914400"/>
                <a:gd name="connsiteX26" fmla="*/ 516752 w 4650293"/>
                <a:gd name="connsiteY26" fmla="*/ 914666 h 914400"/>
                <a:gd name="connsiteX27" fmla="*/ 4133580 w 4650293"/>
                <a:gd name="connsiteY27" fmla="*/ 914666 h 914400"/>
                <a:gd name="connsiteX28" fmla="*/ 4498923 w 4650293"/>
                <a:gd name="connsiteY28" fmla="*/ 782173 h 914400"/>
                <a:gd name="connsiteX29" fmla="*/ 4650270 w 4650293"/>
                <a:gd name="connsiteY29" fmla="*/ 462229 h 914400"/>
                <a:gd name="connsiteX30" fmla="*/ 4650162 w 4650293"/>
                <a:gd name="connsiteY30" fmla="*/ 457466 h 914400"/>
                <a:gd name="connsiteX31" fmla="*/ 904161 w 4650293"/>
                <a:gd name="connsiteY31" fmla="*/ 45746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50293" h="914400">
                  <a:moveTo>
                    <a:pt x="516728" y="113423"/>
                  </a:moveTo>
                  <a:cubicBezTo>
                    <a:pt x="728894" y="113423"/>
                    <a:pt x="901231" y="262775"/>
                    <a:pt x="904138" y="447941"/>
                  </a:cubicBezTo>
                  <a:lnTo>
                    <a:pt x="4650141" y="447941"/>
                  </a:lnTo>
                  <a:cubicBezTo>
                    <a:pt x="4647234" y="200291"/>
                    <a:pt x="4417092" y="266"/>
                    <a:pt x="4133558" y="266"/>
                  </a:cubicBezTo>
                  <a:lnTo>
                    <a:pt x="516728" y="266"/>
                  </a:lnTo>
                  <a:cubicBezTo>
                    <a:pt x="373993" y="266"/>
                    <a:pt x="244820" y="50844"/>
                    <a:pt x="151385" y="132759"/>
                  </a:cubicBezTo>
                  <a:cubicBezTo>
                    <a:pt x="59027" y="213531"/>
                    <a:pt x="1653" y="324878"/>
                    <a:pt x="146" y="447941"/>
                  </a:cubicBezTo>
                  <a:lnTo>
                    <a:pt x="129318" y="447941"/>
                  </a:lnTo>
                  <a:cubicBezTo>
                    <a:pt x="132225" y="262775"/>
                    <a:pt x="304562" y="113423"/>
                    <a:pt x="516728" y="113423"/>
                  </a:cubicBezTo>
                  <a:close/>
                  <a:moveTo>
                    <a:pt x="129322" y="447941"/>
                  </a:moveTo>
                  <a:lnTo>
                    <a:pt x="146" y="447941"/>
                  </a:lnTo>
                  <a:lnTo>
                    <a:pt x="146" y="457466"/>
                  </a:lnTo>
                  <a:lnTo>
                    <a:pt x="129322" y="457466"/>
                  </a:lnTo>
                  <a:lnTo>
                    <a:pt x="129322" y="447941"/>
                  </a:lnTo>
                  <a:close/>
                  <a:moveTo>
                    <a:pt x="4650356" y="447941"/>
                  </a:moveTo>
                  <a:lnTo>
                    <a:pt x="904373" y="447941"/>
                  </a:lnTo>
                  <a:lnTo>
                    <a:pt x="904373" y="457466"/>
                  </a:lnTo>
                  <a:lnTo>
                    <a:pt x="4650356" y="457466"/>
                  </a:lnTo>
                  <a:lnTo>
                    <a:pt x="4650356" y="447941"/>
                  </a:lnTo>
                  <a:close/>
                  <a:moveTo>
                    <a:pt x="904161" y="457466"/>
                  </a:moveTo>
                  <a:cubicBezTo>
                    <a:pt x="904161" y="459085"/>
                    <a:pt x="904269" y="460609"/>
                    <a:pt x="904269" y="462229"/>
                  </a:cubicBezTo>
                  <a:cubicBezTo>
                    <a:pt x="904269" y="649585"/>
                    <a:pt x="730747" y="801509"/>
                    <a:pt x="516752" y="801509"/>
                  </a:cubicBezTo>
                  <a:cubicBezTo>
                    <a:pt x="302756" y="801509"/>
                    <a:pt x="129234" y="649585"/>
                    <a:pt x="129234" y="462229"/>
                  </a:cubicBezTo>
                  <a:cubicBezTo>
                    <a:pt x="129234" y="460609"/>
                    <a:pt x="129342" y="459085"/>
                    <a:pt x="129342" y="457466"/>
                  </a:cubicBezTo>
                  <a:lnTo>
                    <a:pt x="170" y="457466"/>
                  </a:lnTo>
                  <a:cubicBezTo>
                    <a:pt x="170" y="459085"/>
                    <a:pt x="62" y="460609"/>
                    <a:pt x="62" y="462229"/>
                  </a:cubicBezTo>
                  <a:cubicBezTo>
                    <a:pt x="62" y="712069"/>
                    <a:pt x="231388" y="914666"/>
                    <a:pt x="516752" y="914666"/>
                  </a:cubicBezTo>
                  <a:lnTo>
                    <a:pt x="4133580" y="914666"/>
                  </a:lnTo>
                  <a:cubicBezTo>
                    <a:pt x="4276316" y="914666"/>
                    <a:pt x="4405488" y="864088"/>
                    <a:pt x="4498923" y="782173"/>
                  </a:cubicBezTo>
                  <a:cubicBezTo>
                    <a:pt x="4592465" y="700354"/>
                    <a:pt x="4650270" y="587292"/>
                    <a:pt x="4650270" y="462229"/>
                  </a:cubicBezTo>
                  <a:cubicBezTo>
                    <a:pt x="4650270" y="460609"/>
                    <a:pt x="4650162" y="459085"/>
                    <a:pt x="4650162" y="457466"/>
                  </a:cubicBezTo>
                  <a:lnTo>
                    <a:pt x="904161" y="457466"/>
                  </a:lnTo>
                  <a:close/>
                </a:path>
              </a:pathLst>
            </a:custGeom>
            <a:solidFill>
              <a:srgbClr val="4E8BEF"/>
            </a:solidFill>
            <a:ln w="1074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7F38760-FB94-F3BE-09C2-7A55EF9900E6}"/>
                </a:ext>
              </a:extLst>
            </p:cNvPr>
            <p:cNvSpPr/>
            <p:nvPr/>
          </p:nvSpPr>
          <p:spPr>
            <a:xfrm>
              <a:off x="6170497" y="4421779"/>
              <a:ext cx="4650293" cy="914400"/>
            </a:xfrm>
            <a:custGeom>
              <a:avLst/>
              <a:gdLst>
                <a:gd name="connsiteX0" fmla="*/ 516728 w 4650293"/>
                <a:gd name="connsiteY0" fmla="*/ 113543 h 914400"/>
                <a:gd name="connsiteX1" fmla="*/ 904138 w 4650293"/>
                <a:gd name="connsiteY1" fmla="*/ 448061 h 914400"/>
                <a:gd name="connsiteX2" fmla="*/ 4650141 w 4650293"/>
                <a:gd name="connsiteY2" fmla="*/ 448061 h 914400"/>
                <a:gd name="connsiteX3" fmla="*/ 4133558 w 4650293"/>
                <a:gd name="connsiteY3" fmla="*/ 386 h 914400"/>
                <a:gd name="connsiteX4" fmla="*/ 516728 w 4650293"/>
                <a:gd name="connsiteY4" fmla="*/ 386 h 914400"/>
                <a:gd name="connsiteX5" fmla="*/ 151385 w 4650293"/>
                <a:gd name="connsiteY5" fmla="*/ 132879 h 914400"/>
                <a:gd name="connsiteX6" fmla="*/ 146 w 4650293"/>
                <a:gd name="connsiteY6" fmla="*/ 448061 h 914400"/>
                <a:gd name="connsiteX7" fmla="*/ 129318 w 4650293"/>
                <a:gd name="connsiteY7" fmla="*/ 448061 h 914400"/>
                <a:gd name="connsiteX8" fmla="*/ 516728 w 4650293"/>
                <a:gd name="connsiteY8" fmla="*/ 113543 h 914400"/>
                <a:gd name="connsiteX9" fmla="*/ 129322 w 4650293"/>
                <a:gd name="connsiteY9" fmla="*/ 448061 h 914400"/>
                <a:gd name="connsiteX10" fmla="*/ 146 w 4650293"/>
                <a:gd name="connsiteY10" fmla="*/ 448061 h 914400"/>
                <a:gd name="connsiteX11" fmla="*/ 146 w 4650293"/>
                <a:gd name="connsiteY11" fmla="*/ 457586 h 914400"/>
                <a:gd name="connsiteX12" fmla="*/ 129322 w 4650293"/>
                <a:gd name="connsiteY12" fmla="*/ 457586 h 914400"/>
                <a:gd name="connsiteX13" fmla="*/ 129322 w 4650293"/>
                <a:gd name="connsiteY13" fmla="*/ 448061 h 914400"/>
                <a:gd name="connsiteX14" fmla="*/ 4650356 w 4650293"/>
                <a:gd name="connsiteY14" fmla="*/ 448061 h 914400"/>
                <a:gd name="connsiteX15" fmla="*/ 904373 w 4650293"/>
                <a:gd name="connsiteY15" fmla="*/ 448061 h 914400"/>
                <a:gd name="connsiteX16" fmla="*/ 904373 w 4650293"/>
                <a:gd name="connsiteY16" fmla="*/ 457586 h 914400"/>
                <a:gd name="connsiteX17" fmla="*/ 4650356 w 4650293"/>
                <a:gd name="connsiteY17" fmla="*/ 457586 h 914400"/>
                <a:gd name="connsiteX18" fmla="*/ 4650356 w 4650293"/>
                <a:gd name="connsiteY18" fmla="*/ 448061 h 914400"/>
                <a:gd name="connsiteX19" fmla="*/ 904161 w 4650293"/>
                <a:gd name="connsiteY19" fmla="*/ 457586 h 914400"/>
                <a:gd name="connsiteX20" fmla="*/ 904269 w 4650293"/>
                <a:gd name="connsiteY20" fmla="*/ 462349 h 914400"/>
                <a:gd name="connsiteX21" fmla="*/ 516752 w 4650293"/>
                <a:gd name="connsiteY21" fmla="*/ 801629 h 914400"/>
                <a:gd name="connsiteX22" fmla="*/ 129234 w 4650293"/>
                <a:gd name="connsiteY22" fmla="*/ 462349 h 914400"/>
                <a:gd name="connsiteX23" fmla="*/ 129342 w 4650293"/>
                <a:gd name="connsiteY23" fmla="*/ 457586 h 914400"/>
                <a:gd name="connsiteX24" fmla="*/ 170 w 4650293"/>
                <a:gd name="connsiteY24" fmla="*/ 457586 h 914400"/>
                <a:gd name="connsiteX25" fmla="*/ 62 w 4650293"/>
                <a:gd name="connsiteY25" fmla="*/ 462349 h 914400"/>
                <a:gd name="connsiteX26" fmla="*/ 516752 w 4650293"/>
                <a:gd name="connsiteY26" fmla="*/ 914786 h 914400"/>
                <a:gd name="connsiteX27" fmla="*/ 4133580 w 4650293"/>
                <a:gd name="connsiteY27" fmla="*/ 914786 h 914400"/>
                <a:gd name="connsiteX28" fmla="*/ 4498923 w 4650293"/>
                <a:gd name="connsiteY28" fmla="*/ 782293 h 914400"/>
                <a:gd name="connsiteX29" fmla="*/ 4650270 w 4650293"/>
                <a:gd name="connsiteY29" fmla="*/ 462349 h 914400"/>
                <a:gd name="connsiteX30" fmla="*/ 4650162 w 4650293"/>
                <a:gd name="connsiteY30" fmla="*/ 457586 h 914400"/>
                <a:gd name="connsiteX31" fmla="*/ 904161 w 4650293"/>
                <a:gd name="connsiteY31" fmla="*/ 45758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50293" h="914400">
                  <a:moveTo>
                    <a:pt x="516728" y="113543"/>
                  </a:moveTo>
                  <a:cubicBezTo>
                    <a:pt x="728894" y="113543"/>
                    <a:pt x="901231" y="262895"/>
                    <a:pt x="904138" y="448061"/>
                  </a:cubicBezTo>
                  <a:lnTo>
                    <a:pt x="4650141" y="448061"/>
                  </a:lnTo>
                  <a:cubicBezTo>
                    <a:pt x="4647234" y="200411"/>
                    <a:pt x="4417092" y="386"/>
                    <a:pt x="4133558" y="386"/>
                  </a:cubicBezTo>
                  <a:lnTo>
                    <a:pt x="516728" y="386"/>
                  </a:lnTo>
                  <a:cubicBezTo>
                    <a:pt x="373993" y="386"/>
                    <a:pt x="244820" y="50964"/>
                    <a:pt x="151385" y="132879"/>
                  </a:cubicBezTo>
                  <a:cubicBezTo>
                    <a:pt x="59027" y="213651"/>
                    <a:pt x="1653" y="324998"/>
                    <a:pt x="146" y="448061"/>
                  </a:cubicBezTo>
                  <a:lnTo>
                    <a:pt x="129318" y="448061"/>
                  </a:lnTo>
                  <a:cubicBezTo>
                    <a:pt x="132225" y="262895"/>
                    <a:pt x="304562" y="113543"/>
                    <a:pt x="516728" y="113543"/>
                  </a:cubicBezTo>
                  <a:close/>
                  <a:moveTo>
                    <a:pt x="129322" y="448061"/>
                  </a:moveTo>
                  <a:lnTo>
                    <a:pt x="146" y="448061"/>
                  </a:lnTo>
                  <a:lnTo>
                    <a:pt x="146" y="457586"/>
                  </a:lnTo>
                  <a:lnTo>
                    <a:pt x="129322" y="457586"/>
                  </a:lnTo>
                  <a:lnTo>
                    <a:pt x="129322" y="448061"/>
                  </a:lnTo>
                  <a:close/>
                  <a:moveTo>
                    <a:pt x="4650356" y="448061"/>
                  </a:moveTo>
                  <a:lnTo>
                    <a:pt x="904373" y="448061"/>
                  </a:lnTo>
                  <a:lnTo>
                    <a:pt x="904373" y="457586"/>
                  </a:lnTo>
                  <a:lnTo>
                    <a:pt x="4650356" y="457586"/>
                  </a:lnTo>
                  <a:lnTo>
                    <a:pt x="4650356" y="448061"/>
                  </a:lnTo>
                  <a:close/>
                  <a:moveTo>
                    <a:pt x="904161" y="457586"/>
                  </a:moveTo>
                  <a:cubicBezTo>
                    <a:pt x="904161" y="459205"/>
                    <a:pt x="904269" y="460729"/>
                    <a:pt x="904269" y="462349"/>
                  </a:cubicBezTo>
                  <a:cubicBezTo>
                    <a:pt x="904269" y="649705"/>
                    <a:pt x="730747" y="801629"/>
                    <a:pt x="516752" y="801629"/>
                  </a:cubicBezTo>
                  <a:cubicBezTo>
                    <a:pt x="302756" y="801629"/>
                    <a:pt x="129234" y="649705"/>
                    <a:pt x="129234" y="462349"/>
                  </a:cubicBezTo>
                  <a:cubicBezTo>
                    <a:pt x="129234" y="460729"/>
                    <a:pt x="129342" y="459205"/>
                    <a:pt x="129342" y="457586"/>
                  </a:cubicBezTo>
                  <a:lnTo>
                    <a:pt x="170" y="457586"/>
                  </a:lnTo>
                  <a:cubicBezTo>
                    <a:pt x="170" y="459205"/>
                    <a:pt x="62" y="460729"/>
                    <a:pt x="62" y="462349"/>
                  </a:cubicBezTo>
                  <a:cubicBezTo>
                    <a:pt x="62" y="712189"/>
                    <a:pt x="231388" y="914786"/>
                    <a:pt x="516752" y="914786"/>
                  </a:cubicBezTo>
                  <a:lnTo>
                    <a:pt x="4133580" y="914786"/>
                  </a:lnTo>
                  <a:cubicBezTo>
                    <a:pt x="4276316" y="914786"/>
                    <a:pt x="4405488" y="864208"/>
                    <a:pt x="4498923" y="782293"/>
                  </a:cubicBezTo>
                  <a:cubicBezTo>
                    <a:pt x="4592465" y="700474"/>
                    <a:pt x="4650270" y="587412"/>
                    <a:pt x="4650270" y="462349"/>
                  </a:cubicBezTo>
                  <a:cubicBezTo>
                    <a:pt x="4650270" y="460729"/>
                    <a:pt x="4650162" y="459205"/>
                    <a:pt x="4650162" y="457586"/>
                  </a:cubicBezTo>
                  <a:lnTo>
                    <a:pt x="904161" y="457586"/>
                  </a:lnTo>
                  <a:close/>
                </a:path>
              </a:pathLst>
            </a:custGeom>
            <a:solidFill>
              <a:srgbClr val="95BDFF"/>
            </a:solidFill>
            <a:ln w="1074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F4464B-30A3-DC02-435E-309957C08BA9}"/>
                </a:ext>
              </a:extLst>
            </p:cNvPr>
            <p:cNvSpPr txBox="1"/>
            <p:nvPr/>
          </p:nvSpPr>
          <p:spPr>
            <a:xfrm>
              <a:off x="7871624" y="1106988"/>
              <a:ext cx="960519" cy="380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75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수집</a:t>
              </a:r>
              <a:r>
                <a:rPr lang="ko-KR" altLang="en-US" sz="1875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875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목적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33DAA2F-5BAC-4AF3-BC8E-BECB0B72BAC7}"/>
                </a:ext>
              </a:extLst>
            </p:cNvPr>
            <p:cNvSpPr txBox="1"/>
            <p:nvPr/>
          </p:nvSpPr>
          <p:spPr>
            <a:xfrm>
              <a:off x="7134049" y="2273247"/>
              <a:ext cx="613454" cy="344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>
                  <a:ln/>
                  <a:solidFill>
                    <a:srgbClr val="FFFFFF"/>
                  </a:solidFill>
                  <a:latin typeface="맑은 고딕"/>
                  <a:ea typeface="맑은 고딕"/>
                  <a:sym typeface="맑은 고딕"/>
                  <a:rtl val="0"/>
                </a:rPr>
                <a:t>분석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3980A8-59E3-2A24-55E5-21D869A639ED}"/>
                </a:ext>
              </a:extLst>
            </p:cNvPr>
            <p:cNvSpPr txBox="1"/>
            <p:nvPr/>
          </p:nvSpPr>
          <p:spPr>
            <a:xfrm>
              <a:off x="7103352" y="2639406"/>
              <a:ext cx="1274708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sym typeface="맑은 고딕"/>
                  <a:rtl val="0"/>
                </a:rPr>
                <a:t>상담 내용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및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감정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분석</a:t>
              </a:r>
              <a:endParaRPr lang="ko-KR" altLang="en-US" sz="1125" spc="0" baseline="0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418E1E-B563-4419-1693-4DE949DDBFA9}"/>
                </a:ext>
              </a:extLst>
            </p:cNvPr>
            <p:cNvSpPr txBox="1"/>
            <p:nvPr/>
          </p:nvSpPr>
          <p:spPr>
            <a:xfrm>
              <a:off x="7134049" y="3416247"/>
              <a:ext cx="1319130" cy="344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>
                  <a:ln/>
                  <a:solidFill>
                    <a:srgbClr val="FFFFFF"/>
                  </a:solidFill>
                  <a:latin typeface="맑은 고딕"/>
                  <a:ea typeface="맑은 고딕"/>
                  <a:sym typeface="맑은 고딕"/>
                  <a:rtl val="0"/>
                </a:rPr>
                <a:t>시스템</a:t>
              </a:r>
              <a:r>
                <a:rPr lang="ko-KR" altLang="en-US" sz="1500" b="1" spc="0" baseline="0">
                  <a:ln/>
                  <a:solidFill>
                    <a:srgbClr val="FFFFFF"/>
                  </a:solidFill>
                  <a:latin typeface="Arial"/>
                  <a:ea typeface="맑은 고딕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>
                  <a:ln/>
                  <a:solidFill>
                    <a:srgbClr val="FFFFFF"/>
                  </a:solidFill>
                  <a:latin typeface="맑은 고딕"/>
                  <a:ea typeface="맑은 고딕"/>
                  <a:cs typeface="Arial"/>
                  <a:sym typeface="맑은 고딕"/>
                  <a:rtl val="0"/>
                </a:rPr>
                <a:t>구축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32FBEF-0194-11DB-2CEA-960AEB94F4D2}"/>
                </a:ext>
              </a:extLst>
            </p:cNvPr>
            <p:cNvSpPr txBox="1"/>
            <p:nvPr/>
          </p:nvSpPr>
          <p:spPr>
            <a:xfrm>
              <a:off x="7134049" y="3782406"/>
              <a:ext cx="2092239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상담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품질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평가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시스템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및 대시보드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구축</a:t>
              </a:r>
              <a:endParaRPr lang="ko-KR" altLang="en-US" sz="1125" spc="0" baseline="0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D8CD4F-7FE3-1626-8984-1E1C853CDA83}"/>
                </a:ext>
              </a:extLst>
            </p:cNvPr>
            <p:cNvSpPr txBox="1"/>
            <p:nvPr/>
          </p:nvSpPr>
          <p:spPr>
            <a:xfrm>
              <a:off x="7134049" y="4559247"/>
              <a:ext cx="980221" cy="344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ML </a:t>
              </a:r>
              <a:r>
                <a:rPr lang="ko-KR" altLang="en-US" sz="1500" b="1" spc="0" baseline="0">
                  <a:ln/>
                  <a:solidFill>
                    <a:srgbClr val="FFFFFF"/>
                  </a:solidFill>
                  <a:latin typeface="맑은 고딕"/>
                  <a:ea typeface="맑은 고딕"/>
                  <a:cs typeface="Arial"/>
                  <a:sym typeface="맑은 고딕"/>
                  <a:rtl val="0"/>
                </a:rPr>
                <a:t>학습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968849-3485-FA71-E4AA-1B0CBF33E081}"/>
                </a:ext>
              </a:extLst>
            </p:cNvPr>
            <p:cNvSpPr txBox="1"/>
            <p:nvPr/>
          </p:nvSpPr>
          <p:spPr>
            <a:xfrm>
              <a:off x="7134049" y="4925406"/>
              <a:ext cx="1972015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sym typeface="맑은 고딕"/>
                  <a:rtl val="0"/>
                </a:rPr>
                <a:t>실제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데이터를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기반으로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한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ML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학습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.</a:t>
              </a: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F5D3614-A69F-7FA2-DB36-CD635520B764}"/>
                </a:ext>
              </a:extLst>
            </p:cNvPr>
            <p:cNvSpPr/>
            <p:nvPr/>
          </p:nvSpPr>
          <p:spPr>
            <a:xfrm>
              <a:off x="6170497" y="2135779"/>
              <a:ext cx="4650293" cy="914400"/>
            </a:xfrm>
            <a:custGeom>
              <a:avLst/>
              <a:gdLst>
                <a:gd name="connsiteX0" fmla="*/ 904138 w 4650293"/>
                <a:gd name="connsiteY0" fmla="*/ 447821 h 914400"/>
                <a:gd name="connsiteX1" fmla="*/ 516728 w 4650293"/>
                <a:gd name="connsiteY1" fmla="*/ 113303 h 914400"/>
                <a:gd name="connsiteX2" fmla="*/ 129318 w 4650293"/>
                <a:gd name="connsiteY2" fmla="*/ 447821 h 914400"/>
                <a:gd name="connsiteX3" fmla="*/ 4650141 w 4650293"/>
                <a:gd name="connsiteY3" fmla="*/ 447821 h 914400"/>
                <a:gd name="connsiteX4" fmla="*/ 4133558 w 4650293"/>
                <a:gd name="connsiteY4" fmla="*/ 146 h 914400"/>
                <a:gd name="connsiteX5" fmla="*/ 516728 w 4650293"/>
                <a:gd name="connsiteY5" fmla="*/ 146 h 914400"/>
                <a:gd name="connsiteX6" fmla="*/ 151385 w 4650293"/>
                <a:gd name="connsiteY6" fmla="*/ 132639 h 914400"/>
                <a:gd name="connsiteX7" fmla="*/ 146 w 4650293"/>
                <a:gd name="connsiteY7" fmla="*/ 447821 h 914400"/>
                <a:gd name="connsiteX8" fmla="*/ 129318 w 4650293"/>
                <a:gd name="connsiteY8" fmla="*/ 447821 h 914400"/>
                <a:gd name="connsiteX9" fmla="*/ 129318 w 4650293"/>
                <a:gd name="connsiteY9" fmla="*/ 457346 h 914400"/>
                <a:gd name="connsiteX10" fmla="*/ 146 w 4650293"/>
                <a:gd name="connsiteY10" fmla="*/ 457346 h 914400"/>
                <a:gd name="connsiteX11" fmla="*/ 146 w 4650293"/>
                <a:gd name="connsiteY11" fmla="*/ 447821 h 914400"/>
                <a:gd name="connsiteX12" fmla="*/ 4650356 w 4650293"/>
                <a:gd name="connsiteY12" fmla="*/ 447821 h 914400"/>
                <a:gd name="connsiteX13" fmla="*/ 4650356 w 4650293"/>
                <a:gd name="connsiteY13" fmla="*/ 457346 h 914400"/>
                <a:gd name="connsiteX14" fmla="*/ 904353 w 4650293"/>
                <a:gd name="connsiteY14" fmla="*/ 457346 h 914400"/>
                <a:gd name="connsiteX15" fmla="*/ 904353 w 4650293"/>
                <a:gd name="connsiteY15" fmla="*/ 447821 h 914400"/>
                <a:gd name="connsiteX16" fmla="*/ 904161 w 4650293"/>
                <a:gd name="connsiteY16" fmla="*/ 457346 h 914400"/>
                <a:gd name="connsiteX17" fmla="*/ 904269 w 4650293"/>
                <a:gd name="connsiteY17" fmla="*/ 462109 h 914400"/>
                <a:gd name="connsiteX18" fmla="*/ 516752 w 4650293"/>
                <a:gd name="connsiteY18" fmla="*/ 801389 h 914400"/>
                <a:gd name="connsiteX19" fmla="*/ 129234 w 4650293"/>
                <a:gd name="connsiteY19" fmla="*/ 462109 h 914400"/>
                <a:gd name="connsiteX20" fmla="*/ 129342 w 4650293"/>
                <a:gd name="connsiteY20" fmla="*/ 457346 h 914400"/>
                <a:gd name="connsiteX21" fmla="*/ 170 w 4650293"/>
                <a:gd name="connsiteY21" fmla="*/ 457346 h 914400"/>
                <a:gd name="connsiteX22" fmla="*/ 62 w 4650293"/>
                <a:gd name="connsiteY22" fmla="*/ 462109 h 914400"/>
                <a:gd name="connsiteX23" fmla="*/ 516752 w 4650293"/>
                <a:gd name="connsiteY23" fmla="*/ 914546 h 914400"/>
                <a:gd name="connsiteX24" fmla="*/ 4133580 w 4650293"/>
                <a:gd name="connsiteY24" fmla="*/ 914546 h 914400"/>
                <a:gd name="connsiteX25" fmla="*/ 4498923 w 4650293"/>
                <a:gd name="connsiteY25" fmla="*/ 782053 h 914400"/>
                <a:gd name="connsiteX26" fmla="*/ 4650270 w 4650293"/>
                <a:gd name="connsiteY26" fmla="*/ 462109 h 914400"/>
                <a:gd name="connsiteX27" fmla="*/ 4650162 w 4650293"/>
                <a:gd name="connsiteY27" fmla="*/ 45734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650293" h="914400">
                  <a:moveTo>
                    <a:pt x="904138" y="447821"/>
                  </a:moveTo>
                  <a:cubicBezTo>
                    <a:pt x="901231" y="262655"/>
                    <a:pt x="728894" y="113303"/>
                    <a:pt x="516728" y="113303"/>
                  </a:cubicBezTo>
                  <a:cubicBezTo>
                    <a:pt x="304562" y="113303"/>
                    <a:pt x="132225" y="262655"/>
                    <a:pt x="129318" y="447821"/>
                  </a:cubicBezTo>
                  <a:moveTo>
                    <a:pt x="4650141" y="447821"/>
                  </a:moveTo>
                  <a:cubicBezTo>
                    <a:pt x="4647234" y="200171"/>
                    <a:pt x="4417092" y="146"/>
                    <a:pt x="4133558" y="146"/>
                  </a:cubicBezTo>
                  <a:lnTo>
                    <a:pt x="516728" y="146"/>
                  </a:lnTo>
                  <a:cubicBezTo>
                    <a:pt x="373993" y="146"/>
                    <a:pt x="244820" y="50724"/>
                    <a:pt x="151385" y="132639"/>
                  </a:cubicBezTo>
                  <a:cubicBezTo>
                    <a:pt x="59027" y="213411"/>
                    <a:pt x="1653" y="324758"/>
                    <a:pt x="146" y="447821"/>
                  </a:cubicBezTo>
                  <a:moveTo>
                    <a:pt x="129318" y="447821"/>
                  </a:moveTo>
                  <a:lnTo>
                    <a:pt x="129318" y="457346"/>
                  </a:lnTo>
                  <a:moveTo>
                    <a:pt x="146" y="457346"/>
                  </a:moveTo>
                  <a:lnTo>
                    <a:pt x="146" y="447821"/>
                  </a:lnTo>
                  <a:moveTo>
                    <a:pt x="4650356" y="447821"/>
                  </a:moveTo>
                  <a:lnTo>
                    <a:pt x="4650356" y="457346"/>
                  </a:lnTo>
                  <a:moveTo>
                    <a:pt x="904353" y="457346"/>
                  </a:moveTo>
                  <a:lnTo>
                    <a:pt x="904353" y="447821"/>
                  </a:lnTo>
                  <a:moveTo>
                    <a:pt x="904161" y="457346"/>
                  </a:moveTo>
                  <a:cubicBezTo>
                    <a:pt x="904161" y="458965"/>
                    <a:pt x="904269" y="460489"/>
                    <a:pt x="904269" y="462109"/>
                  </a:cubicBezTo>
                  <a:cubicBezTo>
                    <a:pt x="904269" y="649465"/>
                    <a:pt x="730747" y="801389"/>
                    <a:pt x="516752" y="801389"/>
                  </a:cubicBezTo>
                  <a:cubicBezTo>
                    <a:pt x="302756" y="801389"/>
                    <a:pt x="129234" y="649465"/>
                    <a:pt x="129234" y="462109"/>
                  </a:cubicBezTo>
                  <a:cubicBezTo>
                    <a:pt x="129234" y="460489"/>
                    <a:pt x="129342" y="458965"/>
                    <a:pt x="129342" y="457346"/>
                  </a:cubicBezTo>
                  <a:moveTo>
                    <a:pt x="170" y="457346"/>
                  </a:moveTo>
                  <a:cubicBezTo>
                    <a:pt x="170" y="458965"/>
                    <a:pt x="62" y="460489"/>
                    <a:pt x="62" y="462109"/>
                  </a:cubicBezTo>
                  <a:cubicBezTo>
                    <a:pt x="62" y="711949"/>
                    <a:pt x="231388" y="914546"/>
                    <a:pt x="516752" y="914546"/>
                  </a:cubicBezTo>
                  <a:lnTo>
                    <a:pt x="4133580" y="914546"/>
                  </a:lnTo>
                  <a:cubicBezTo>
                    <a:pt x="4276316" y="914546"/>
                    <a:pt x="4405488" y="863968"/>
                    <a:pt x="4498923" y="782053"/>
                  </a:cubicBezTo>
                  <a:cubicBezTo>
                    <a:pt x="4592465" y="700234"/>
                    <a:pt x="4650270" y="587172"/>
                    <a:pt x="4650270" y="462109"/>
                  </a:cubicBezTo>
                  <a:cubicBezTo>
                    <a:pt x="4650270" y="460489"/>
                    <a:pt x="4650162" y="458965"/>
                    <a:pt x="4650162" y="457346"/>
                  </a:cubicBezTo>
                </a:path>
              </a:pathLst>
            </a:custGeom>
            <a:noFill/>
            <a:ln w="10749" cap="flat">
              <a:solidFill>
                <a:srgbClr val="4371B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7B2102D-08CF-4A7D-5B9A-9A24A392E67A}"/>
                </a:ext>
              </a:extLst>
            </p:cNvPr>
            <p:cNvSpPr/>
            <p:nvPr/>
          </p:nvSpPr>
          <p:spPr>
            <a:xfrm>
              <a:off x="6170497" y="3278779"/>
              <a:ext cx="4650293" cy="914400"/>
            </a:xfrm>
            <a:custGeom>
              <a:avLst/>
              <a:gdLst>
                <a:gd name="connsiteX0" fmla="*/ 904138 w 4650293"/>
                <a:gd name="connsiteY0" fmla="*/ 447941 h 914400"/>
                <a:gd name="connsiteX1" fmla="*/ 516728 w 4650293"/>
                <a:gd name="connsiteY1" fmla="*/ 113423 h 914400"/>
                <a:gd name="connsiteX2" fmla="*/ 129318 w 4650293"/>
                <a:gd name="connsiteY2" fmla="*/ 447941 h 914400"/>
                <a:gd name="connsiteX3" fmla="*/ 4650141 w 4650293"/>
                <a:gd name="connsiteY3" fmla="*/ 447941 h 914400"/>
                <a:gd name="connsiteX4" fmla="*/ 4133558 w 4650293"/>
                <a:gd name="connsiteY4" fmla="*/ 266 h 914400"/>
                <a:gd name="connsiteX5" fmla="*/ 516728 w 4650293"/>
                <a:gd name="connsiteY5" fmla="*/ 266 h 914400"/>
                <a:gd name="connsiteX6" fmla="*/ 151385 w 4650293"/>
                <a:gd name="connsiteY6" fmla="*/ 132759 h 914400"/>
                <a:gd name="connsiteX7" fmla="*/ 146 w 4650293"/>
                <a:gd name="connsiteY7" fmla="*/ 447941 h 914400"/>
                <a:gd name="connsiteX8" fmla="*/ 129318 w 4650293"/>
                <a:gd name="connsiteY8" fmla="*/ 447941 h 914400"/>
                <a:gd name="connsiteX9" fmla="*/ 129318 w 4650293"/>
                <a:gd name="connsiteY9" fmla="*/ 457466 h 914400"/>
                <a:gd name="connsiteX10" fmla="*/ 146 w 4650293"/>
                <a:gd name="connsiteY10" fmla="*/ 457466 h 914400"/>
                <a:gd name="connsiteX11" fmla="*/ 146 w 4650293"/>
                <a:gd name="connsiteY11" fmla="*/ 447941 h 914400"/>
                <a:gd name="connsiteX12" fmla="*/ 4650356 w 4650293"/>
                <a:gd name="connsiteY12" fmla="*/ 447941 h 914400"/>
                <a:gd name="connsiteX13" fmla="*/ 4650356 w 4650293"/>
                <a:gd name="connsiteY13" fmla="*/ 457466 h 914400"/>
                <a:gd name="connsiteX14" fmla="*/ 904353 w 4650293"/>
                <a:gd name="connsiteY14" fmla="*/ 457466 h 914400"/>
                <a:gd name="connsiteX15" fmla="*/ 904353 w 4650293"/>
                <a:gd name="connsiteY15" fmla="*/ 447941 h 914400"/>
                <a:gd name="connsiteX16" fmla="*/ 904161 w 4650293"/>
                <a:gd name="connsiteY16" fmla="*/ 457466 h 914400"/>
                <a:gd name="connsiteX17" fmla="*/ 904269 w 4650293"/>
                <a:gd name="connsiteY17" fmla="*/ 462229 h 914400"/>
                <a:gd name="connsiteX18" fmla="*/ 516752 w 4650293"/>
                <a:gd name="connsiteY18" fmla="*/ 801509 h 914400"/>
                <a:gd name="connsiteX19" fmla="*/ 129234 w 4650293"/>
                <a:gd name="connsiteY19" fmla="*/ 462229 h 914400"/>
                <a:gd name="connsiteX20" fmla="*/ 129342 w 4650293"/>
                <a:gd name="connsiteY20" fmla="*/ 457466 h 914400"/>
                <a:gd name="connsiteX21" fmla="*/ 170 w 4650293"/>
                <a:gd name="connsiteY21" fmla="*/ 457466 h 914400"/>
                <a:gd name="connsiteX22" fmla="*/ 62 w 4650293"/>
                <a:gd name="connsiteY22" fmla="*/ 462229 h 914400"/>
                <a:gd name="connsiteX23" fmla="*/ 516752 w 4650293"/>
                <a:gd name="connsiteY23" fmla="*/ 914666 h 914400"/>
                <a:gd name="connsiteX24" fmla="*/ 4133580 w 4650293"/>
                <a:gd name="connsiteY24" fmla="*/ 914666 h 914400"/>
                <a:gd name="connsiteX25" fmla="*/ 4498923 w 4650293"/>
                <a:gd name="connsiteY25" fmla="*/ 782173 h 914400"/>
                <a:gd name="connsiteX26" fmla="*/ 4650270 w 4650293"/>
                <a:gd name="connsiteY26" fmla="*/ 462229 h 914400"/>
                <a:gd name="connsiteX27" fmla="*/ 4650162 w 4650293"/>
                <a:gd name="connsiteY27" fmla="*/ 45746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650293" h="914400">
                  <a:moveTo>
                    <a:pt x="904138" y="447941"/>
                  </a:moveTo>
                  <a:cubicBezTo>
                    <a:pt x="901231" y="262775"/>
                    <a:pt x="728894" y="113423"/>
                    <a:pt x="516728" y="113423"/>
                  </a:cubicBezTo>
                  <a:cubicBezTo>
                    <a:pt x="304562" y="113423"/>
                    <a:pt x="132225" y="262775"/>
                    <a:pt x="129318" y="447941"/>
                  </a:cubicBezTo>
                  <a:moveTo>
                    <a:pt x="4650141" y="447941"/>
                  </a:moveTo>
                  <a:cubicBezTo>
                    <a:pt x="4647234" y="200291"/>
                    <a:pt x="4417092" y="266"/>
                    <a:pt x="4133558" y="266"/>
                  </a:cubicBezTo>
                  <a:lnTo>
                    <a:pt x="516728" y="266"/>
                  </a:lnTo>
                  <a:cubicBezTo>
                    <a:pt x="373993" y="266"/>
                    <a:pt x="244820" y="50844"/>
                    <a:pt x="151385" y="132759"/>
                  </a:cubicBezTo>
                  <a:cubicBezTo>
                    <a:pt x="59027" y="213531"/>
                    <a:pt x="1653" y="324878"/>
                    <a:pt x="146" y="447941"/>
                  </a:cubicBezTo>
                  <a:moveTo>
                    <a:pt x="129318" y="447941"/>
                  </a:moveTo>
                  <a:lnTo>
                    <a:pt x="129318" y="457466"/>
                  </a:lnTo>
                  <a:moveTo>
                    <a:pt x="146" y="457466"/>
                  </a:moveTo>
                  <a:lnTo>
                    <a:pt x="146" y="447941"/>
                  </a:lnTo>
                  <a:moveTo>
                    <a:pt x="4650356" y="447941"/>
                  </a:moveTo>
                  <a:lnTo>
                    <a:pt x="4650356" y="457466"/>
                  </a:lnTo>
                  <a:moveTo>
                    <a:pt x="904353" y="457466"/>
                  </a:moveTo>
                  <a:lnTo>
                    <a:pt x="904353" y="447941"/>
                  </a:lnTo>
                  <a:moveTo>
                    <a:pt x="904161" y="457466"/>
                  </a:moveTo>
                  <a:cubicBezTo>
                    <a:pt x="904161" y="459085"/>
                    <a:pt x="904269" y="460609"/>
                    <a:pt x="904269" y="462229"/>
                  </a:cubicBezTo>
                  <a:cubicBezTo>
                    <a:pt x="904269" y="649585"/>
                    <a:pt x="730747" y="801509"/>
                    <a:pt x="516752" y="801509"/>
                  </a:cubicBezTo>
                  <a:cubicBezTo>
                    <a:pt x="302756" y="801509"/>
                    <a:pt x="129234" y="649585"/>
                    <a:pt x="129234" y="462229"/>
                  </a:cubicBezTo>
                  <a:cubicBezTo>
                    <a:pt x="129234" y="460609"/>
                    <a:pt x="129342" y="459085"/>
                    <a:pt x="129342" y="457466"/>
                  </a:cubicBezTo>
                  <a:moveTo>
                    <a:pt x="170" y="457466"/>
                  </a:moveTo>
                  <a:cubicBezTo>
                    <a:pt x="170" y="459085"/>
                    <a:pt x="62" y="460609"/>
                    <a:pt x="62" y="462229"/>
                  </a:cubicBezTo>
                  <a:cubicBezTo>
                    <a:pt x="62" y="712069"/>
                    <a:pt x="231388" y="914666"/>
                    <a:pt x="516752" y="914666"/>
                  </a:cubicBezTo>
                  <a:lnTo>
                    <a:pt x="4133580" y="914666"/>
                  </a:lnTo>
                  <a:cubicBezTo>
                    <a:pt x="4276316" y="914666"/>
                    <a:pt x="4405488" y="864088"/>
                    <a:pt x="4498923" y="782173"/>
                  </a:cubicBezTo>
                  <a:cubicBezTo>
                    <a:pt x="4592465" y="700354"/>
                    <a:pt x="4650270" y="587292"/>
                    <a:pt x="4650270" y="462229"/>
                  </a:cubicBezTo>
                  <a:cubicBezTo>
                    <a:pt x="4650270" y="460609"/>
                    <a:pt x="4650162" y="459085"/>
                    <a:pt x="4650162" y="457466"/>
                  </a:cubicBezTo>
                </a:path>
              </a:pathLst>
            </a:custGeom>
            <a:noFill/>
            <a:ln w="10749" cap="flat">
              <a:solidFill>
                <a:srgbClr val="4E8B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4DDE43C-4ADA-6D0E-25AB-DB0DA95A8F5D}"/>
                </a:ext>
              </a:extLst>
            </p:cNvPr>
            <p:cNvSpPr/>
            <p:nvPr/>
          </p:nvSpPr>
          <p:spPr>
            <a:xfrm>
              <a:off x="6170497" y="4421779"/>
              <a:ext cx="4650293" cy="914400"/>
            </a:xfrm>
            <a:custGeom>
              <a:avLst/>
              <a:gdLst>
                <a:gd name="connsiteX0" fmla="*/ 904138 w 4650293"/>
                <a:gd name="connsiteY0" fmla="*/ 448061 h 914400"/>
                <a:gd name="connsiteX1" fmla="*/ 516728 w 4650293"/>
                <a:gd name="connsiteY1" fmla="*/ 113543 h 914400"/>
                <a:gd name="connsiteX2" fmla="*/ 129318 w 4650293"/>
                <a:gd name="connsiteY2" fmla="*/ 448061 h 914400"/>
                <a:gd name="connsiteX3" fmla="*/ 4650141 w 4650293"/>
                <a:gd name="connsiteY3" fmla="*/ 448061 h 914400"/>
                <a:gd name="connsiteX4" fmla="*/ 4133558 w 4650293"/>
                <a:gd name="connsiteY4" fmla="*/ 386 h 914400"/>
                <a:gd name="connsiteX5" fmla="*/ 516728 w 4650293"/>
                <a:gd name="connsiteY5" fmla="*/ 386 h 914400"/>
                <a:gd name="connsiteX6" fmla="*/ 151385 w 4650293"/>
                <a:gd name="connsiteY6" fmla="*/ 132879 h 914400"/>
                <a:gd name="connsiteX7" fmla="*/ 146 w 4650293"/>
                <a:gd name="connsiteY7" fmla="*/ 448061 h 914400"/>
                <a:gd name="connsiteX8" fmla="*/ 129318 w 4650293"/>
                <a:gd name="connsiteY8" fmla="*/ 448061 h 914400"/>
                <a:gd name="connsiteX9" fmla="*/ 129318 w 4650293"/>
                <a:gd name="connsiteY9" fmla="*/ 457586 h 914400"/>
                <a:gd name="connsiteX10" fmla="*/ 146 w 4650293"/>
                <a:gd name="connsiteY10" fmla="*/ 457586 h 914400"/>
                <a:gd name="connsiteX11" fmla="*/ 146 w 4650293"/>
                <a:gd name="connsiteY11" fmla="*/ 448061 h 914400"/>
                <a:gd name="connsiteX12" fmla="*/ 4650356 w 4650293"/>
                <a:gd name="connsiteY12" fmla="*/ 448061 h 914400"/>
                <a:gd name="connsiteX13" fmla="*/ 4650356 w 4650293"/>
                <a:gd name="connsiteY13" fmla="*/ 457586 h 914400"/>
                <a:gd name="connsiteX14" fmla="*/ 904353 w 4650293"/>
                <a:gd name="connsiteY14" fmla="*/ 457586 h 914400"/>
                <a:gd name="connsiteX15" fmla="*/ 904353 w 4650293"/>
                <a:gd name="connsiteY15" fmla="*/ 448061 h 914400"/>
                <a:gd name="connsiteX16" fmla="*/ 904161 w 4650293"/>
                <a:gd name="connsiteY16" fmla="*/ 457586 h 914400"/>
                <a:gd name="connsiteX17" fmla="*/ 904269 w 4650293"/>
                <a:gd name="connsiteY17" fmla="*/ 462349 h 914400"/>
                <a:gd name="connsiteX18" fmla="*/ 516752 w 4650293"/>
                <a:gd name="connsiteY18" fmla="*/ 801629 h 914400"/>
                <a:gd name="connsiteX19" fmla="*/ 129234 w 4650293"/>
                <a:gd name="connsiteY19" fmla="*/ 462349 h 914400"/>
                <a:gd name="connsiteX20" fmla="*/ 129342 w 4650293"/>
                <a:gd name="connsiteY20" fmla="*/ 457586 h 914400"/>
                <a:gd name="connsiteX21" fmla="*/ 170 w 4650293"/>
                <a:gd name="connsiteY21" fmla="*/ 457586 h 914400"/>
                <a:gd name="connsiteX22" fmla="*/ 62 w 4650293"/>
                <a:gd name="connsiteY22" fmla="*/ 462349 h 914400"/>
                <a:gd name="connsiteX23" fmla="*/ 516752 w 4650293"/>
                <a:gd name="connsiteY23" fmla="*/ 914786 h 914400"/>
                <a:gd name="connsiteX24" fmla="*/ 4133580 w 4650293"/>
                <a:gd name="connsiteY24" fmla="*/ 914786 h 914400"/>
                <a:gd name="connsiteX25" fmla="*/ 4498923 w 4650293"/>
                <a:gd name="connsiteY25" fmla="*/ 782293 h 914400"/>
                <a:gd name="connsiteX26" fmla="*/ 4650270 w 4650293"/>
                <a:gd name="connsiteY26" fmla="*/ 462349 h 914400"/>
                <a:gd name="connsiteX27" fmla="*/ 4650162 w 4650293"/>
                <a:gd name="connsiteY27" fmla="*/ 45758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650293" h="914400">
                  <a:moveTo>
                    <a:pt x="904138" y="448061"/>
                  </a:moveTo>
                  <a:cubicBezTo>
                    <a:pt x="901231" y="262895"/>
                    <a:pt x="728894" y="113543"/>
                    <a:pt x="516728" y="113543"/>
                  </a:cubicBezTo>
                  <a:cubicBezTo>
                    <a:pt x="304562" y="113543"/>
                    <a:pt x="132225" y="262895"/>
                    <a:pt x="129318" y="448061"/>
                  </a:cubicBezTo>
                  <a:moveTo>
                    <a:pt x="4650141" y="448061"/>
                  </a:moveTo>
                  <a:cubicBezTo>
                    <a:pt x="4647234" y="200411"/>
                    <a:pt x="4417092" y="386"/>
                    <a:pt x="4133558" y="386"/>
                  </a:cubicBezTo>
                  <a:lnTo>
                    <a:pt x="516728" y="386"/>
                  </a:lnTo>
                  <a:cubicBezTo>
                    <a:pt x="373993" y="386"/>
                    <a:pt x="244820" y="50964"/>
                    <a:pt x="151385" y="132879"/>
                  </a:cubicBezTo>
                  <a:cubicBezTo>
                    <a:pt x="59027" y="213651"/>
                    <a:pt x="1653" y="324998"/>
                    <a:pt x="146" y="448061"/>
                  </a:cubicBezTo>
                  <a:moveTo>
                    <a:pt x="129318" y="448061"/>
                  </a:moveTo>
                  <a:lnTo>
                    <a:pt x="129318" y="457586"/>
                  </a:lnTo>
                  <a:moveTo>
                    <a:pt x="146" y="457586"/>
                  </a:moveTo>
                  <a:lnTo>
                    <a:pt x="146" y="448061"/>
                  </a:lnTo>
                  <a:moveTo>
                    <a:pt x="4650356" y="448061"/>
                  </a:moveTo>
                  <a:lnTo>
                    <a:pt x="4650356" y="457586"/>
                  </a:lnTo>
                  <a:moveTo>
                    <a:pt x="904353" y="457586"/>
                  </a:moveTo>
                  <a:lnTo>
                    <a:pt x="904353" y="448061"/>
                  </a:lnTo>
                  <a:moveTo>
                    <a:pt x="904161" y="457586"/>
                  </a:moveTo>
                  <a:cubicBezTo>
                    <a:pt x="904161" y="459205"/>
                    <a:pt x="904269" y="460729"/>
                    <a:pt x="904269" y="462349"/>
                  </a:cubicBezTo>
                  <a:cubicBezTo>
                    <a:pt x="904269" y="649705"/>
                    <a:pt x="730747" y="801629"/>
                    <a:pt x="516752" y="801629"/>
                  </a:cubicBezTo>
                  <a:cubicBezTo>
                    <a:pt x="302756" y="801629"/>
                    <a:pt x="129234" y="649705"/>
                    <a:pt x="129234" y="462349"/>
                  </a:cubicBezTo>
                  <a:cubicBezTo>
                    <a:pt x="129234" y="460729"/>
                    <a:pt x="129342" y="459205"/>
                    <a:pt x="129342" y="457586"/>
                  </a:cubicBezTo>
                  <a:moveTo>
                    <a:pt x="170" y="457586"/>
                  </a:moveTo>
                  <a:cubicBezTo>
                    <a:pt x="170" y="459205"/>
                    <a:pt x="62" y="460729"/>
                    <a:pt x="62" y="462349"/>
                  </a:cubicBezTo>
                  <a:cubicBezTo>
                    <a:pt x="62" y="712189"/>
                    <a:pt x="231388" y="914786"/>
                    <a:pt x="516752" y="914786"/>
                  </a:cubicBezTo>
                  <a:lnTo>
                    <a:pt x="4133580" y="914786"/>
                  </a:lnTo>
                  <a:cubicBezTo>
                    <a:pt x="4276316" y="914786"/>
                    <a:pt x="4405488" y="864208"/>
                    <a:pt x="4498923" y="782293"/>
                  </a:cubicBezTo>
                  <a:cubicBezTo>
                    <a:pt x="4592465" y="700474"/>
                    <a:pt x="4650270" y="587412"/>
                    <a:pt x="4650270" y="462349"/>
                  </a:cubicBezTo>
                  <a:cubicBezTo>
                    <a:pt x="4650270" y="460729"/>
                    <a:pt x="4650162" y="459205"/>
                    <a:pt x="4650162" y="457586"/>
                  </a:cubicBezTo>
                </a:path>
              </a:pathLst>
            </a:custGeom>
            <a:noFill/>
            <a:ln w="10749" cap="flat">
              <a:solidFill>
                <a:srgbClr val="95BD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827E97D9-3237-5AA6-4F39-DB88FD11E4D2}"/>
                </a:ext>
              </a:extLst>
            </p:cNvPr>
            <p:cNvSpPr/>
            <p:nvPr/>
          </p:nvSpPr>
          <p:spPr>
            <a:xfrm>
              <a:off x="6513380" y="2380064"/>
              <a:ext cx="395417" cy="427230"/>
            </a:xfrm>
            <a:custGeom>
              <a:avLst/>
              <a:gdLst>
                <a:gd name="connsiteX0" fmla="*/ 108906 w 395417"/>
                <a:gd name="connsiteY0" fmla="*/ 427401 h 427230"/>
                <a:gd name="connsiteX1" fmla="*/ 108906 w 395417"/>
                <a:gd name="connsiteY1" fmla="*/ 337384 h 427230"/>
                <a:gd name="connsiteX2" fmla="*/ 64007 w 395417"/>
                <a:gd name="connsiteY2" fmla="*/ 268655 h 427230"/>
                <a:gd name="connsiteX3" fmla="*/ 70706 w 395417"/>
                <a:gd name="connsiteY3" fmla="*/ 189491 h 427230"/>
                <a:gd name="connsiteX4" fmla="*/ 279405 w 395417"/>
                <a:gd name="connsiteY4" fmla="*/ 427401 h 427230"/>
                <a:gd name="connsiteX5" fmla="*/ 279405 w 395417"/>
                <a:gd name="connsiteY5" fmla="*/ 384296 h 427230"/>
                <a:gd name="connsiteX6" fmla="*/ 303763 w 395417"/>
                <a:gd name="connsiteY6" fmla="*/ 384296 h 427230"/>
                <a:gd name="connsiteX7" fmla="*/ 338209 w 395417"/>
                <a:gd name="connsiteY7" fmla="*/ 371670 h 427230"/>
                <a:gd name="connsiteX8" fmla="*/ 352476 w 395417"/>
                <a:gd name="connsiteY8" fmla="*/ 341192 h 427230"/>
                <a:gd name="connsiteX9" fmla="*/ 352476 w 395417"/>
                <a:gd name="connsiteY9" fmla="*/ 298085 h 427230"/>
                <a:gd name="connsiteX10" fmla="*/ 383329 w 395417"/>
                <a:gd name="connsiteY10" fmla="*/ 298085 h 427230"/>
                <a:gd name="connsiteX11" fmla="*/ 388999 w 395417"/>
                <a:gd name="connsiteY11" fmla="*/ 296839 h 427230"/>
                <a:gd name="connsiteX12" fmla="*/ 393363 w 395417"/>
                <a:gd name="connsiteY12" fmla="*/ 293401 h 427230"/>
                <a:gd name="connsiteX13" fmla="*/ 395419 w 395417"/>
                <a:gd name="connsiteY13" fmla="*/ 288560 h 427230"/>
                <a:gd name="connsiteX14" fmla="*/ 394694 w 395417"/>
                <a:gd name="connsiteY14" fmla="*/ 283430 h 427230"/>
                <a:gd name="connsiteX15" fmla="*/ 351961 w 395417"/>
                <a:gd name="connsiteY15" fmla="*/ 189491 h 427230"/>
                <a:gd name="connsiteX16" fmla="*/ 68351 w 395417"/>
                <a:gd name="connsiteY16" fmla="*/ 195057 h 427230"/>
                <a:gd name="connsiteX17" fmla="*/ 211032 w 395417"/>
                <a:gd name="connsiteY17" fmla="*/ 231155 h 427230"/>
                <a:gd name="connsiteX18" fmla="*/ 353712 w 395417"/>
                <a:gd name="connsiteY18" fmla="*/ 195057 h 427230"/>
                <a:gd name="connsiteX19" fmla="*/ 211032 w 395417"/>
                <a:gd name="connsiteY19" fmla="*/ 158960 h 427230"/>
                <a:gd name="connsiteX20" fmla="*/ 114274 w 395417"/>
                <a:gd name="connsiteY20" fmla="*/ 152187 h 427230"/>
                <a:gd name="connsiteX21" fmla="*/ 28376 w 395417"/>
                <a:gd name="connsiteY21" fmla="*/ 76179 h 427230"/>
                <a:gd name="connsiteX22" fmla="*/ 114274 w 395417"/>
                <a:gd name="connsiteY22" fmla="*/ 170 h 427230"/>
                <a:gd name="connsiteX23" fmla="*/ 200173 w 395417"/>
                <a:gd name="connsiteY23" fmla="*/ 76179 h 427230"/>
                <a:gd name="connsiteX24" fmla="*/ 114274 w 395417"/>
                <a:gd name="connsiteY24" fmla="*/ 152187 h 427230"/>
                <a:gd name="connsiteX25" fmla="*/ 51868 w 395417"/>
                <a:gd name="connsiteY25" fmla="*/ 128253 h 427230"/>
                <a:gd name="connsiteX26" fmla="*/ 86 w 395417"/>
                <a:gd name="connsiteY26" fmla="*/ 173048 h 42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5417" h="427230">
                  <a:moveTo>
                    <a:pt x="108906" y="427401"/>
                  </a:moveTo>
                  <a:lnTo>
                    <a:pt x="108906" y="337384"/>
                  </a:lnTo>
                  <a:cubicBezTo>
                    <a:pt x="86469" y="318991"/>
                    <a:pt x="70822" y="295037"/>
                    <a:pt x="64007" y="268655"/>
                  </a:cubicBezTo>
                  <a:cubicBezTo>
                    <a:pt x="57192" y="242271"/>
                    <a:pt x="59526" y="214683"/>
                    <a:pt x="70706" y="189491"/>
                  </a:cubicBezTo>
                  <a:moveTo>
                    <a:pt x="279405" y="427401"/>
                  </a:moveTo>
                  <a:lnTo>
                    <a:pt x="279405" y="384296"/>
                  </a:lnTo>
                  <a:lnTo>
                    <a:pt x="303763" y="384296"/>
                  </a:lnTo>
                  <a:cubicBezTo>
                    <a:pt x="316682" y="384296"/>
                    <a:pt x="329072" y="379755"/>
                    <a:pt x="338209" y="371670"/>
                  </a:cubicBezTo>
                  <a:cubicBezTo>
                    <a:pt x="347343" y="363587"/>
                    <a:pt x="352476" y="352624"/>
                    <a:pt x="352476" y="341192"/>
                  </a:cubicBezTo>
                  <a:lnTo>
                    <a:pt x="352476" y="298085"/>
                  </a:lnTo>
                  <a:lnTo>
                    <a:pt x="383329" y="298085"/>
                  </a:lnTo>
                  <a:cubicBezTo>
                    <a:pt x="385305" y="298083"/>
                    <a:pt x="387251" y="297655"/>
                    <a:pt x="388999" y="296839"/>
                  </a:cubicBezTo>
                  <a:cubicBezTo>
                    <a:pt x="390748" y="296022"/>
                    <a:pt x="392246" y="294843"/>
                    <a:pt x="393363" y="293401"/>
                  </a:cubicBezTo>
                  <a:cubicBezTo>
                    <a:pt x="394483" y="291959"/>
                    <a:pt x="395187" y="290298"/>
                    <a:pt x="395419" y="288560"/>
                  </a:cubicBezTo>
                  <a:cubicBezTo>
                    <a:pt x="395652" y="286823"/>
                    <a:pt x="395402" y="285063"/>
                    <a:pt x="394694" y="283430"/>
                  </a:cubicBezTo>
                  <a:cubicBezTo>
                    <a:pt x="379996" y="249691"/>
                    <a:pt x="367359" y="217266"/>
                    <a:pt x="351961" y="189491"/>
                  </a:cubicBezTo>
                  <a:moveTo>
                    <a:pt x="68351" y="195057"/>
                  </a:moveTo>
                  <a:cubicBezTo>
                    <a:pt x="68351" y="214995"/>
                    <a:pt x="132230" y="231155"/>
                    <a:pt x="211032" y="231155"/>
                  </a:cubicBezTo>
                  <a:cubicBezTo>
                    <a:pt x="289832" y="231155"/>
                    <a:pt x="353712" y="214995"/>
                    <a:pt x="353712" y="195057"/>
                  </a:cubicBezTo>
                  <a:cubicBezTo>
                    <a:pt x="353712" y="175121"/>
                    <a:pt x="289832" y="158960"/>
                    <a:pt x="211032" y="158960"/>
                  </a:cubicBezTo>
                  <a:moveTo>
                    <a:pt x="114274" y="152187"/>
                  </a:moveTo>
                  <a:cubicBezTo>
                    <a:pt x="66834" y="152187"/>
                    <a:pt x="28376" y="118156"/>
                    <a:pt x="28376" y="76179"/>
                  </a:cubicBezTo>
                  <a:cubicBezTo>
                    <a:pt x="28376" y="34200"/>
                    <a:pt x="66834" y="170"/>
                    <a:pt x="114274" y="170"/>
                  </a:cubicBezTo>
                  <a:cubicBezTo>
                    <a:pt x="161714" y="170"/>
                    <a:pt x="200173" y="34200"/>
                    <a:pt x="200173" y="76179"/>
                  </a:cubicBezTo>
                  <a:cubicBezTo>
                    <a:pt x="200173" y="118156"/>
                    <a:pt x="161714" y="152187"/>
                    <a:pt x="114274" y="152187"/>
                  </a:cubicBezTo>
                  <a:close/>
                  <a:moveTo>
                    <a:pt x="51868" y="128253"/>
                  </a:moveTo>
                  <a:lnTo>
                    <a:pt x="86" y="173048"/>
                  </a:lnTo>
                </a:path>
              </a:pathLst>
            </a:custGeom>
            <a:noFill/>
            <a:ln w="10749" cap="flat">
              <a:solidFill>
                <a:srgbClr val="48484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E98C0FB-8BD7-C902-97E3-904AB15A83FD}"/>
                </a:ext>
              </a:extLst>
            </p:cNvPr>
            <p:cNvSpPr/>
            <p:nvPr/>
          </p:nvSpPr>
          <p:spPr>
            <a:xfrm>
              <a:off x="6445073" y="3521666"/>
              <a:ext cx="489221" cy="428625"/>
            </a:xfrm>
            <a:custGeom>
              <a:avLst/>
              <a:gdLst>
                <a:gd name="connsiteX0" fmla="*/ 86 w 489221"/>
                <a:gd name="connsiteY0" fmla="*/ 428915 h 428625"/>
                <a:gd name="connsiteX1" fmla="*/ 96537 w 489221"/>
                <a:gd name="connsiteY1" fmla="*/ 400340 h 428625"/>
                <a:gd name="connsiteX2" fmla="*/ 169411 w 489221"/>
                <a:gd name="connsiteY2" fmla="*/ 428915 h 428625"/>
                <a:gd name="connsiteX3" fmla="*/ 242284 w 489221"/>
                <a:gd name="connsiteY3" fmla="*/ 400340 h 428625"/>
                <a:gd name="connsiteX4" fmla="*/ 315159 w 489221"/>
                <a:gd name="connsiteY4" fmla="*/ 428915 h 428625"/>
                <a:gd name="connsiteX5" fmla="*/ 388032 w 489221"/>
                <a:gd name="connsiteY5" fmla="*/ 400340 h 428625"/>
                <a:gd name="connsiteX6" fmla="*/ 484483 w 489221"/>
                <a:gd name="connsiteY6" fmla="*/ 428915 h 428625"/>
                <a:gd name="connsiteX7" fmla="*/ 417744 w 489221"/>
                <a:gd name="connsiteY7" fmla="*/ 69742 h 428625"/>
                <a:gd name="connsiteX8" fmla="*/ 489307 w 489221"/>
                <a:gd name="connsiteY8" fmla="*/ 35016 h 428625"/>
                <a:gd name="connsiteX9" fmla="*/ 417744 w 489221"/>
                <a:gd name="connsiteY9" fmla="*/ 290 h 428625"/>
                <a:gd name="connsiteX10" fmla="*/ 346180 w 489221"/>
                <a:gd name="connsiteY10" fmla="*/ 35016 h 428625"/>
                <a:gd name="connsiteX11" fmla="*/ 417744 w 489221"/>
                <a:gd name="connsiteY11" fmla="*/ 69742 h 428625"/>
                <a:gd name="connsiteX12" fmla="*/ 346180 w 489221"/>
                <a:gd name="connsiteY12" fmla="*/ 35015 h 428625"/>
                <a:gd name="connsiteX13" fmla="*/ 346180 w 489221"/>
                <a:gd name="connsiteY13" fmla="*/ 128980 h 428625"/>
                <a:gd name="connsiteX14" fmla="*/ 417744 w 489221"/>
                <a:gd name="connsiteY14" fmla="*/ 163708 h 428625"/>
                <a:gd name="connsiteX15" fmla="*/ 489307 w 489221"/>
                <a:gd name="connsiteY15" fmla="*/ 128980 h 428625"/>
                <a:gd name="connsiteX16" fmla="*/ 489307 w 489221"/>
                <a:gd name="connsiteY16" fmla="*/ 35015 h 428625"/>
                <a:gd name="connsiteX17" fmla="*/ 33375 w 489221"/>
                <a:gd name="connsiteY17" fmla="*/ 355571 h 428625"/>
                <a:gd name="connsiteX18" fmla="*/ 23864 w 489221"/>
                <a:gd name="connsiteY18" fmla="*/ 336635 h 428625"/>
                <a:gd name="connsiteX19" fmla="*/ 9597 w 489221"/>
                <a:gd name="connsiteY19" fmla="*/ 324010 h 428625"/>
                <a:gd name="connsiteX20" fmla="*/ 2464 w 489221"/>
                <a:gd name="connsiteY20" fmla="*/ 296658 h 428625"/>
                <a:gd name="connsiteX21" fmla="*/ 28619 w 489221"/>
                <a:gd name="connsiteY21" fmla="*/ 281931 h 428625"/>
                <a:gd name="connsiteX22" fmla="*/ 47642 w 489221"/>
                <a:gd name="connsiteY22" fmla="*/ 281931 h 428625"/>
                <a:gd name="connsiteX23" fmla="*/ 69041 w 489221"/>
                <a:gd name="connsiteY23" fmla="*/ 275620 h 428625"/>
                <a:gd name="connsiteX24" fmla="*/ 76175 w 489221"/>
                <a:gd name="connsiteY24" fmla="*/ 256682 h 428625"/>
                <a:gd name="connsiteX25" fmla="*/ 76175 w 489221"/>
                <a:gd name="connsiteY25" fmla="*/ 239851 h 428625"/>
                <a:gd name="connsiteX26" fmla="*/ 92820 w 489221"/>
                <a:gd name="connsiteY26" fmla="*/ 216706 h 428625"/>
                <a:gd name="connsiteX27" fmla="*/ 123731 w 489221"/>
                <a:gd name="connsiteY27" fmla="*/ 223019 h 428625"/>
                <a:gd name="connsiteX28" fmla="*/ 137998 w 489221"/>
                <a:gd name="connsiteY28" fmla="*/ 235643 h 428625"/>
                <a:gd name="connsiteX29" fmla="*/ 159398 w 489221"/>
                <a:gd name="connsiteY29" fmla="*/ 244060 h 428625"/>
                <a:gd name="connsiteX30" fmla="*/ 180797 w 489221"/>
                <a:gd name="connsiteY30" fmla="*/ 235643 h 428625"/>
                <a:gd name="connsiteX31" fmla="*/ 195064 w 489221"/>
                <a:gd name="connsiteY31" fmla="*/ 223019 h 428625"/>
                <a:gd name="connsiteX32" fmla="*/ 225976 w 489221"/>
                <a:gd name="connsiteY32" fmla="*/ 216706 h 428625"/>
                <a:gd name="connsiteX33" fmla="*/ 242620 w 489221"/>
                <a:gd name="connsiteY33" fmla="*/ 239851 h 428625"/>
                <a:gd name="connsiteX34" fmla="*/ 242620 w 489221"/>
                <a:gd name="connsiteY34" fmla="*/ 256682 h 428625"/>
                <a:gd name="connsiteX35" fmla="*/ 249753 w 489221"/>
                <a:gd name="connsiteY35" fmla="*/ 275620 h 428625"/>
                <a:gd name="connsiteX36" fmla="*/ 271154 w 489221"/>
                <a:gd name="connsiteY36" fmla="*/ 281931 h 428625"/>
                <a:gd name="connsiteX37" fmla="*/ 290175 w 489221"/>
                <a:gd name="connsiteY37" fmla="*/ 281931 h 428625"/>
                <a:gd name="connsiteX38" fmla="*/ 316332 w 489221"/>
                <a:gd name="connsiteY38" fmla="*/ 296658 h 428625"/>
                <a:gd name="connsiteX39" fmla="*/ 309198 w 489221"/>
                <a:gd name="connsiteY39" fmla="*/ 324010 h 428625"/>
                <a:gd name="connsiteX40" fmla="*/ 294931 w 489221"/>
                <a:gd name="connsiteY40" fmla="*/ 336635 h 428625"/>
                <a:gd name="connsiteX41" fmla="*/ 285419 w 489221"/>
                <a:gd name="connsiteY41" fmla="*/ 355571 h 428625"/>
                <a:gd name="connsiteX42" fmla="*/ 107086 w 489221"/>
                <a:gd name="connsiteY42" fmla="*/ 355571 h 428625"/>
                <a:gd name="connsiteX43" fmla="*/ 161775 w 489221"/>
                <a:gd name="connsiteY43" fmla="*/ 307178 h 428625"/>
                <a:gd name="connsiteX44" fmla="*/ 214086 w 489221"/>
                <a:gd name="connsiteY44" fmla="*/ 355571 h 428625"/>
                <a:gd name="connsiteX45" fmla="*/ 417744 w 489221"/>
                <a:gd name="connsiteY45" fmla="*/ 208886 h 428625"/>
                <a:gd name="connsiteX46" fmla="*/ 417744 w 489221"/>
                <a:gd name="connsiteY46" fmla="*/ 347951 h 428625"/>
                <a:gd name="connsiteX47" fmla="*/ 374686 w 489221"/>
                <a:gd name="connsiteY47" fmla="*/ 246988 h 428625"/>
                <a:gd name="connsiteX48" fmla="*/ 417744 w 489221"/>
                <a:gd name="connsiteY48" fmla="*/ 208888 h 428625"/>
                <a:gd name="connsiteX49" fmla="*/ 460801 w 489221"/>
                <a:gd name="connsiteY49" fmla="*/ 246988 h 428625"/>
                <a:gd name="connsiteX50" fmla="*/ 489307 w 489221"/>
                <a:gd name="connsiteY50" fmla="*/ 81631 h 428625"/>
                <a:gd name="connsiteX51" fmla="*/ 417744 w 489221"/>
                <a:gd name="connsiteY51" fmla="*/ 117092 h 428625"/>
                <a:gd name="connsiteX52" fmla="*/ 346180 w 489221"/>
                <a:gd name="connsiteY52" fmla="*/ 81631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89221" h="428625">
                  <a:moveTo>
                    <a:pt x="86" y="428915"/>
                  </a:moveTo>
                  <a:cubicBezTo>
                    <a:pt x="32236" y="428915"/>
                    <a:pt x="64387" y="428915"/>
                    <a:pt x="96537" y="400340"/>
                  </a:cubicBezTo>
                  <a:cubicBezTo>
                    <a:pt x="128687" y="428915"/>
                    <a:pt x="160837" y="428915"/>
                    <a:pt x="169411" y="428915"/>
                  </a:cubicBezTo>
                  <a:cubicBezTo>
                    <a:pt x="177983" y="428915"/>
                    <a:pt x="210133" y="428915"/>
                    <a:pt x="242284" y="400340"/>
                  </a:cubicBezTo>
                  <a:cubicBezTo>
                    <a:pt x="274435" y="428915"/>
                    <a:pt x="306584" y="428915"/>
                    <a:pt x="315159" y="428915"/>
                  </a:cubicBezTo>
                  <a:cubicBezTo>
                    <a:pt x="323732" y="428915"/>
                    <a:pt x="355881" y="428915"/>
                    <a:pt x="388032" y="400340"/>
                  </a:cubicBezTo>
                  <a:cubicBezTo>
                    <a:pt x="420183" y="428915"/>
                    <a:pt x="452332" y="428915"/>
                    <a:pt x="484483" y="428915"/>
                  </a:cubicBezTo>
                  <a:moveTo>
                    <a:pt x="417744" y="69742"/>
                  </a:moveTo>
                  <a:cubicBezTo>
                    <a:pt x="457266" y="69742"/>
                    <a:pt x="489307" y="54195"/>
                    <a:pt x="489307" y="35016"/>
                  </a:cubicBezTo>
                  <a:cubicBezTo>
                    <a:pt x="489307" y="15838"/>
                    <a:pt x="457266" y="290"/>
                    <a:pt x="417744" y="290"/>
                  </a:cubicBezTo>
                  <a:cubicBezTo>
                    <a:pt x="378219" y="290"/>
                    <a:pt x="346180" y="15838"/>
                    <a:pt x="346180" y="35016"/>
                  </a:cubicBezTo>
                  <a:cubicBezTo>
                    <a:pt x="346180" y="54195"/>
                    <a:pt x="378219" y="69742"/>
                    <a:pt x="417744" y="69742"/>
                  </a:cubicBezTo>
                  <a:close/>
                  <a:moveTo>
                    <a:pt x="346180" y="35015"/>
                  </a:moveTo>
                  <a:lnTo>
                    <a:pt x="346180" y="128980"/>
                  </a:lnTo>
                  <a:cubicBezTo>
                    <a:pt x="346180" y="147366"/>
                    <a:pt x="378499" y="163708"/>
                    <a:pt x="417744" y="163708"/>
                  </a:cubicBezTo>
                  <a:cubicBezTo>
                    <a:pt x="456988" y="163708"/>
                    <a:pt x="489307" y="147366"/>
                    <a:pt x="489307" y="128980"/>
                  </a:cubicBezTo>
                  <a:lnTo>
                    <a:pt x="489307" y="35015"/>
                  </a:lnTo>
                  <a:moveTo>
                    <a:pt x="33375" y="355571"/>
                  </a:moveTo>
                  <a:cubicBezTo>
                    <a:pt x="33375" y="349259"/>
                    <a:pt x="30997" y="342948"/>
                    <a:pt x="23864" y="336635"/>
                  </a:cubicBezTo>
                  <a:lnTo>
                    <a:pt x="9597" y="324010"/>
                  </a:lnTo>
                  <a:cubicBezTo>
                    <a:pt x="86" y="317699"/>
                    <a:pt x="-2292" y="305075"/>
                    <a:pt x="2464" y="296658"/>
                  </a:cubicBezTo>
                  <a:cubicBezTo>
                    <a:pt x="7220" y="286139"/>
                    <a:pt x="16731" y="281931"/>
                    <a:pt x="28619" y="281931"/>
                  </a:cubicBezTo>
                  <a:lnTo>
                    <a:pt x="47642" y="281931"/>
                  </a:lnTo>
                  <a:cubicBezTo>
                    <a:pt x="54775" y="281931"/>
                    <a:pt x="64286" y="279828"/>
                    <a:pt x="69041" y="275620"/>
                  </a:cubicBezTo>
                  <a:cubicBezTo>
                    <a:pt x="73797" y="271412"/>
                    <a:pt x="76175" y="265203"/>
                    <a:pt x="76175" y="256682"/>
                  </a:cubicBezTo>
                  <a:lnTo>
                    <a:pt x="76175" y="239851"/>
                  </a:lnTo>
                  <a:cubicBezTo>
                    <a:pt x="76175" y="229330"/>
                    <a:pt x="83309" y="218811"/>
                    <a:pt x="92820" y="216706"/>
                  </a:cubicBezTo>
                  <a:cubicBezTo>
                    <a:pt x="104708" y="212499"/>
                    <a:pt x="116597" y="214603"/>
                    <a:pt x="123731" y="223019"/>
                  </a:cubicBezTo>
                  <a:lnTo>
                    <a:pt x="137998" y="235643"/>
                  </a:lnTo>
                  <a:cubicBezTo>
                    <a:pt x="142754" y="239851"/>
                    <a:pt x="149886" y="244060"/>
                    <a:pt x="159398" y="244060"/>
                  </a:cubicBezTo>
                  <a:cubicBezTo>
                    <a:pt x="168909" y="244060"/>
                    <a:pt x="173665" y="241955"/>
                    <a:pt x="180797" y="235643"/>
                  </a:cubicBezTo>
                  <a:lnTo>
                    <a:pt x="195064" y="223019"/>
                  </a:lnTo>
                  <a:cubicBezTo>
                    <a:pt x="202198" y="214603"/>
                    <a:pt x="216465" y="212499"/>
                    <a:pt x="225976" y="216706"/>
                  </a:cubicBezTo>
                  <a:cubicBezTo>
                    <a:pt x="237864" y="220914"/>
                    <a:pt x="242620" y="229330"/>
                    <a:pt x="242620" y="239851"/>
                  </a:cubicBezTo>
                  <a:lnTo>
                    <a:pt x="242620" y="256682"/>
                  </a:lnTo>
                  <a:cubicBezTo>
                    <a:pt x="242620" y="262995"/>
                    <a:pt x="244999" y="271412"/>
                    <a:pt x="249753" y="275620"/>
                  </a:cubicBezTo>
                  <a:cubicBezTo>
                    <a:pt x="254508" y="279828"/>
                    <a:pt x="264020" y="284036"/>
                    <a:pt x="271154" y="281931"/>
                  </a:cubicBezTo>
                  <a:lnTo>
                    <a:pt x="290175" y="281931"/>
                  </a:lnTo>
                  <a:cubicBezTo>
                    <a:pt x="302065" y="281931"/>
                    <a:pt x="313954" y="288242"/>
                    <a:pt x="316332" y="296658"/>
                  </a:cubicBezTo>
                  <a:cubicBezTo>
                    <a:pt x="321088" y="307180"/>
                    <a:pt x="318709" y="317699"/>
                    <a:pt x="309198" y="324010"/>
                  </a:cubicBezTo>
                  <a:lnTo>
                    <a:pt x="294931" y="336635"/>
                  </a:lnTo>
                  <a:cubicBezTo>
                    <a:pt x="290175" y="340843"/>
                    <a:pt x="285419" y="347156"/>
                    <a:pt x="285419" y="355571"/>
                  </a:cubicBezTo>
                  <a:moveTo>
                    <a:pt x="107086" y="355571"/>
                  </a:moveTo>
                  <a:cubicBezTo>
                    <a:pt x="107086" y="330322"/>
                    <a:pt x="130863" y="307178"/>
                    <a:pt x="161775" y="307178"/>
                  </a:cubicBezTo>
                  <a:cubicBezTo>
                    <a:pt x="190309" y="307178"/>
                    <a:pt x="214086" y="328217"/>
                    <a:pt x="214086" y="355571"/>
                  </a:cubicBezTo>
                  <a:moveTo>
                    <a:pt x="417744" y="208886"/>
                  </a:moveTo>
                  <a:lnTo>
                    <a:pt x="417744" y="347951"/>
                  </a:lnTo>
                  <a:moveTo>
                    <a:pt x="374686" y="246988"/>
                  </a:moveTo>
                  <a:lnTo>
                    <a:pt x="417744" y="208888"/>
                  </a:lnTo>
                  <a:lnTo>
                    <a:pt x="460801" y="246988"/>
                  </a:lnTo>
                  <a:moveTo>
                    <a:pt x="489307" y="81631"/>
                  </a:moveTo>
                  <a:cubicBezTo>
                    <a:pt x="489307" y="101215"/>
                    <a:pt x="457268" y="117092"/>
                    <a:pt x="417744" y="117092"/>
                  </a:cubicBezTo>
                  <a:cubicBezTo>
                    <a:pt x="378219" y="117092"/>
                    <a:pt x="346180" y="101215"/>
                    <a:pt x="346180" y="81631"/>
                  </a:cubicBezTo>
                </a:path>
              </a:pathLst>
            </a:custGeom>
            <a:noFill/>
            <a:ln w="10749" cap="flat">
              <a:solidFill>
                <a:srgbClr val="48484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90A47E2C-0E16-E40F-353D-C94FA7FCBC17}"/>
                </a:ext>
              </a:extLst>
            </p:cNvPr>
            <p:cNvSpPr/>
            <p:nvPr/>
          </p:nvSpPr>
          <p:spPr>
            <a:xfrm>
              <a:off x="6441729" y="4659904"/>
              <a:ext cx="491076" cy="438150"/>
            </a:xfrm>
            <a:custGeom>
              <a:avLst/>
              <a:gdLst>
                <a:gd name="connsiteX0" fmla="*/ 302894 w 491076"/>
                <a:gd name="connsiteY0" fmla="*/ 162106 h 438150"/>
                <a:gd name="connsiteX1" fmla="*/ 328040 w 491076"/>
                <a:gd name="connsiteY1" fmla="*/ 139856 h 438150"/>
                <a:gd name="connsiteX2" fmla="*/ 328040 w 491076"/>
                <a:gd name="connsiteY2" fmla="*/ 119206 h 438150"/>
                <a:gd name="connsiteX3" fmla="*/ 335435 w 491076"/>
                <a:gd name="connsiteY3" fmla="*/ 103446 h 438150"/>
                <a:gd name="connsiteX4" fmla="*/ 353271 w 491076"/>
                <a:gd name="connsiteY4" fmla="*/ 96955 h 438150"/>
                <a:gd name="connsiteX5" fmla="*/ 437427 w 491076"/>
                <a:gd name="connsiteY5" fmla="*/ 96955 h 438150"/>
                <a:gd name="connsiteX6" fmla="*/ 173054 w 491076"/>
                <a:gd name="connsiteY6" fmla="*/ 162183 h 438150"/>
                <a:gd name="connsiteX7" fmla="*/ 376565 w 491076"/>
                <a:gd name="connsiteY7" fmla="*/ 162183 h 438150"/>
                <a:gd name="connsiteX8" fmla="*/ 437341 w 491076"/>
                <a:gd name="connsiteY8" fmla="*/ 96955 h 438150"/>
                <a:gd name="connsiteX9" fmla="*/ 464252 w 491076"/>
                <a:gd name="connsiteY9" fmla="*/ 120768 h 438150"/>
                <a:gd name="connsiteX10" fmla="*/ 491163 w 491076"/>
                <a:gd name="connsiteY10" fmla="*/ 96955 h 438150"/>
                <a:gd name="connsiteX11" fmla="*/ 464252 w 491076"/>
                <a:gd name="connsiteY11" fmla="*/ 73143 h 438150"/>
                <a:gd name="connsiteX12" fmla="*/ 437341 w 491076"/>
                <a:gd name="connsiteY12" fmla="*/ 96955 h 438150"/>
                <a:gd name="connsiteX13" fmla="*/ 380505 w 491076"/>
                <a:gd name="connsiteY13" fmla="*/ 24223 h 438150"/>
                <a:gd name="connsiteX14" fmla="*/ 407416 w 491076"/>
                <a:gd name="connsiteY14" fmla="*/ 48035 h 438150"/>
                <a:gd name="connsiteX15" fmla="*/ 434327 w 491076"/>
                <a:gd name="connsiteY15" fmla="*/ 24223 h 438150"/>
                <a:gd name="connsiteX16" fmla="*/ 407416 w 491076"/>
                <a:gd name="connsiteY16" fmla="*/ 410 h 438150"/>
                <a:gd name="connsiteX17" fmla="*/ 380505 w 491076"/>
                <a:gd name="connsiteY17" fmla="*/ 24223 h 438150"/>
                <a:gd name="connsiteX18" fmla="*/ 302894 w 491076"/>
                <a:gd name="connsiteY18" fmla="*/ 162106 h 438150"/>
                <a:gd name="connsiteX19" fmla="*/ 328040 w 491076"/>
                <a:gd name="connsiteY19" fmla="*/ 184357 h 438150"/>
                <a:gd name="connsiteX20" fmla="*/ 328040 w 491076"/>
                <a:gd name="connsiteY20" fmla="*/ 205007 h 438150"/>
                <a:gd name="connsiteX21" fmla="*/ 335435 w 491076"/>
                <a:gd name="connsiteY21" fmla="*/ 220767 h 438150"/>
                <a:gd name="connsiteX22" fmla="*/ 353271 w 491076"/>
                <a:gd name="connsiteY22" fmla="*/ 227257 h 438150"/>
                <a:gd name="connsiteX23" fmla="*/ 437427 w 491076"/>
                <a:gd name="connsiteY23" fmla="*/ 227257 h 438150"/>
                <a:gd name="connsiteX24" fmla="*/ 437341 w 491076"/>
                <a:gd name="connsiteY24" fmla="*/ 227257 h 438150"/>
                <a:gd name="connsiteX25" fmla="*/ 464252 w 491076"/>
                <a:gd name="connsiteY25" fmla="*/ 251070 h 438150"/>
                <a:gd name="connsiteX26" fmla="*/ 491163 w 491076"/>
                <a:gd name="connsiteY26" fmla="*/ 227257 h 438150"/>
                <a:gd name="connsiteX27" fmla="*/ 464252 w 491076"/>
                <a:gd name="connsiteY27" fmla="*/ 203445 h 438150"/>
                <a:gd name="connsiteX28" fmla="*/ 437341 w 491076"/>
                <a:gd name="connsiteY28" fmla="*/ 227257 h 438150"/>
                <a:gd name="connsiteX29" fmla="*/ 376565 w 491076"/>
                <a:gd name="connsiteY29" fmla="*/ 162183 h 438150"/>
                <a:gd name="connsiteX30" fmla="*/ 403476 w 491076"/>
                <a:gd name="connsiteY30" fmla="*/ 185995 h 438150"/>
                <a:gd name="connsiteX31" fmla="*/ 430387 w 491076"/>
                <a:gd name="connsiteY31" fmla="*/ 162183 h 438150"/>
                <a:gd name="connsiteX32" fmla="*/ 403476 w 491076"/>
                <a:gd name="connsiteY32" fmla="*/ 138370 h 438150"/>
                <a:gd name="connsiteX33" fmla="*/ 376565 w 491076"/>
                <a:gd name="connsiteY33" fmla="*/ 162183 h 438150"/>
                <a:gd name="connsiteX34" fmla="*/ 370171 w 491076"/>
                <a:gd name="connsiteY34" fmla="*/ 290065 h 438150"/>
                <a:gd name="connsiteX35" fmla="*/ 313142 w 491076"/>
                <a:gd name="connsiteY35" fmla="*/ 352321 h 438150"/>
                <a:gd name="connsiteX36" fmla="*/ 313142 w 491076"/>
                <a:gd name="connsiteY36" fmla="*/ 438560 h 438150"/>
                <a:gd name="connsiteX37" fmla="*/ 132300 w 491076"/>
                <a:gd name="connsiteY37" fmla="*/ 438560 h 438150"/>
                <a:gd name="connsiteX38" fmla="*/ 132300 w 491076"/>
                <a:gd name="connsiteY38" fmla="*/ 390554 h 438150"/>
                <a:gd name="connsiteX39" fmla="*/ 114302 w 491076"/>
                <a:gd name="connsiteY39" fmla="*/ 390554 h 438150"/>
                <a:gd name="connsiteX40" fmla="*/ 60050 w 491076"/>
                <a:gd name="connsiteY40" fmla="*/ 342548 h 438150"/>
                <a:gd name="connsiteX41" fmla="*/ 60050 w 491076"/>
                <a:gd name="connsiteY41" fmla="*/ 294523 h 438150"/>
                <a:gd name="connsiteX42" fmla="*/ 9134 w 491076"/>
                <a:gd name="connsiteY42" fmla="*/ 294523 h 438150"/>
                <a:gd name="connsiteX43" fmla="*/ 1820 w 491076"/>
                <a:gd name="connsiteY43" fmla="*/ 291234 h 438150"/>
                <a:gd name="connsiteX44" fmla="*/ 523 w 491076"/>
                <a:gd name="connsiteY44" fmla="*/ 284065 h 438150"/>
                <a:gd name="connsiteX45" fmla="*/ 209158 w 491076"/>
                <a:gd name="connsiteY45" fmla="*/ 70495 h 438150"/>
                <a:gd name="connsiteX46" fmla="*/ 260698 w 491076"/>
                <a:gd name="connsiteY46" fmla="*/ 162183 h 438150"/>
                <a:gd name="connsiteX47" fmla="*/ 288685 w 491076"/>
                <a:gd name="connsiteY47" fmla="*/ 53864 h 438150"/>
                <a:gd name="connsiteX48" fmla="*/ 330666 w 491076"/>
                <a:gd name="connsiteY48" fmla="*/ 24223 h 438150"/>
                <a:gd name="connsiteX49" fmla="*/ 380570 w 491076"/>
                <a:gd name="connsiteY49" fmla="*/ 24223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91076" h="438150">
                  <a:moveTo>
                    <a:pt x="302894" y="162106"/>
                  </a:moveTo>
                  <a:cubicBezTo>
                    <a:pt x="316781" y="162106"/>
                    <a:pt x="328040" y="152144"/>
                    <a:pt x="328040" y="139856"/>
                  </a:cubicBezTo>
                  <a:lnTo>
                    <a:pt x="328040" y="119206"/>
                  </a:lnTo>
                  <a:cubicBezTo>
                    <a:pt x="328040" y="113292"/>
                    <a:pt x="330701" y="107621"/>
                    <a:pt x="335435" y="103446"/>
                  </a:cubicBezTo>
                  <a:cubicBezTo>
                    <a:pt x="340169" y="99270"/>
                    <a:pt x="346588" y="96935"/>
                    <a:pt x="353271" y="96955"/>
                  </a:cubicBezTo>
                  <a:lnTo>
                    <a:pt x="437427" y="96955"/>
                  </a:lnTo>
                  <a:moveTo>
                    <a:pt x="173054" y="162183"/>
                  </a:moveTo>
                  <a:lnTo>
                    <a:pt x="376565" y="162183"/>
                  </a:lnTo>
                  <a:moveTo>
                    <a:pt x="437341" y="96955"/>
                  </a:moveTo>
                  <a:cubicBezTo>
                    <a:pt x="437341" y="110107"/>
                    <a:pt x="449390" y="120768"/>
                    <a:pt x="464252" y="120768"/>
                  </a:cubicBezTo>
                  <a:cubicBezTo>
                    <a:pt x="479114" y="120768"/>
                    <a:pt x="491163" y="110107"/>
                    <a:pt x="491163" y="96955"/>
                  </a:cubicBezTo>
                  <a:cubicBezTo>
                    <a:pt x="491163" y="83804"/>
                    <a:pt x="479114" y="73143"/>
                    <a:pt x="464252" y="73143"/>
                  </a:cubicBezTo>
                  <a:cubicBezTo>
                    <a:pt x="449390" y="73143"/>
                    <a:pt x="437341" y="83804"/>
                    <a:pt x="437341" y="96955"/>
                  </a:cubicBezTo>
                  <a:moveTo>
                    <a:pt x="380505" y="24223"/>
                  </a:moveTo>
                  <a:cubicBezTo>
                    <a:pt x="380505" y="37374"/>
                    <a:pt x="392554" y="48035"/>
                    <a:pt x="407416" y="48035"/>
                  </a:cubicBezTo>
                  <a:cubicBezTo>
                    <a:pt x="422278" y="48035"/>
                    <a:pt x="434327" y="37374"/>
                    <a:pt x="434327" y="24223"/>
                  </a:cubicBezTo>
                  <a:cubicBezTo>
                    <a:pt x="434327" y="11071"/>
                    <a:pt x="422278" y="410"/>
                    <a:pt x="407416" y="410"/>
                  </a:cubicBezTo>
                  <a:cubicBezTo>
                    <a:pt x="392554" y="410"/>
                    <a:pt x="380505" y="11071"/>
                    <a:pt x="380505" y="24223"/>
                  </a:cubicBezTo>
                  <a:moveTo>
                    <a:pt x="302894" y="162106"/>
                  </a:moveTo>
                  <a:cubicBezTo>
                    <a:pt x="316781" y="162106"/>
                    <a:pt x="328040" y="172069"/>
                    <a:pt x="328040" y="184357"/>
                  </a:cubicBezTo>
                  <a:lnTo>
                    <a:pt x="328040" y="205007"/>
                  </a:lnTo>
                  <a:cubicBezTo>
                    <a:pt x="328040" y="210921"/>
                    <a:pt x="330701" y="216592"/>
                    <a:pt x="335435" y="220767"/>
                  </a:cubicBezTo>
                  <a:cubicBezTo>
                    <a:pt x="340169" y="224943"/>
                    <a:pt x="346588" y="227277"/>
                    <a:pt x="353271" y="227257"/>
                  </a:cubicBezTo>
                  <a:lnTo>
                    <a:pt x="437427" y="227257"/>
                  </a:lnTo>
                  <a:moveTo>
                    <a:pt x="437341" y="227257"/>
                  </a:moveTo>
                  <a:cubicBezTo>
                    <a:pt x="437341" y="240409"/>
                    <a:pt x="449390" y="251070"/>
                    <a:pt x="464252" y="251070"/>
                  </a:cubicBezTo>
                  <a:cubicBezTo>
                    <a:pt x="479114" y="251070"/>
                    <a:pt x="491163" y="240409"/>
                    <a:pt x="491163" y="227257"/>
                  </a:cubicBezTo>
                  <a:cubicBezTo>
                    <a:pt x="491163" y="214106"/>
                    <a:pt x="479114" y="203445"/>
                    <a:pt x="464252" y="203445"/>
                  </a:cubicBezTo>
                  <a:cubicBezTo>
                    <a:pt x="449390" y="203445"/>
                    <a:pt x="437341" y="214106"/>
                    <a:pt x="437341" y="227257"/>
                  </a:cubicBezTo>
                  <a:moveTo>
                    <a:pt x="376565" y="162183"/>
                  </a:moveTo>
                  <a:cubicBezTo>
                    <a:pt x="376565" y="175334"/>
                    <a:pt x="388614" y="185995"/>
                    <a:pt x="403476" y="185995"/>
                  </a:cubicBezTo>
                  <a:cubicBezTo>
                    <a:pt x="418339" y="185995"/>
                    <a:pt x="430387" y="175334"/>
                    <a:pt x="430387" y="162183"/>
                  </a:cubicBezTo>
                  <a:cubicBezTo>
                    <a:pt x="430387" y="149031"/>
                    <a:pt x="418339" y="138370"/>
                    <a:pt x="403476" y="138370"/>
                  </a:cubicBezTo>
                  <a:cubicBezTo>
                    <a:pt x="388614" y="138370"/>
                    <a:pt x="376565" y="149031"/>
                    <a:pt x="376565" y="162183"/>
                  </a:cubicBezTo>
                  <a:moveTo>
                    <a:pt x="370171" y="290065"/>
                  </a:moveTo>
                  <a:cubicBezTo>
                    <a:pt x="357570" y="314834"/>
                    <a:pt x="337919" y="336285"/>
                    <a:pt x="313142" y="352321"/>
                  </a:cubicBezTo>
                  <a:lnTo>
                    <a:pt x="313142" y="438560"/>
                  </a:lnTo>
                  <a:moveTo>
                    <a:pt x="132300" y="438560"/>
                  </a:moveTo>
                  <a:lnTo>
                    <a:pt x="132300" y="390554"/>
                  </a:lnTo>
                  <a:lnTo>
                    <a:pt x="114302" y="390554"/>
                  </a:lnTo>
                  <a:cubicBezTo>
                    <a:pt x="84340" y="390554"/>
                    <a:pt x="60050" y="369061"/>
                    <a:pt x="60050" y="342548"/>
                  </a:cubicBezTo>
                  <a:lnTo>
                    <a:pt x="60050" y="294523"/>
                  </a:lnTo>
                  <a:lnTo>
                    <a:pt x="9134" y="294523"/>
                  </a:lnTo>
                  <a:cubicBezTo>
                    <a:pt x="6242" y="294525"/>
                    <a:pt x="3523" y="293302"/>
                    <a:pt x="1820" y="291234"/>
                  </a:cubicBezTo>
                  <a:cubicBezTo>
                    <a:pt x="117" y="289165"/>
                    <a:pt x="-365" y="286500"/>
                    <a:pt x="523" y="284065"/>
                  </a:cubicBezTo>
                  <a:cubicBezTo>
                    <a:pt x="37983" y="181385"/>
                    <a:pt x="64033" y="70495"/>
                    <a:pt x="209158" y="70495"/>
                  </a:cubicBezTo>
                  <a:moveTo>
                    <a:pt x="260698" y="162183"/>
                  </a:moveTo>
                  <a:lnTo>
                    <a:pt x="288685" y="53864"/>
                  </a:lnTo>
                  <a:cubicBezTo>
                    <a:pt x="293147" y="36525"/>
                    <a:pt x="310570" y="24223"/>
                    <a:pt x="330666" y="24223"/>
                  </a:cubicBezTo>
                  <a:lnTo>
                    <a:pt x="380570" y="24223"/>
                  </a:lnTo>
                </a:path>
              </a:pathLst>
            </a:custGeom>
            <a:noFill/>
            <a:ln w="10749" cap="flat">
              <a:solidFill>
                <a:srgbClr val="48484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E6510659-004B-2623-9CBF-875B1202AF3E}"/>
              </a:ext>
            </a:extLst>
          </p:cNvPr>
          <p:cNvSpPr/>
          <p:nvPr/>
        </p:nvSpPr>
        <p:spPr>
          <a:xfrm>
            <a:off x="10174927" y="5936366"/>
            <a:ext cx="1158486" cy="114334"/>
          </a:xfrm>
          <a:custGeom>
            <a:avLst/>
            <a:gdLst>
              <a:gd name="connsiteX0" fmla="*/ 660113 w 1158486"/>
              <a:gd name="connsiteY0" fmla="*/ 112427 h 114334"/>
              <a:gd name="connsiteX1" fmla="*/ 664736 w 1158486"/>
              <a:gd name="connsiteY1" fmla="*/ 114771 h 114334"/>
              <a:gd name="connsiteX2" fmla="*/ 666399 w 1158486"/>
              <a:gd name="connsiteY2" fmla="*/ 113923 h 114334"/>
              <a:gd name="connsiteX3" fmla="*/ 722406 w 1158486"/>
              <a:gd name="connsiteY3" fmla="*/ 64955 h 114334"/>
              <a:gd name="connsiteX4" fmla="*/ 655850 w 1158486"/>
              <a:gd name="connsiteY4" fmla="*/ 98511 h 114334"/>
              <a:gd name="connsiteX5" fmla="*/ 660113 w 1158486"/>
              <a:gd name="connsiteY5" fmla="*/ 112427 h 114334"/>
              <a:gd name="connsiteX6" fmla="*/ 636259 w 1158486"/>
              <a:gd name="connsiteY6" fmla="*/ 985 h 114334"/>
              <a:gd name="connsiteX7" fmla="*/ 631127 w 1158486"/>
              <a:gd name="connsiteY7" fmla="*/ 2250 h 114334"/>
              <a:gd name="connsiteX8" fmla="*/ 630640 w 1158486"/>
              <a:gd name="connsiteY8" fmla="*/ 3890 h 114334"/>
              <a:gd name="connsiteX9" fmla="*/ 630640 w 1158486"/>
              <a:gd name="connsiteY9" fmla="*/ 33522 h 114334"/>
              <a:gd name="connsiteX10" fmla="*/ 665904 w 1158486"/>
              <a:gd name="connsiteY10" fmla="*/ 15730 h 114334"/>
              <a:gd name="connsiteX11" fmla="*/ 636259 w 1158486"/>
              <a:gd name="connsiteY11" fmla="*/ 985 h 114334"/>
              <a:gd name="connsiteX12" fmla="*/ 676389 w 1158486"/>
              <a:gd name="connsiteY12" fmla="*/ 21035 h 114334"/>
              <a:gd name="connsiteX13" fmla="*/ 630640 w 1158486"/>
              <a:gd name="connsiteY13" fmla="*/ 44095 h 114334"/>
              <a:gd name="connsiteX14" fmla="*/ 630640 w 1158486"/>
              <a:gd name="connsiteY14" fmla="*/ 67384 h 114334"/>
              <a:gd name="connsiteX15" fmla="*/ 699435 w 1158486"/>
              <a:gd name="connsiteY15" fmla="*/ 32675 h 114334"/>
              <a:gd name="connsiteX16" fmla="*/ 676389 w 1158486"/>
              <a:gd name="connsiteY16" fmla="*/ 21035 h 114334"/>
              <a:gd name="connsiteX17" fmla="*/ 727067 w 1158486"/>
              <a:gd name="connsiteY17" fmla="*/ 52496 h 114334"/>
              <a:gd name="connsiteX18" fmla="*/ 728487 w 1158486"/>
              <a:gd name="connsiteY18" fmla="*/ 47952 h 114334"/>
              <a:gd name="connsiteX19" fmla="*/ 727067 w 1158486"/>
              <a:gd name="connsiteY19" fmla="*/ 46695 h 114334"/>
              <a:gd name="connsiteX20" fmla="*/ 709930 w 1158486"/>
              <a:gd name="connsiteY20" fmla="*/ 38123 h 114334"/>
              <a:gd name="connsiteX21" fmla="*/ 630651 w 1158486"/>
              <a:gd name="connsiteY21" fmla="*/ 78118 h 114334"/>
              <a:gd name="connsiteX22" fmla="*/ 630651 w 1158486"/>
              <a:gd name="connsiteY22" fmla="*/ 95092 h 114334"/>
              <a:gd name="connsiteX23" fmla="*/ 634411 w 1158486"/>
              <a:gd name="connsiteY23" fmla="*/ 98432 h 114334"/>
              <a:gd name="connsiteX24" fmla="*/ 636281 w 1158486"/>
              <a:gd name="connsiteY24" fmla="*/ 97997 h 114334"/>
              <a:gd name="connsiteX25" fmla="*/ 727078 w 1158486"/>
              <a:gd name="connsiteY25" fmla="*/ 52496 h 114334"/>
              <a:gd name="connsiteX26" fmla="*/ 436849 w 1158486"/>
              <a:gd name="connsiteY26" fmla="*/ 14853 h 114334"/>
              <a:gd name="connsiteX27" fmla="*/ 445374 w 1158486"/>
              <a:gd name="connsiteY27" fmla="*/ 7395 h 114334"/>
              <a:gd name="connsiteX28" fmla="*/ 453900 w 1158486"/>
              <a:gd name="connsiteY28" fmla="*/ 14853 h 114334"/>
              <a:gd name="connsiteX29" fmla="*/ 445374 w 1158486"/>
              <a:gd name="connsiteY29" fmla="*/ 22311 h 114334"/>
              <a:gd name="connsiteX30" fmla="*/ 436849 w 1158486"/>
              <a:gd name="connsiteY30" fmla="*/ 14853 h 114334"/>
              <a:gd name="connsiteX31" fmla="*/ 1073788 w 1158486"/>
              <a:gd name="connsiteY31" fmla="*/ 14853 h 114334"/>
              <a:gd name="connsiteX32" fmla="*/ 1082313 w 1158486"/>
              <a:gd name="connsiteY32" fmla="*/ 7395 h 114334"/>
              <a:gd name="connsiteX33" fmla="*/ 1090838 w 1158486"/>
              <a:gd name="connsiteY33" fmla="*/ 14853 h 114334"/>
              <a:gd name="connsiteX34" fmla="*/ 1082313 w 1158486"/>
              <a:gd name="connsiteY34" fmla="*/ 22311 h 114334"/>
              <a:gd name="connsiteX35" fmla="*/ 1073788 w 1158486"/>
              <a:gd name="connsiteY35" fmla="*/ 14853 h 114334"/>
              <a:gd name="connsiteX36" fmla="*/ 148579 w 1158486"/>
              <a:gd name="connsiteY36" fmla="*/ 87586 h 114334"/>
              <a:gd name="connsiteX37" fmla="*/ 134909 w 1158486"/>
              <a:gd name="connsiteY37" fmla="*/ 87586 h 114334"/>
              <a:gd name="connsiteX38" fmla="*/ 134909 w 1158486"/>
              <a:gd name="connsiteY38" fmla="*/ 82948 h 114334"/>
              <a:gd name="connsiteX39" fmla="*/ 114661 w 1158486"/>
              <a:gd name="connsiteY39" fmla="*/ 88748 h 114334"/>
              <a:gd name="connsiteX40" fmla="*/ 91657 w 1158486"/>
              <a:gd name="connsiteY40" fmla="*/ 68955 h 114334"/>
              <a:gd name="connsiteX41" fmla="*/ 111550 w 1158486"/>
              <a:gd name="connsiteY41" fmla="*/ 52506 h 114334"/>
              <a:gd name="connsiteX42" fmla="*/ 134909 w 1158486"/>
              <a:gd name="connsiteY42" fmla="*/ 49220 h 114334"/>
              <a:gd name="connsiteX43" fmla="*/ 123455 w 1158486"/>
              <a:gd name="connsiteY43" fmla="*/ 39637 h 114334"/>
              <a:gd name="connsiteX44" fmla="*/ 106544 w 1158486"/>
              <a:gd name="connsiteY44" fmla="*/ 49324 h 114334"/>
              <a:gd name="connsiteX45" fmla="*/ 94445 w 1158486"/>
              <a:gd name="connsiteY45" fmla="*/ 43562 h 114334"/>
              <a:gd name="connsiteX46" fmla="*/ 148579 w 1158486"/>
              <a:gd name="connsiteY46" fmla="*/ 47505 h 114334"/>
              <a:gd name="connsiteX47" fmla="*/ 148579 w 1158486"/>
              <a:gd name="connsiteY47" fmla="*/ 87577 h 114334"/>
              <a:gd name="connsiteX48" fmla="*/ 134909 w 1158486"/>
              <a:gd name="connsiteY48" fmla="*/ 60345 h 114334"/>
              <a:gd name="connsiteX49" fmla="*/ 126092 w 1158486"/>
              <a:gd name="connsiteY49" fmla="*/ 75489 h 114334"/>
              <a:gd name="connsiteX50" fmla="*/ 105608 w 1158486"/>
              <a:gd name="connsiteY50" fmla="*/ 71727 h 114334"/>
              <a:gd name="connsiteX51" fmla="*/ 115360 w 1158486"/>
              <a:gd name="connsiteY51" fmla="*/ 63174 h 114334"/>
              <a:gd name="connsiteX52" fmla="*/ 134909 w 1158486"/>
              <a:gd name="connsiteY52" fmla="*/ 60345 h 114334"/>
              <a:gd name="connsiteX53" fmla="*/ 917069 w 1158486"/>
              <a:gd name="connsiteY53" fmla="*/ 87586 h 114334"/>
              <a:gd name="connsiteX54" fmla="*/ 903398 w 1158486"/>
              <a:gd name="connsiteY54" fmla="*/ 87586 h 114334"/>
              <a:gd name="connsiteX55" fmla="*/ 903398 w 1158486"/>
              <a:gd name="connsiteY55" fmla="*/ 82948 h 114334"/>
              <a:gd name="connsiteX56" fmla="*/ 883151 w 1158486"/>
              <a:gd name="connsiteY56" fmla="*/ 88748 h 114334"/>
              <a:gd name="connsiteX57" fmla="*/ 860147 w 1158486"/>
              <a:gd name="connsiteY57" fmla="*/ 68955 h 114334"/>
              <a:gd name="connsiteX58" fmla="*/ 880040 w 1158486"/>
              <a:gd name="connsiteY58" fmla="*/ 52506 h 114334"/>
              <a:gd name="connsiteX59" fmla="*/ 903398 w 1158486"/>
              <a:gd name="connsiteY59" fmla="*/ 49220 h 114334"/>
              <a:gd name="connsiteX60" fmla="*/ 891945 w 1158486"/>
              <a:gd name="connsiteY60" fmla="*/ 39637 h 114334"/>
              <a:gd name="connsiteX61" fmla="*/ 875034 w 1158486"/>
              <a:gd name="connsiteY61" fmla="*/ 49324 h 114334"/>
              <a:gd name="connsiteX62" fmla="*/ 862935 w 1158486"/>
              <a:gd name="connsiteY62" fmla="*/ 43562 h 114334"/>
              <a:gd name="connsiteX63" fmla="*/ 917069 w 1158486"/>
              <a:gd name="connsiteY63" fmla="*/ 47505 h 114334"/>
              <a:gd name="connsiteX64" fmla="*/ 917069 w 1158486"/>
              <a:gd name="connsiteY64" fmla="*/ 87577 h 114334"/>
              <a:gd name="connsiteX65" fmla="*/ 903398 w 1158486"/>
              <a:gd name="connsiteY65" fmla="*/ 60345 h 114334"/>
              <a:gd name="connsiteX66" fmla="*/ 894572 w 1158486"/>
              <a:gd name="connsiteY66" fmla="*/ 75489 h 114334"/>
              <a:gd name="connsiteX67" fmla="*/ 874087 w 1158486"/>
              <a:gd name="connsiteY67" fmla="*/ 71727 h 114334"/>
              <a:gd name="connsiteX68" fmla="*/ 883840 w 1158486"/>
              <a:gd name="connsiteY68" fmla="*/ 63174 h 114334"/>
              <a:gd name="connsiteX69" fmla="*/ 903388 w 1158486"/>
              <a:gd name="connsiteY69" fmla="*/ 60345 h 114334"/>
              <a:gd name="connsiteX70" fmla="*/ 1024089 w 1158486"/>
              <a:gd name="connsiteY70" fmla="*/ 87586 h 114334"/>
              <a:gd name="connsiteX71" fmla="*/ 1010676 w 1158486"/>
              <a:gd name="connsiteY71" fmla="*/ 87586 h 114334"/>
              <a:gd name="connsiteX72" fmla="*/ 1010676 w 1158486"/>
              <a:gd name="connsiteY72" fmla="*/ 7100 h 114334"/>
              <a:gd name="connsiteX73" fmla="*/ 1024089 w 1158486"/>
              <a:gd name="connsiteY73" fmla="*/ 7100 h 114334"/>
              <a:gd name="connsiteX74" fmla="*/ 1024089 w 1158486"/>
              <a:gd name="connsiteY74" fmla="*/ 53725 h 114334"/>
              <a:gd name="connsiteX75" fmla="*/ 1052937 w 1158486"/>
              <a:gd name="connsiteY75" fmla="*/ 29350 h 114334"/>
              <a:gd name="connsiteX76" fmla="*/ 1071646 w 1158486"/>
              <a:gd name="connsiteY76" fmla="*/ 29350 h 114334"/>
              <a:gd name="connsiteX77" fmla="*/ 1043303 w 1158486"/>
              <a:gd name="connsiteY77" fmla="*/ 53496 h 114334"/>
              <a:gd name="connsiteX78" fmla="*/ 1072528 w 1158486"/>
              <a:gd name="connsiteY78" fmla="*/ 87577 h 114334"/>
              <a:gd name="connsiteX79" fmla="*/ 1055779 w 1158486"/>
              <a:gd name="connsiteY79" fmla="*/ 87577 h 114334"/>
              <a:gd name="connsiteX80" fmla="*/ 1033421 w 1158486"/>
              <a:gd name="connsiteY80" fmla="*/ 61793 h 114334"/>
              <a:gd name="connsiteX81" fmla="*/ 1024089 w 1158486"/>
              <a:gd name="connsiteY81" fmla="*/ 69832 h 114334"/>
              <a:gd name="connsiteX82" fmla="*/ 1024089 w 1158486"/>
              <a:gd name="connsiteY82" fmla="*/ 87577 h 114334"/>
              <a:gd name="connsiteX83" fmla="*/ 1089245 w 1158486"/>
              <a:gd name="connsiteY83" fmla="*/ 29350 h 114334"/>
              <a:gd name="connsiteX84" fmla="*/ 1075736 w 1158486"/>
              <a:gd name="connsiteY84" fmla="*/ 29350 h 114334"/>
              <a:gd name="connsiteX85" fmla="*/ 1075736 w 1158486"/>
              <a:gd name="connsiteY85" fmla="*/ 87577 h 114334"/>
              <a:gd name="connsiteX86" fmla="*/ 1089245 w 1158486"/>
              <a:gd name="connsiteY86" fmla="*/ 87577 h 114334"/>
              <a:gd name="connsiteX87" fmla="*/ 1089245 w 1158486"/>
              <a:gd name="connsiteY87" fmla="*/ 29350 h 114334"/>
              <a:gd name="connsiteX88" fmla="*/ 451995 w 1158486"/>
              <a:gd name="connsiteY88" fmla="*/ 29350 h 114334"/>
              <a:gd name="connsiteX89" fmla="*/ 438485 w 1158486"/>
              <a:gd name="connsiteY89" fmla="*/ 29350 h 114334"/>
              <a:gd name="connsiteX90" fmla="*/ 438485 w 1158486"/>
              <a:gd name="connsiteY90" fmla="*/ 87577 h 114334"/>
              <a:gd name="connsiteX91" fmla="*/ 451995 w 1158486"/>
              <a:gd name="connsiteY91" fmla="*/ 87577 h 114334"/>
              <a:gd name="connsiteX92" fmla="*/ 451995 w 1158486"/>
              <a:gd name="connsiteY92" fmla="*/ 29350 h 114334"/>
              <a:gd name="connsiteX93" fmla="*/ 512103 w 1158486"/>
              <a:gd name="connsiteY93" fmla="*/ 87577 h 114334"/>
              <a:gd name="connsiteX94" fmla="*/ 512103 w 1158486"/>
              <a:gd name="connsiteY94" fmla="*/ 7081 h 114334"/>
              <a:gd name="connsiteX95" fmla="*/ 525612 w 1158486"/>
              <a:gd name="connsiteY95" fmla="*/ 7081 h 114334"/>
              <a:gd name="connsiteX96" fmla="*/ 525612 w 1158486"/>
              <a:gd name="connsiteY96" fmla="*/ 32751 h 114334"/>
              <a:gd name="connsiteX97" fmla="*/ 541436 w 1158486"/>
              <a:gd name="connsiteY97" fmla="*/ 28131 h 114334"/>
              <a:gd name="connsiteX98" fmla="*/ 567884 w 1158486"/>
              <a:gd name="connsiteY98" fmla="*/ 51448 h 114334"/>
              <a:gd name="connsiteX99" fmla="*/ 567884 w 1158486"/>
              <a:gd name="connsiteY99" fmla="*/ 87567 h 114334"/>
              <a:gd name="connsiteX100" fmla="*/ 554213 w 1158486"/>
              <a:gd name="connsiteY100" fmla="*/ 87567 h 114334"/>
              <a:gd name="connsiteX101" fmla="*/ 554213 w 1158486"/>
              <a:gd name="connsiteY101" fmla="*/ 52515 h 114334"/>
              <a:gd name="connsiteX102" fmla="*/ 540058 w 1158486"/>
              <a:gd name="connsiteY102" fmla="*/ 39761 h 114334"/>
              <a:gd name="connsiteX103" fmla="*/ 525612 w 1158486"/>
              <a:gd name="connsiteY103" fmla="*/ 52515 h 114334"/>
              <a:gd name="connsiteX104" fmla="*/ 525612 w 1158486"/>
              <a:gd name="connsiteY104" fmla="*/ 87577 h 114334"/>
              <a:gd name="connsiteX105" fmla="*/ 512103 w 1158486"/>
              <a:gd name="connsiteY105" fmla="*/ 87577 h 114334"/>
              <a:gd name="connsiteX106" fmla="*/ 460864 w 1158486"/>
              <a:gd name="connsiteY106" fmla="*/ 40961 h 114334"/>
              <a:gd name="connsiteX107" fmla="*/ 460864 w 1158486"/>
              <a:gd name="connsiteY107" fmla="*/ 29388 h 114334"/>
              <a:gd name="connsiteX108" fmla="*/ 467549 w 1158486"/>
              <a:gd name="connsiteY108" fmla="*/ 29388 h 114334"/>
              <a:gd name="connsiteX109" fmla="*/ 472393 w 1158486"/>
              <a:gd name="connsiteY109" fmla="*/ 25102 h 114334"/>
              <a:gd name="connsiteX110" fmla="*/ 472393 w 1158486"/>
              <a:gd name="connsiteY110" fmla="*/ 16958 h 114334"/>
              <a:gd name="connsiteX111" fmla="*/ 485859 w 1158486"/>
              <a:gd name="connsiteY111" fmla="*/ 16958 h 114334"/>
              <a:gd name="connsiteX112" fmla="*/ 485859 w 1158486"/>
              <a:gd name="connsiteY112" fmla="*/ 29388 h 114334"/>
              <a:gd name="connsiteX113" fmla="*/ 499950 w 1158486"/>
              <a:gd name="connsiteY113" fmla="*/ 29388 h 114334"/>
              <a:gd name="connsiteX114" fmla="*/ 499950 w 1158486"/>
              <a:gd name="connsiteY114" fmla="*/ 40961 h 114334"/>
              <a:gd name="connsiteX115" fmla="*/ 485859 w 1158486"/>
              <a:gd name="connsiteY115" fmla="*/ 40961 h 114334"/>
              <a:gd name="connsiteX116" fmla="*/ 485859 w 1158486"/>
              <a:gd name="connsiteY116" fmla="*/ 70575 h 114334"/>
              <a:gd name="connsiteX117" fmla="*/ 492835 w 1158486"/>
              <a:gd name="connsiteY117" fmla="*/ 76899 h 114334"/>
              <a:gd name="connsiteX118" fmla="*/ 500757 w 1158486"/>
              <a:gd name="connsiteY118" fmla="*/ 76232 h 114334"/>
              <a:gd name="connsiteX119" fmla="*/ 500757 w 1158486"/>
              <a:gd name="connsiteY119" fmla="*/ 87062 h 114334"/>
              <a:gd name="connsiteX120" fmla="*/ 491532 w 1158486"/>
              <a:gd name="connsiteY120" fmla="*/ 88139 h 114334"/>
              <a:gd name="connsiteX121" fmla="*/ 472404 w 1158486"/>
              <a:gd name="connsiteY121" fmla="*/ 71108 h 114334"/>
              <a:gd name="connsiteX122" fmla="*/ 472404 w 1158486"/>
              <a:gd name="connsiteY122" fmla="*/ 40961 h 114334"/>
              <a:gd name="connsiteX123" fmla="*/ 460875 w 1158486"/>
              <a:gd name="connsiteY123" fmla="*/ 40961 h 114334"/>
              <a:gd name="connsiteX124" fmla="*/ 350583 w 1158486"/>
              <a:gd name="connsiteY124" fmla="*/ 29388 h 114334"/>
              <a:gd name="connsiteX125" fmla="*/ 335578 w 1158486"/>
              <a:gd name="connsiteY125" fmla="*/ 29388 h 114334"/>
              <a:gd name="connsiteX126" fmla="*/ 359163 w 1158486"/>
              <a:gd name="connsiteY126" fmla="*/ 87548 h 114334"/>
              <a:gd name="connsiteX127" fmla="*/ 371273 w 1158486"/>
              <a:gd name="connsiteY127" fmla="*/ 87548 h 114334"/>
              <a:gd name="connsiteX128" fmla="*/ 384556 w 1158486"/>
              <a:gd name="connsiteY128" fmla="*/ 50229 h 114334"/>
              <a:gd name="connsiteX129" fmla="*/ 397882 w 1158486"/>
              <a:gd name="connsiteY129" fmla="*/ 87548 h 114334"/>
              <a:gd name="connsiteX130" fmla="*/ 410035 w 1158486"/>
              <a:gd name="connsiteY130" fmla="*/ 87548 h 114334"/>
              <a:gd name="connsiteX131" fmla="*/ 433587 w 1158486"/>
              <a:gd name="connsiteY131" fmla="*/ 29388 h 114334"/>
              <a:gd name="connsiteX132" fmla="*/ 418700 w 1158486"/>
              <a:gd name="connsiteY132" fmla="*/ 29388 h 114334"/>
              <a:gd name="connsiteX133" fmla="*/ 404072 w 1158486"/>
              <a:gd name="connsiteY133" fmla="*/ 66822 h 114334"/>
              <a:gd name="connsiteX134" fmla="*/ 390552 w 1158486"/>
              <a:gd name="connsiteY134" fmla="*/ 29388 h 114334"/>
              <a:gd name="connsiteX135" fmla="*/ 378452 w 1158486"/>
              <a:gd name="connsiteY135" fmla="*/ 29388 h 114334"/>
              <a:gd name="connsiteX136" fmla="*/ 365083 w 1158486"/>
              <a:gd name="connsiteY136" fmla="*/ 67079 h 114334"/>
              <a:gd name="connsiteX137" fmla="*/ 350573 w 1158486"/>
              <a:gd name="connsiteY137" fmla="*/ 29388 h 114334"/>
              <a:gd name="connsiteX138" fmla="*/ 239538 w 1158486"/>
              <a:gd name="connsiteY138" fmla="*/ 58935 h 114334"/>
              <a:gd name="connsiteX139" fmla="*/ 274232 w 1158486"/>
              <a:gd name="connsiteY139" fmla="*/ 88739 h 114334"/>
              <a:gd name="connsiteX140" fmla="*/ 303662 w 1158486"/>
              <a:gd name="connsiteY140" fmla="*/ 72365 h 114334"/>
              <a:gd name="connsiteX141" fmla="*/ 292929 w 1158486"/>
              <a:gd name="connsiteY141" fmla="*/ 67117 h 114334"/>
              <a:gd name="connsiteX142" fmla="*/ 274221 w 1158486"/>
              <a:gd name="connsiteY142" fmla="*/ 77537 h 114334"/>
              <a:gd name="connsiteX143" fmla="*/ 253866 w 1158486"/>
              <a:gd name="connsiteY143" fmla="*/ 63059 h 114334"/>
              <a:gd name="connsiteX144" fmla="*/ 303651 w 1158486"/>
              <a:gd name="connsiteY144" fmla="*/ 63059 h 114334"/>
              <a:gd name="connsiteX145" fmla="*/ 303328 w 1158486"/>
              <a:gd name="connsiteY145" fmla="*/ 48210 h 114334"/>
              <a:gd name="connsiteX146" fmla="*/ 272768 w 1158486"/>
              <a:gd name="connsiteY146" fmla="*/ 28188 h 114334"/>
              <a:gd name="connsiteX147" fmla="*/ 239527 w 1158486"/>
              <a:gd name="connsiteY147" fmla="*/ 58925 h 114334"/>
              <a:gd name="connsiteX148" fmla="*/ 254210 w 1158486"/>
              <a:gd name="connsiteY148" fmla="*/ 51791 h 114334"/>
              <a:gd name="connsiteX149" fmla="*/ 290249 w 1158486"/>
              <a:gd name="connsiteY149" fmla="*/ 51791 h 114334"/>
              <a:gd name="connsiteX150" fmla="*/ 272779 w 1158486"/>
              <a:gd name="connsiteY150" fmla="*/ 39399 h 114334"/>
              <a:gd name="connsiteX151" fmla="*/ 254210 w 1158486"/>
              <a:gd name="connsiteY151" fmla="*/ 51791 h 114334"/>
              <a:gd name="connsiteX152" fmla="*/ 159936 w 1158486"/>
              <a:gd name="connsiteY152" fmla="*/ 58935 h 114334"/>
              <a:gd name="connsiteX153" fmla="*/ 193790 w 1158486"/>
              <a:gd name="connsiteY153" fmla="*/ 88777 h 114334"/>
              <a:gd name="connsiteX154" fmla="*/ 214899 w 1158486"/>
              <a:gd name="connsiteY154" fmla="*/ 82376 h 114334"/>
              <a:gd name="connsiteX155" fmla="*/ 214899 w 1158486"/>
              <a:gd name="connsiteY155" fmla="*/ 87586 h 114334"/>
              <a:gd name="connsiteX156" fmla="*/ 228268 w 1158486"/>
              <a:gd name="connsiteY156" fmla="*/ 87586 h 114334"/>
              <a:gd name="connsiteX157" fmla="*/ 228268 w 1158486"/>
              <a:gd name="connsiteY157" fmla="*/ 7138 h 114334"/>
              <a:gd name="connsiteX158" fmla="*/ 214726 w 1158486"/>
              <a:gd name="connsiteY158" fmla="*/ 7138 h 114334"/>
              <a:gd name="connsiteX159" fmla="*/ 214726 w 1158486"/>
              <a:gd name="connsiteY159" fmla="*/ 34646 h 114334"/>
              <a:gd name="connsiteX160" fmla="*/ 193951 w 1158486"/>
              <a:gd name="connsiteY160" fmla="*/ 28169 h 114334"/>
              <a:gd name="connsiteX161" fmla="*/ 159936 w 1158486"/>
              <a:gd name="connsiteY161" fmla="*/ 58935 h 114334"/>
              <a:gd name="connsiteX162" fmla="*/ 174026 w 1158486"/>
              <a:gd name="connsiteY162" fmla="*/ 58173 h 114334"/>
              <a:gd name="connsiteX163" fmla="*/ 193790 w 1158486"/>
              <a:gd name="connsiteY163" fmla="*/ 77013 h 114334"/>
              <a:gd name="connsiteX164" fmla="*/ 214664 w 1158486"/>
              <a:gd name="connsiteY164" fmla="*/ 59689 h 114334"/>
              <a:gd name="connsiteX165" fmla="*/ 214673 w 1158486"/>
              <a:gd name="connsiteY165" fmla="*/ 58878 h 114334"/>
              <a:gd name="connsiteX166" fmla="*/ 193445 w 1158486"/>
              <a:gd name="connsiteY166" fmla="*/ 39923 h 114334"/>
              <a:gd name="connsiteX167" fmla="*/ 174015 w 1158486"/>
              <a:gd name="connsiteY167" fmla="*/ 58173 h 114334"/>
              <a:gd name="connsiteX168" fmla="*/ 999470 w 1158486"/>
              <a:gd name="connsiteY168" fmla="*/ 57906 h 114334"/>
              <a:gd name="connsiteX169" fmla="*/ 965617 w 1158486"/>
              <a:gd name="connsiteY169" fmla="*/ 28064 h 114334"/>
              <a:gd name="connsiteX170" fmla="*/ 944508 w 1158486"/>
              <a:gd name="connsiteY170" fmla="*/ 34465 h 114334"/>
              <a:gd name="connsiteX171" fmla="*/ 944508 w 1158486"/>
              <a:gd name="connsiteY171" fmla="*/ 29255 h 114334"/>
              <a:gd name="connsiteX172" fmla="*/ 931138 w 1158486"/>
              <a:gd name="connsiteY172" fmla="*/ 29255 h 114334"/>
              <a:gd name="connsiteX173" fmla="*/ 931138 w 1158486"/>
              <a:gd name="connsiteY173" fmla="*/ 107551 h 114334"/>
              <a:gd name="connsiteX174" fmla="*/ 944680 w 1158486"/>
              <a:gd name="connsiteY174" fmla="*/ 107551 h 114334"/>
              <a:gd name="connsiteX175" fmla="*/ 944680 w 1158486"/>
              <a:gd name="connsiteY175" fmla="*/ 82195 h 114334"/>
              <a:gd name="connsiteX176" fmla="*/ 965455 w 1158486"/>
              <a:gd name="connsiteY176" fmla="*/ 88672 h 114334"/>
              <a:gd name="connsiteX177" fmla="*/ 999470 w 1158486"/>
              <a:gd name="connsiteY177" fmla="*/ 57906 h 114334"/>
              <a:gd name="connsiteX178" fmla="*/ 985380 w 1158486"/>
              <a:gd name="connsiteY178" fmla="*/ 58668 h 114334"/>
              <a:gd name="connsiteX179" fmla="*/ 965617 w 1158486"/>
              <a:gd name="connsiteY179" fmla="*/ 39828 h 114334"/>
              <a:gd name="connsiteX180" fmla="*/ 944742 w 1158486"/>
              <a:gd name="connsiteY180" fmla="*/ 57153 h 114334"/>
              <a:gd name="connsiteX181" fmla="*/ 944734 w 1158486"/>
              <a:gd name="connsiteY181" fmla="*/ 57963 h 114334"/>
              <a:gd name="connsiteX182" fmla="*/ 965961 w 1158486"/>
              <a:gd name="connsiteY182" fmla="*/ 76918 h 114334"/>
              <a:gd name="connsiteX183" fmla="*/ 985380 w 1158486"/>
              <a:gd name="connsiteY183" fmla="*/ 58668 h 114334"/>
              <a:gd name="connsiteX184" fmla="*/ 1103153 w 1158486"/>
              <a:gd name="connsiteY184" fmla="*/ 87815 h 114334"/>
              <a:gd name="connsiteX185" fmla="*/ 1103153 w 1158486"/>
              <a:gd name="connsiteY185" fmla="*/ 29360 h 114334"/>
              <a:gd name="connsiteX186" fmla="*/ 1116651 w 1158486"/>
              <a:gd name="connsiteY186" fmla="*/ 29360 h 114334"/>
              <a:gd name="connsiteX187" fmla="*/ 1116651 w 1158486"/>
              <a:gd name="connsiteY187" fmla="*/ 32998 h 114334"/>
              <a:gd name="connsiteX188" fmla="*/ 1132475 w 1158486"/>
              <a:gd name="connsiteY188" fmla="*/ 28379 h 114334"/>
              <a:gd name="connsiteX189" fmla="*/ 1158923 w 1158486"/>
              <a:gd name="connsiteY189" fmla="*/ 51696 h 114334"/>
              <a:gd name="connsiteX190" fmla="*/ 1158923 w 1158486"/>
              <a:gd name="connsiteY190" fmla="*/ 87815 h 114334"/>
              <a:gd name="connsiteX191" fmla="*/ 1145252 w 1158486"/>
              <a:gd name="connsiteY191" fmla="*/ 87815 h 114334"/>
              <a:gd name="connsiteX192" fmla="*/ 1145252 w 1158486"/>
              <a:gd name="connsiteY192" fmla="*/ 52753 h 114334"/>
              <a:gd name="connsiteX193" fmla="*/ 1131097 w 1158486"/>
              <a:gd name="connsiteY193" fmla="*/ 39999 h 114334"/>
              <a:gd name="connsiteX194" fmla="*/ 1116651 w 1158486"/>
              <a:gd name="connsiteY194" fmla="*/ 52753 h 114334"/>
              <a:gd name="connsiteX195" fmla="*/ 1116651 w 1158486"/>
              <a:gd name="connsiteY195" fmla="*/ 87815 h 114334"/>
              <a:gd name="connsiteX196" fmla="*/ 1103153 w 1158486"/>
              <a:gd name="connsiteY196" fmla="*/ 87815 h 114334"/>
              <a:gd name="connsiteX197" fmla="*/ 776099 w 1158486"/>
              <a:gd name="connsiteY197" fmla="*/ 87615 h 114334"/>
              <a:gd name="connsiteX198" fmla="*/ 776099 w 1158486"/>
              <a:gd name="connsiteY198" fmla="*/ 8291 h 114334"/>
              <a:gd name="connsiteX199" fmla="*/ 787768 w 1158486"/>
              <a:gd name="connsiteY199" fmla="*/ 8291 h 114334"/>
              <a:gd name="connsiteX200" fmla="*/ 833139 w 1158486"/>
              <a:gd name="connsiteY200" fmla="*/ 63317 h 114334"/>
              <a:gd name="connsiteX201" fmla="*/ 833139 w 1158486"/>
              <a:gd name="connsiteY201" fmla="*/ 8291 h 114334"/>
              <a:gd name="connsiteX202" fmla="*/ 847348 w 1158486"/>
              <a:gd name="connsiteY202" fmla="*/ 8291 h 114334"/>
              <a:gd name="connsiteX203" fmla="*/ 847348 w 1158486"/>
              <a:gd name="connsiteY203" fmla="*/ 87615 h 114334"/>
              <a:gd name="connsiteX204" fmla="*/ 835572 w 1158486"/>
              <a:gd name="connsiteY204" fmla="*/ 87615 h 114334"/>
              <a:gd name="connsiteX205" fmla="*/ 790286 w 1158486"/>
              <a:gd name="connsiteY205" fmla="*/ 32408 h 114334"/>
              <a:gd name="connsiteX206" fmla="*/ 790286 w 1158486"/>
              <a:gd name="connsiteY206" fmla="*/ 87615 h 114334"/>
              <a:gd name="connsiteX207" fmla="*/ 776088 w 1158486"/>
              <a:gd name="connsiteY207" fmla="*/ 87615 h 114334"/>
              <a:gd name="connsiteX208" fmla="*/ 13788 w 1158486"/>
              <a:gd name="connsiteY208" fmla="*/ 87586 h 114334"/>
              <a:gd name="connsiteX209" fmla="*/ 440 w 1158486"/>
              <a:gd name="connsiteY209" fmla="*/ 87586 h 114334"/>
              <a:gd name="connsiteX210" fmla="*/ 440 w 1158486"/>
              <a:gd name="connsiteY210" fmla="*/ 13558 h 114334"/>
              <a:gd name="connsiteX211" fmla="*/ 11355 w 1158486"/>
              <a:gd name="connsiteY211" fmla="*/ 13558 h 114334"/>
              <a:gd name="connsiteX212" fmla="*/ 40031 w 1158486"/>
              <a:gd name="connsiteY212" fmla="*/ 47819 h 114334"/>
              <a:gd name="connsiteX213" fmla="*/ 68600 w 1158486"/>
              <a:gd name="connsiteY213" fmla="*/ 13606 h 114334"/>
              <a:gd name="connsiteX214" fmla="*/ 79687 w 1158486"/>
              <a:gd name="connsiteY214" fmla="*/ 13606 h 114334"/>
              <a:gd name="connsiteX215" fmla="*/ 79687 w 1158486"/>
              <a:gd name="connsiteY215" fmla="*/ 87577 h 114334"/>
              <a:gd name="connsiteX216" fmla="*/ 66167 w 1158486"/>
              <a:gd name="connsiteY216" fmla="*/ 87577 h 114334"/>
              <a:gd name="connsiteX217" fmla="*/ 66167 w 1158486"/>
              <a:gd name="connsiteY217" fmla="*/ 36275 h 114334"/>
              <a:gd name="connsiteX218" fmla="*/ 40031 w 1158486"/>
              <a:gd name="connsiteY218" fmla="*/ 67765 h 114334"/>
              <a:gd name="connsiteX219" fmla="*/ 13788 w 1158486"/>
              <a:gd name="connsiteY219" fmla="*/ 36085 h 114334"/>
              <a:gd name="connsiteX220" fmla="*/ 13788 w 1158486"/>
              <a:gd name="connsiteY220" fmla="*/ 87586 h 1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158486" h="114334">
                <a:moveTo>
                  <a:pt x="660113" y="112427"/>
                </a:moveTo>
                <a:cubicBezTo>
                  <a:pt x="660659" y="114204"/>
                  <a:pt x="662729" y="115253"/>
                  <a:pt x="664736" y="114771"/>
                </a:cubicBezTo>
                <a:cubicBezTo>
                  <a:pt x="665364" y="114620"/>
                  <a:pt x="665936" y="114328"/>
                  <a:pt x="666399" y="113923"/>
                </a:cubicBezTo>
                <a:lnTo>
                  <a:pt x="722406" y="64955"/>
                </a:lnTo>
                <a:lnTo>
                  <a:pt x="655850" y="98511"/>
                </a:lnTo>
                <a:lnTo>
                  <a:pt x="660113" y="112427"/>
                </a:lnTo>
                <a:close/>
                <a:moveTo>
                  <a:pt x="636259" y="985"/>
                </a:moveTo>
                <a:cubicBezTo>
                  <a:pt x="634447" y="80"/>
                  <a:pt x="632149" y="646"/>
                  <a:pt x="631127" y="2250"/>
                </a:cubicBezTo>
                <a:cubicBezTo>
                  <a:pt x="630807" y="2750"/>
                  <a:pt x="630640" y="3315"/>
                  <a:pt x="630640" y="3890"/>
                </a:cubicBezTo>
                <a:lnTo>
                  <a:pt x="630640" y="33522"/>
                </a:lnTo>
                <a:lnTo>
                  <a:pt x="665904" y="15730"/>
                </a:lnTo>
                <a:lnTo>
                  <a:pt x="636259" y="985"/>
                </a:lnTo>
                <a:close/>
                <a:moveTo>
                  <a:pt x="676389" y="21035"/>
                </a:moveTo>
                <a:lnTo>
                  <a:pt x="630640" y="44095"/>
                </a:lnTo>
                <a:lnTo>
                  <a:pt x="630640" y="67384"/>
                </a:lnTo>
                <a:lnTo>
                  <a:pt x="699435" y="32675"/>
                </a:lnTo>
                <a:lnTo>
                  <a:pt x="676389" y="21035"/>
                </a:lnTo>
                <a:close/>
                <a:moveTo>
                  <a:pt x="727067" y="52496"/>
                </a:moveTo>
                <a:cubicBezTo>
                  <a:pt x="728878" y="51588"/>
                  <a:pt x="729513" y="49554"/>
                  <a:pt x="728487" y="47952"/>
                </a:cubicBezTo>
                <a:cubicBezTo>
                  <a:pt x="728151" y="47427"/>
                  <a:pt x="727660" y="46993"/>
                  <a:pt x="727067" y="46695"/>
                </a:cubicBezTo>
                <a:lnTo>
                  <a:pt x="709930" y="38123"/>
                </a:lnTo>
                <a:lnTo>
                  <a:pt x="630651" y="78118"/>
                </a:lnTo>
                <a:lnTo>
                  <a:pt x="630651" y="95092"/>
                </a:lnTo>
                <a:cubicBezTo>
                  <a:pt x="630647" y="96933"/>
                  <a:pt x="632330" y="98429"/>
                  <a:pt x="634411" y="98432"/>
                </a:cubicBezTo>
                <a:cubicBezTo>
                  <a:pt x="635066" y="98434"/>
                  <a:pt x="635711" y="98284"/>
                  <a:pt x="636281" y="97997"/>
                </a:cubicBezTo>
                <a:lnTo>
                  <a:pt x="727078" y="52496"/>
                </a:lnTo>
                <a:close/>
                <a:moveTo>
                  <a:pt x="436849" y="14853"/>
                </a:moveTo>
                <a:cubicBezTo>
                  <a:pt x="436849" y="10729"/>
                  <a:pt x="440670" y="7395"/>
                  <a:pt x="445374" y="7395"/>
                </a:cubicBezTo>
                <a:cubicBezTo>
                  <a:pt x="450079" y="7395"/>
                  <a:pt x="453900" y="10729"/>
                  <a:pt x="453900" y="14853"/>
                </a:cubicBezTo>
                <a:cubicBezTo>
                  <a:pt x="453900" y="18978"/>
                  <a:pt x="450079" y="22311"/>
                  <a:pt x="445374" y="22311"/>
                </a:cubicBezTo>
                <a:cubicBezTo>
                  <a:pt x="440670" y="22311"/>
                  <a:pt x="436849" y="18978"/>
                  <a:pt x="436849" y="14853"/>
                </a:cubicBezTo>
                <a:close/>
                <a:moveTo>
                  <a:pt x="1073788" y="14853"/>
                </a:moveTo>
                <a:cubicBezTo>
                  <a:pt x="1073788" y="10729"/>
                  <a:pt x="1077609" y="7395"/>
                  <a:pt x="1082313" y="7395"/>
                </a:cubicBezTo>
                <a:cubicBezTo>
                  <a:pt x="1087017" y="7395"/>
                  <a:pt x="1090838" y="10729"/>
                  <a:pt x="1090838" y="14853"/>
                </a:cubicBezTo>
                <a:cubicBezTo>
                  <a:pt x="1090838" y="18978"/>
                  <a:pt x="1087017" y="22311"/>
                  <a:pt x="1082313" y="22311"/>
                </a:cubicBezTo>
                <a:cubicBezTo>
                  <a:pt x="1077609" y="22311"/>
                  <a:pt x="1073788" y="18978"/>
                  <a:pt x="1073788" y="14853"/>
                </a:cubicBezTo>
                <a:close/>
                <a:moveTo>
                  <a:pt x="148579" y="87586"/>
                </a:moveTo>
                <a:lnTo>
                  <a:pt x="134909" y="87586"/>
                </a:lnTo>
                <a:lnTo>
                  <a:pt x="134909" y="82948"/>
                </a:lnTo>
                <a:cubicBezTo>
                  <a:pt x="131938" y="84862"/>
                  <a:pt x="125608" y="88748"/>
                  <a:pt x="114661" y="88748"/>
                </a:cubicBezTo>
                <a:cubicBezTo>
                  <a:pt x="101722" y="88748"/>
                  <a:pt x="90183" y="81185"/>
                  <a:pt x="91657" y="68955"/>
                </a:cubicBezTo>
                <a:cubicBezTo>
                  <a:pt x="92927" y="58421"/>
                  <a:pt x="104069" y="53868"/>
                  <a:pt x="111550" y="52506"/>
                </a:cubicBezTo>
                <a:lnTo>
                  <a:pt x="134909" y="49220"/>
                </a:lnTo>
                <a:cubicBezTo>
                  <a:pt x="134909" y="44086"/>
                  <a:pt x="131787" y="40114"/>
                  <a:pt x="123455" y="39637"/>
                </a:cubicBezTo>
                <a:cubicBezTo>
                  <a:pt x="115124" y="39161"/>
                  <a:pt x="110430" y="42542"/>
                  <a:pt x="106544" y="49324"/>
                </a:cubicBezTo>
                <a:lnTo>
                  <a:pt x="94445" y="43562"/>
                </a:lnTo>
                <a:cubicBezTo>
                  <a:pt x="107556" y="18501"/>
                  <a:pt x="148579" y="26760"/>
                  <a:pt x="148579" y="47505"/>
                </a:cubicBezTo>
                <a:lnTo>
                  <a:pt x="148579" y="87577"/>
                </a:lnTo>
                <a:close/>
                <a:moveTo>
                  <a:pt x="134909" y="60345"/>
                </a:moveTo>
                <a:cubicBezTo>
                  <a:pt x="134973" y="64117"/>
                  <a:pt x="134241" y="70937"/>
                  <a:pt x="126092" y="75489"/>
                </a:cubicBezTo>
                <a:cubicBezTo>
                  <a:pt x="119774" y="79014"/>
                  <a:pt x="106275" y="78337"/>
                  <a:pt x="105608" y="71727"/>
                </a:cubicBezTo>
                <a:cubicBezTo>
                  <a:pt x="105080" y="66441"/>
                  <a:pt x="110570" y="64193"/>
                  <a:pt x="115360" y="63174"/>
                </a:cubicBezTo>
                <a:lnTo>
                  <a:pt x="134909" y="60345"/>
                </a:lnTo>
                <a:close/>
                <a:moveTo>
                  <a:pt x="917069" y="87586"/>
                </a:moveTo>
                <a:lnTo>
                  <a:pt x="903398" y="87586"/>
                </a:lnTo>
                <a:lnTo>
                  <a:pt x="903398" y="82948"/>
                </a:lnTo>
                <a:cubicBezTo>
                  <a:pt x="900427" y="84862"/>
                  <a:pt x="894098" y="88748"/>
                  <a:pt x="883151" y="88748"/>
                </a:cubicBezTo>
                <a:cubicBezTo>
                  <a:pt x="870212" y="88748"/>
                  <a:pt x="858672" y="81185"/>
                  <a:pt x="860147" y="68955"/>
                </a:cubicBezTo>
                <a:cubicBezTo>
                  <a:pt x="861417" y="58421"/>
                  <a:pt x="872558" y="53868"/>
                  <a:pt x="880040" y="52506"/>
                </a:cubicBezTo>
                <a:lnTo>
                  <a:pt x="903398" y="49220"/>
                </a:lnTo>
                <a:cubicBezTo>
                  <a:pt x="903398" y="44086"/>
                  <a:pt x="900277" y="40114"/>
                  <a:pt x="891945" y="39637"/>
                </a:cubicBezTo>
                <a:cubicBezTo>
                  <a:pt x="883613" y="39161"/>
                  <a:pt x="878920" y="42542"/>
                  <a:pt x="875034" y="49324"/>
                </a:cubicBezTo>
                <a:lnTo>
                  <a:pt x="862935" y="43562"/>
                </a:lnTo>
                <a:cubicBezTo>
                  <a:pt x="876046" y="18501"/>
                  <a:pt x="917069" y="26760"/>
                  <a:pt x="917069" y="47505"/>
                </a:cubicBezTo>
                <a:lnTo>
                  <a:pt x="917069" y="87577"/>
                </a:lnTo>
                <a:close/>
                <a:moveTo>
                  <a:pt x="903398" y="60345"/>
                </a:moveTo>
                <a:cubicBezTo>
                  <a:pt x="903463" y="64117"/>
                  <a:pt x="902731" y="70937"/>
                  <a:pt x="894572" y="75489"/>
                </a:cubicBezTo>
                <a:cubicBezTo>
                  <a:pt x="888253" y="79014"/>
                  <a:pt x="874754" y="78337"/>
                  <a:pt x="874087" y="71727"/>
                </a:cubicBezTo>
                <a:cubicBezTo>
                  <a:pt x="873560" y="66441"/>
                  <a:pt x="879049" y="64193"/>
                  <a:pt x="883840" y="63174"/>
                </a:cubicBezTo>
                <a:lnTo>
                  <a:pt x="903388" y="60345"/>
                </a:lnTo>
                <a:close/>
                <a:moveTo>
                  <a:pt x="1024089" y="87586"/>
                </a:moveTo>
                <a:lnTo>
                  <a:pt x="1010676" y="87586"/>
                </a:lnTo>
                <a:lnTo>
                  <a:pt x="1010676" y="7100"/>
                </a:lnTo>
                <a:lnTo>
                  <a:pt x="1024089" y="7100"/>
                </a:lnTo>
                <a:lnTo>
                  <a:pt x="1024089" y="53725"/>
                </a:lnTo>
                <a:lnTo>
                  <a:pt x="1052937" y="29350"/>
                </a:lnTo>
                <a:lnTo>
                  <a:pt x="1071646" y="29350"/>
                </a:lnTo>
                <a:lnTo>
                  <a:pt x="1043303" y="53496"/>
                </a:lnTo>
                <a:lnTo>
                  <a:pt x="1072528" y="87577"/>
                </a:lnTo>
                <a:lnTo>
                  <a:pt x="1055779" y="87577"/>
                </a:lnTo>
                <a:lnTo>
                  <a:pt x="1033421" y="61793"/>
                </a:lnTo>
                <a:lnTo>
                  <a:pt x="1024089" y="69832"/>
                </a:lnTo>
                <a:lnTo>
                  <a:pt x="1024089" y="87577"/>
                </a:lnTo>
                <a:close/>
                <a:moveTo>
                  <a:pt x="1089245" y="29350"/>
                </a:moveTo>
                <a:lnTo>
                  <a:pt x="1075736" y="29350"/>
                </a:lnTo>
                <a:lnTo>
                  <a:pt x="1075736" y="87577"/>
                </a:lnTo>
                <a:lnTo>
                  <a:pt x="1089245" y="87577"/>
                </a:lnTo>
                <a:lnTo>
                  <a:pt x="1089245" y="29350"/>
                </a:lnTo>
                <a:close/>
                <a:moveTo>
                  <a:pt x="451995" y="29350"/>
                </a:moveTo>
                <a:lnTo>
                  <a:pt x="438485" y="29350"/>
                </a:lnTo>
                <a:lnTo>
                  <a:pt x="438485" y="87577"/>
                </a:lnTo>
                <a:lnTo>
                  <a:pt x="451995" y="87577"/>
                </a:lnTo>
                <a:lnTo>
                  <a:pt x="451995" y="29350"/>
                </a:lnTo>
                <a:close/>
                <a:moveTo>
                  <a:pt x="512103" y="87577"/>
                </a:moveTo>
                <a:lnTo>
                  <a:pt x="512103" y="7081"/>
                </a:lnTo>
                <a:lnTo>
                  <a:pt x="525612" y="7081"/>
                </a:lnTo>
                <a:lnTo>
                  <a:pt x="525612" y="32751"/>
                </a:lnTo>
                <a:cubicBezTo>
                  <a:pt x="529498" y="29455"/>
                  <a:pt x="536376" y="28131"/>
                  <a:pt x="541436" y="28131"/>
                </a:cubicBezTo>
                <a:cubicBezTo>
                  <a:pt x="557066" y="28131"/>
                  <a:pt x="568099" y="38437"/>
                  <a:pt x="567884" y="51448"/>
                </a:cubicBezTo>
                <a:lnTo>
                  <a:pt x="567884" y="87567"/>
                </a:lnTo>
                <a:lnTo>
                  <a:pt x="554213" y="87567"/>
                </a:lnTo>
                <a:lnTo>
                  <a:pt x="554213" y="52515"/>
                </a:lnTo>
                <a:cubicBezTo>
                  <a:pt x="554213" y="48629"/>
                  <a:pt x="551909" y="39761"/>
                  <a:pt x="540058" y="39761"/>
                </a:cubicBezTo>
                <a:cubicBezTo>
                  <a:pt x="529638" y="39761"/>
                  <a:pt x="525612" y="46962"/>
                  <a:pt x="525612" y="52515"/>
                </a:cubicBezTo>
                <a:lnTo>
                  <a:pt x="525612" y="87577"/>
                </a:lnTo>
                <a:lnTo>
                  <a:pt x="512103" y="87577"/>
                </a:lnTo>
                <a:close/>
                <a:moveTo>
                  <a:pt x="460864" y="40961"/>
                </a:moveTo>
                <a:lnTo>
                  <a:pt x="460864" y="29388"/>
                </a:lnTo>
                <a:lnTo>
                  <a:pt x="467549" y="29388"/>
                </a:lnTo>
                <a:cubicBezTo>
                  <a:pt x="470224" y="29388"/>
                  <a:pt x="472393" y="27469"/>
                  <a:pt x="472393" y="25102"/>
                </a:cubicBezTo>
                <a:lnTo>
                  <a:pt x="472393" y="16958"/>
                </a:lnTo>
                <a:lnTo>
                  <a:pt x="485859" y="16958"/>
                </a:lnTo>
                <a:lnTo>
                  <a:pt x="485859" y="29388"/>
                </a:lnTo>
                <a:lnTo>
                  <a:pt x="499950" y="29388"/>
                </a:lnTo>
                <a:lnTo>
                  <a:pt x="499950" y="40961"/>
                </a:lnTo>
                <a:lnTo>
                  <a:pt x="485859" y="40961"/>
                </a:lnTo>
                <a:lnTo>
                  <a:pt x="485859" y="70575"/>
                </a:lnTo>
                <a:cubicBezTo>
                  <a:pt x="485859" y="73365"/>
                  <a:pt x="486990" y="76899"/>
                  <a:pt x="492835" y="76899"/>
                </a:cubicBezTo>
                <a:cubicBezTo>
                  <a:pt x="496764" y="76899"/>
                  <a:pt x="498550" y="76566"/>
                  <a:pt x="500757" y="76232"/>
                </a:cubicBezTo>
                <a:lnTo>
                  <a:pt x="500757" y="87062"/>
                </a:lnTo>
                <a:cubicBezTo>
                  <a:pt x="500757" y="87062"/>
                  <a:pt x="496871" y="88139"/>
                  <a:pt x="491532" y="88139"/>
                </a:cubicBezTo>
                <a:cubicBezTo>
                  <a:pt x="476483" y="88139"/>
                  <a:pt x="472404" y="78128"/>
                  <a:pt x="472404" y="71108"/>
                </a:cubicBezTo>
                <a:lnTo>
                  <a:pt x="472404" y="40961"/>
                </a:lnTo>
                <a:lnTo>
                  <a:pt x="460875" y="40961"/>
                </a:lnTo>
                <a:close/>
                <a:moveTo>
                  <a:pt x="350583" y="29388"/>
                </a:moveTo>
                <a:lnTo>
                  <a:pt x="335578" y="29388"/>
                </a:lnTo>
                <a:lnTo>
                  <a:pt x="359163" y="87548"/>
                </a:lnTo>
                <a:lnTo>
                  <a:pt x="371273" y="87548"/>
                </a:lnTo>
                <a:lnTo>
                  <a:pt x="384556" y="50229"/>
                </a:lnTo>
                <a:lnTo>
                  <a:pt x="397882" y="87548"/>
                </a:lnTo>
                <a:lnTo>
                  <a:pt x="410035" y="87548"/>
                </a:lnTo>
                <a:lnTo>
                  <a:pt x="433587" y="29388"/>
                </a:lnTo>
                <a:lnTo>
                  <a:pt x="418700" y="29388"/>
                </a:lnTo>
                <a:lnTo>
                  <a:pt x="404072" y="66822"/>
                </a:lnTo>
                <a:lnTo>
                  <a:pt x="390552" y="29388"/>
                </a:lnTo>
                <a:lnTo>
                  <a:pt x="378452" y="29388"/>
                </a:lnTo>
                <a:lnTo>
                  <a:pt x="365083" y="67079"/>
                </a:lnTo>
                <a:lnTo>
                  <a:pt x="350573" y="29388"/>
                </a:lnTo>
                <a:close/>
                <a:moveTo>
                  <a:pt x="239538" y="58935"/>
                </a:moveTo>
                <a:cubicBezTo>
                  <a:pt x="239323" y="73851"/>
                  <a:pt x="252315" y="88739"/>
                  <a:pt x="274232" y="88739"/>
                </a:cubicBezTo>
                <a:cubicBezTo>
                  <a:pt x="291089" y="88739"/>
                  <a:pt x="299883" y="79995"/>
                  <a:pt x="303662" y="72365"/>
                </a:cubicBezTo>
                <a:lnTo>
                  <a:pt x="292929" y="67117"/>
                </a:lnTo>
                <a:cubicBezTo>
                  <a:pt x="289539" y="70917"/>
                  <a:pt x="284307" y="77537"/>
                  <a:pt x="274221" y="77537"/>
                </a:cubicBezTo>
                <a:cubicBezTo>
                  <a:pt x="261896" y="77537"/>
                  <a:pt x="254576" y="70098"/>
                  <a:pt x="253866" y="63059"/>
                </a:cubicBezTo>
                <a:lnTo>
                  <a:pt x="303651" y="63059"/>
                </a:lnTo>
                <a:cubicBezTo>
                  <a:pt x="304447" y="60354"/>
                  <a:pt x="305244" y="53582"/>
                  <a:pt x="303328" y="48210"/>
                </a:cubicBezTo>
                <a:cubicBezTo>
                  <a:pt x="299711" y="38075"/>
                  <a:pt x="290185" y="28188"/>
                  <a:pt x="272768" y="28188"/>
                </a:cubicBezTo>
                <a:cubicBezTo>
                  <a:pt x="255351" y="28188"/>
                  <a:pt x="239527" y="39161"/>
                  <a:pt x="239527" y="58925"/>
                </a:cubicBezTo>
                <a:close/>
                <a:moveTo>
                  <a:pt x="254210" y="51791"/>
                </a:moveTo>
                <a:lnTo>
                  <a:pt x="290249" y="51791"/>
                </a:lnTo>
                <a:cubicBezTo>
                  <a:pt x="289657" y="47696"/>
                  <a:pt x="284157" y="39399"/>
                  <a:pt x="272779" y="39399"/>
                </a:cubicBezTo>
                <a:cubicBezTo>
                  <a:pt x="264152" y="39386"/>
                  <a:pt x="256566" y="44448"/>
                  <a:pt x="254210" y="51791"/>
                </a:cubicBezTo>
                <a:close/>
                <a:moveTo>
                  <a:pt x="159936" y="58935"/>
                </a:moveTo>
                <a:cubicBezTo>
                  <a:pt x="160345" y="75680"/>
                  <a:pt x="173682" y="88777"/>
                  <a:pt x="193790" y="88777"/>
                </a:cubicBezTo>
                <a:cubicBezTo>
                  <a:pt x="205351" y="88777"/>
                  <a:pt x="212337" y="84233"/>
                  <a:pt x="214899" y="82376"/>
                </a:cubicBezTo>
                <a:lnTo>
                  <a:pt x="214899" y="87586"/>
                </a:lnTo>
                <a:lnTo>
                  <a:pt x="228268" y="87586"/>
                </a:lnTo>
                <a:lnTo>
                  <a:pt x="228268" y="7138"/>
                </a:lnTo>
                <a:lnTo>
                  <a:pt x="214726" y="7138"/>
                </a:lnTo>
                <a:lnTo>
                  <a:pt x="214726" y="34646"/>
                </a:lnTo>
                <a:cubicBezTo>
                  <a:pt x="210270" y="31217"/>
                  <a:pt x="203295" y="28169"/>
                  <a:pt x="193951" y="28169"/>
                </a:cubicBezTo>
                <a:cubicBezTo>
                  <a:pt x="173391" y="28169"/>
                  <a:pt x="159527" y="42200"/>
                  <a:pt x="159936" y="58935"/>
                </a:cubicBezTo>
                <a:close/>
                <a:moveTo>
                  <a:pt x="174026" y="58173"/>
                </a:moveTo>
                <a:cubicBezTo>
                  <a:pt x="174026" y="68832"/>
                  <a:pt x="181809" y="77013"/>
                  <a:pt x="193790" y="77013"/>
                </a:cubicBezTo>
                <a:cubicBezTo>
                  <a:pt x="204961" y="77330"/>
                  <a:pt x="214307" y="69573"/>
                  <a:pt x="214664" y="59689"/>
                </a:cubicBezTo>
                <a:cubicBezTo>
                  <a:pt x="214674" y="59419"/>
                  <a:pt x="214677" y="59148"/>
                  <a:pt x="214673" y="58878"/>
                </a:cubicBezTo>
                <a:cubicBezTo>
                  <a:pt x="214673" y="45819"/>
                  <a:pt x="203790" y="39923"/>
                  <a:pt x="193445" y="39923"/>
                </a:cubicBezTo>
                <a:cubicBezTo>
                  <a:pt x="183101" y="39923"/>
                  <a:pt x="174015" y="47524"/>
                  <a:pt x="174015" y="58173"/>
                </a:cubicBezTo>
                <a:close/>
                <a:moveTo>
                  <a:pt x="999470" y="57906"/>
                </a:moveTo>
                <a:cubicBezTo>
                  <a:pt x="999061" y="41161"/>
                  <a:pt x="985724" y="28064"/>
                  <a:pt x="965617" y="28064"/>
                </a:cubicBezTo>
                <a:cubicBezTo>
                  <a:pt x="954056" y="28064"/>
                  <a:pt x="947069" y="32608"/>
                  <a:pt x="944508" y="34465"/>
                </a:cubicBezTo>
                <a:lnTo>
                  <a:pt x="944508" y="29255"/>
                </a:lnTo>
                <a:lnTo>
                  <a:pt x="931138" y="29255"/>
                </a:lnTo>
                <a:lnTo>
                  <a:pt x="931138" y="107551"/>
                </a:lnTo>
                <a:lnTo>
                  <a:pt x="944680" y="107551"/>
                </a:lnTo>
                <a:lnTo>
                  <a:pt x="944680" y="82195"/>
                </a:lnTo>
                <a:cubicBezTo>
                  <a:pt x="949136" y="85624"/>
                  <a:pt x="956122" y="88672"/>
                  <a:pt x="965455" y="88672"/>
                </a:cubicBezTo>
                <a:cubicBezTo>
                  <a:pt x="986015" y="88672"/>
                  <a:pt x="999879" y="74642"/>
                  <a:pt x="999470" y="57906"/>
                </a:cubicBezTo>
                <a:close/>
                <a:moveTo>
                  <a:pt x="985380" y="58668"/>
                </a:moveTo>
                <a:cubicBezTo>
                  <a:pt x="985380" y="48010"/>
                  <a:pt x="977597" y="39828"/>
                  <a:pt x="965617" y="39828"/>
                </a:cubicBezTo>
                <a:cubicBezTo>
                  <a:pt x="954445" y="39511"/>
                  <a:pt x="945100" y="47268"/>
                  <a:pt x="944742" y="57153"/>
                </a:cubicBezTo>
                <a:cubicBezTo>
                  <a:pt x="944733" y="57423"/>
                  <a:pt x="944729" y="57693"/>
                  <a:pt x="944734" y="57963"/>
                </a:cubicBezTo>
                <a:cubicBezTo>
                  <a:pt x="944734" y="71022"/>
                  <a:pt x="955616" y="76918"/>
                  <a:pt x="965961" y="76918"/>
                </a:cubicBezTo>
                <a:cubicBezTo>
                  <a:pt x="976305" y="76918"/>
                  <a:pt x="985380" y="69317"/>
                  <a:pt x="985380" y="58668"/>
                </a:cubicBezTo>
                <a:close/>
                <a:moveTo>
                  <a:pt x="1103153" y="87815"/>
                </a:moveTo>
                <a:lnTo>
                  <a:pt x="1103153" y="29360"/>
                </a:lnTo>
                <a:lnTo>
                  <a:pt x="1116651" y="29360"/>
                </a:lnTo>
                <a:lnTo>
                  <a:pt x="1116651" y="32998"/>
                </a:lnTo>
                <a:cubicBezTo>
                  <a:pt x="1120537" y="29703"/>
                  <a:pt x="1127416" y="28379"/>
                  <a:pt x="1132475" y="28379"/>
                </a:cubicBezTo>
                <a:cubicBezTo>
                  <a:pt x="1148105" y="28379"/>
                  <a:pt x="1159138" y="38685"/>
                  <a:pt x="1158923" y="51696"/>
                </a:cubicBezTo>
                <a:lnTo>
                  <a:pt x="1158923" y="87815"/>
                </a:lnTo>
                <a:lnTo>
                  <a:pt x="1145252" y="87815"/>
                </a:lnTo>
                <a:lnTo>
                  <a:pt x="1145252" y="52753"/>
                </a:lnTo>
                <a:cubicBezTo>
                  <a:pt x="1145252" y="48867"/>
                  <a:pt x="1142949" y="39999"/>
                  <a:pt x="1131097" y="39999"/>
                </a:cubicBezTo>
                <a:cubicBezTo>
                  <a:pt x="1120667" y="39999"/>
                  <a:pt x="1116651" y="47200"/>
                  <a:pt x="1116651" y="52753"/>
                </a:cubicBezTo>
                <a:lnTo>
                  <a:pt x="1116651" y="87815"/>
                </a:lnTo>
                <a:lnTo>
                  <a:pt x="1103153" y="87815"/>
                </a:lnTo>
                <a:close/>
                <a:moveTo>
                  <a:pt x="776099" y="87615"/>
                </a:moveTo>
                <a:lnTo>
                  <a:pt x="776099" y="8291"/>
                </a:lnTo>
                <a:lnTo>
                  <a:pt x="787768" y="8291"/>
                </a:lnTo>
                <a:lnTo>
                  <a:pt x="833139" y="63317"/>
                </a:lnTo>
                <a:lnTo>
                  <a:pt x="833139" y="8291"/>
                </a:lnTo>
                <a:lnTo>
                  <a:pt x="847348" y="8291"/>
                </a:lnTo>
                <a:lnTo>
                  <a:pt x="847348" y="87615"/>
                </a:lnTo>
                <a:lnTo>
                  <a:pt x="835572" y="87615"/>
                </a:lnTo>
                <a:lnTo>
                  <a:pt x="790286" y="32408"/>
                </a:lnTo>
                <a:lnTo>
                  <a:pt x="790286" y="87615"/>
                </a:lnTo>
                <a:lnTo>
                  <a:pt x="776088" y="87615"/>
                </a:lnTo>
                <a:close/>
                <a:moveTo>
                  <a:pt x="13788" y="87586"/>
                </a:moveTo>
                <a:lnTo>
                  <a:pt x="440" y="87586"/>
                </a:lnTo>
                <a:lnTo>
                  <a:pt x="440" y="13558"/>
                </a:lnTo>
                <a:lnTo>
                  <a:pt x="11355" y="13558"/>
                </a:lnTo>
                <a:lnTo>
                  <a:pt x="40031" y="47819"/>
                </a:lnTo>
                <a:lnTo>
                  <a:pt x="68600" y="13606"/>
                </a:lnTo>
                <a:lnTo>
                  <a:pt x="79687" y="13606"/>
                </a:lnTo>
                <a:lnTo>
                  <a:pt x="79687" y="87577"/>
                </a:lnTo>
                <a:lnTo>
                  <a:pt x="66167" y="87577"/>
                </a:lnTo>
                <a:lnTo>
                  <a:pt x="66167" y="36275"/>
                </a:lnTo>
                <a:lnTo>
                  <a:pt x="40031" y="67765"/>
                </a:lnTo>
                <a:lnTo>
                  <a:pt x="13788" y="36085"/>
                </a:lnTo>
                <a:lnTo>
                  <a:pt x="13788" y="87586"/>
                </a:lnTo>
                <a:close/>
              </a:path>
            </a:pathLst>
          </a:custGeom>
          <a:noFill/>
          <a:ln w="10749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0" name="그래픽 17">
            <a:extLst>
              <a:ext uri="{FF2B5EF4-FFF2-40B4-BE49-F238E27FC236}">
                <a16:creationId xmlns:a16="http://schemas.microsoft.com/office/drawing/2014/main" id="{C84A3E66-1D1B-6B25-5EEE-85B158DC2B67}"/>
              </a:ext>
            </a:extLst>
          </p:cNvPr>
          <p:cNvGrpSpPr/>
          <p:nvPr/>
        </p:nvGrpSpPr>
        <p:grpSpPr>
          <a:xfrm>
            <a:off x="1337780" y="1106988"/>
            <a:ext cx="4114874" cy="4229191"/>
            <a:chOff x="1337780" y="1106988"/>
            <a:chExt cx="4114874" cy="4229191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5673730-53A5-75AA-3B69-992428C64109}"/>
                </a:ext>
              </a:extLst>
            </p:cNvPr>
            <p:cNvSpPr/>
            <p:nvPr/>
          </p:nvSpPr>
          <p:spPr>
            <a:xfrm>
              <a:off x="1337780" y="2135779"/>
              <a:ext cx="4114874" cy="914400"/>
            </a:xfrm>
            <a:custGeom>
              <a:avLst/>
              <a:gdLst>
                <a:gd name="connsiteX0" fmla="*/ 457241 w 4114874"/>
                <a:gd name="connsiteY0" fmla="*/ 113303 h 914400"/>
                <a:gd name="connsiteX1" fmla="*/ 800046 w 4114874"/>
                <a:gd name="connsiteY1" fmla="*/ 447821 h 914400"/>
                <a:gd name="connsiteX2" fmla="*/ 4114746 w 4114874"/>
                <a:gd name="connsiteY2" fmla="*/ 447821 h 914400"/>
                <a:gd name="connsiteX3" fmla="*/ 3657641 w 4114874"/>
                <a:gd name="connsiteY3" fmla="*/ 146 h 914400"/>
                <a:gd name="connsiteX4" fmla="*/ 457241 w 4114874"/>
                <a:gd name="connsiteY4" fmla="*/ 146 h 914400"/>
                <a:gd name="connsiteX5" fmla="*/ 133963 w 4114874"/>
                <a:gd name="connsiteY5" fmla="*/ 132639 h 914400"/>
                <a:gd name="connsiteX6" fmla="*/ 136 w 4114874"/>
                <a:gd name="connsiteY6" fmla="*/ 447821 h 914400"/>
                <a:gd name="connsiteX7" fmla="*/ 114436 w 4114874"/>
                <a:gd name="connsiteY7" fmla="*/ 447821 h 914400"/>
                <a:gd name="connsiteX8" fmla="*/ 457241 w 4114874"/>
                <a:gd name="connsiteY8" fmla="*/ 113303 h 914400"/>
                <a:gd name="connsiteX9" fmla="*/ 114439 w 4114874"/>
                <a:gd name="connsiteY9" fmla="*/ 447821 h 914400"/>
                <a:gd name="connsiteX10" fmla="*/ 136 w 4114874"/>
                <a:gd name="connsiteY10" fmla="*/ 447821 h 914400"/>
                <a:gd name="connsiteX11" fmla="*/ 136 w 4114874"/>
                <a:gd name="connsiteY11" fmla="*/ 457346 h 914400"/>
                <a:gd name="connsiteX12" fmla="*/ 114439 w 4114874"/>
                <a:gd name="connsiteY12" fmla="*/ 457346 h 914400"/>
                <a:gd name="connsiteX13" fmla="*/ 114439 w 4114874"/>
                <a:gd name="connsiteY13" fmla="*/ 447821 h 914400"/>
                <a:gd name="connsiteX14" fmla="*/ 4114937 w 4114874"/>
                <a:gd name="connsiteY14" fmla="*/ 447821 h 914400"/>
                <a:gd name="connsiteX15" fmla="*/ 800255 w 4114874"/>
                <a:gd name="connsiteY15" fmla="*/ 447821 h 914400"/>
                <a:gd name="connsiteX16" fmla="*/ 800255 w 4114874"/>
                <a:gd name="connsiteY16" fmla="*/ 457346 h 914400"/>
                <a:gd name="connsiteX17" fmla="*/ 4114937 w 4114874"/>
                <a:gd name="connsiteY17" fmla="*/ 457346 h 914400"/>
                <a:gd name="connsiteX18" fmla="*/ 4114937 w 4114874"/>
                <a:gd name="connsiteY18" fmla="*/ 447821 h 914400"/>
                <a:gd name="connsiteX19" fmla="*/ 800067 w 4114874"/>
                <a:gd name="connsiteY19" fmla="*/ 457346 h 914400"/>
                <a:gd name="connsiteX20" fmla="*/ 800162 w 4114874"/>
                <a:gd name="connsiteY20" fmla="*/ 462109 h 914400"/>
                <a:gd name="connsiteX21" fmla="*/ 457262 w 4114874"/>
                <a:gd name="connsiteY21" fmla="*/ 801389 h 914400"/>
                <a:gd name="connsiteX22" fmla="*/ 114362 w 4114874"/>
                <a:gd name="connsiteY22" fmla="*/ 462109 h 914400"/>
                <a:gd name="connsiteX23" fmla="*/ 114457 w 4114874"/>
                <a:gd name="connsiteY23" fmla="*/ 457346 h 914400"/>
                <a:gd name="connsiteX24" fmla="*/ 157 w 4114874"/>
                <a:gd name="connsiteY24" fmla="*/ 457346 h 914400"/>
                <a:gd name="connsiteX25" fmla="*/ 62 w 4114874"/>
                <a:gd name="connsiteY25" fmla="*/ 462109 h 914400"/>
                <a:gd name="connsiteX26" fmla="*/ 457262 w 4114874"/>
                <a:gd name="connsiteY26" fmla="*/ 914546 h 914400"/>
                <a:gd name="connsiteX27" fmla="*/ 3657662 w 4114874"/>
                <a:gd name="connsiteY27" fmla="*/ 914546 h 914400"/>
                <a:gd name="connsiteX28" fmla="*/ 3980941 w 4114874"/>
                <a:gd name="connsiteY28" fmla="*/ 782053 h 914400"/>
                <a:gd name="connsiteX29" fmla="*/ 4114862 w 4114874"/>
                <a:gd name="connsiteY29" fmla="*/ 462109 h 914400"/>
                <a:gd name="connsiteX30" fmla="*/ 4114767 w 4114874"/>
                <a:gd name="connsiteY30" fmla="*/ 457346 h 914400"/>
                <a:gd name="connsiteX31" fmla="*/ 800067 w 4114874"/>
                <a:gd name="connsiteY31" fmla="*/ 45734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14874" h="914400">
                  <a:moveTo>
                    <a:pt x="457241" y="113303"/>
                  </a:moveTo>
                  <a:cubicBezTo>
                    <a:pt x="644979" y="113303"/>
                    <a:pt x="797474" y="262655"/>
                    <a:pt x="800046" y="447821"/>
                  </a:cubicBezTo>
                  <a:lnTo>
                    <a:pt x="4114746" y="447821"/>
                  </a:lnTo>
                  <a:cubicBezTo>
                    <a:pt x="4112174" y="200171"/>
                    <a:pt x="3908530" y="146"/>
                    <a:pt x="3657641" y="146"/>
                  </a:cubicBezTo>
                  <a:lnTo>
                    <a:pt x="457241" y="146"/>
                  </a:lnTo>
                  <a:cubicBezTo>
                    <a:pt x="330940" y="146"/>
                    <a:pt x="216640" y="50724"/>
                    <a:pt x="133963" y="132639"/>
                  </a:cubicBezTo>
                  <a:cubicBezTo>
                    <a:pt x="52238" y="213411"/>
                    <a:pt x="1470" y="324758"/>
                    <a:pt x="136" y="447821"/>
                  </a:cubicBezTo>
                  <a:lnTo>
                    <a:pt x="114436" y="447821"/>
                  </a:lnTo>
                  <a:cubicBezTo>
                    <a:pt x="117008" y="262655"/>
                    <a:pt x="269503" y="113303"/>
                    <a:pt x="457241" y="113303"/>
                  </a:cubicBezTo>
                  <a:close/>
                  <a:moveTo>
                    <a:pt x="114439" y="447821"/>
                  </a:moveTo>
                  <a:lnTo>
                    <a:pt x="136" y="447821"/>
                  </a:lnTo>
                  <a:lnTo>
                    <a:pt x="136" y="457346"/>
                  </a:lnTo>
                  <a:lnTo>
                    <a:pt x="114439" y="457346"/>
                  </a:lnTo>
                  <a:lnTo>
                    <a:pt x="114439" y="447821"/>
                  </a:lnTo>
                  <a:close/>
                  <a:moveTo>
                    <a:pt x="4114937" y="447821"/>
                  </a:moveTo>
                  <a:lnTo>
                    <a:pt x="800255" y="447821"/>
                  </a:lnTo>
                  <a:lnTo>
                    <a:pt x="800255" y="457346"/>
                  </a:lnTo>
                  <a:lnTo>
                    <a:pt x="4114937" y="457346"/>
                  </a:lnTo>
                  <a:lnTo>
                    <a:pt x="4114937" y="447821"/>
                  </a:lnTo>
                  <a:close/>
                  <a:moveTo>
                    <a:pt x="800067" y="457346"/>
                  </a:moveTo>
                  <a:cubicBezTo>
                    <a:pt x="800067" y="458965"/>
                    <a:pt x="800162" y="460489"/>
                    <a:pt x="800162" y="462109"/>
                  </a:cubicBezTo>
                  <a:cubicBezTo>
                    <a:pt x="800162" y="649465"/>
                    <a:pt x="646619" y="801389"/>
                    <a:pt x="457262" y="801389"/>
                  </a:cubicBezTo>
                  <a:cubicBezTo>
                    <a:pt x="267905" y="801389"/>
                    <a:pt x="114362" y="649465"/>
                    <a:pt x="114362" y="462109"/>
                  </a:cubicBezTo>
                  <a:cubicBezTo>
                    <a:pt x="114362" y="460489"/>
                    <a:pt x="114457" y="458965"/>
                    <a:pt x="114457" y="457346"/>
                  </a:cubicBezTo>
                  <a:lnTo>
                    <a:pt x="157" y="457346"/>
                  </a:lnTo>
                  <a:cubicBezTo>
                    <a:pt x="157" y="458965"/>
                    <a:pt x="62" y="460489"/>
                    <a:pt x="62" y="462109"/>
                  </a:cubicBezTo>
                  <a:cubicBezTo>
                    <a:pt x="62" y="711949"/>
                    <a:pt x="204754" y="914546"/>
                    <a:pt x="457262" y="914546"/>
                  </a:cubicBezTo>
                  <a:lnTo>
                    <a:pt x="3657662" y="914546"/>
                  </a:lnTo>
                  <a:cubicBezTo>
                    <a:pt x="3783964" y="914546"/>
                    <a:pt x="3898264" y="863968"/>
                    <a:pt x="3980941" y="782053"/>
                  </a:cubicBezTo>
                  <a:cubicBezTo>
                    <a:pt x="4063713" y="700234"/>
                    <a:pt x="4114862" y="587172"/>
                    <a:pt x="4114862" y="462109"/>
                  </a:cubicBezTo>
                  <a:cubicBezTo>
                    <a:pt x="4114862" y="460489"/>
                    <a:pt x="4114767" y="458965"/>
                    <a:pt x="4114767" y="457346"/>
                  </a:cubicBezTo>
                  <a:lnTo>
                    <a:pt x="800067" y="457346"/>
                  </a:lnTo>
                  <a:close/>
                </a:path>
              </a:pathLst>
            </a:custGeom>
            <a:solidFill>
              <a:srgbClr val="4371BD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C7D8D08-C690-67EB-471E-593C2B5C3D57}"/>
                </a:ext>
              </a:extLst>
            </p:cNvPr>
            <p:cNvSpPr/>
            <p:nvPr/>
          </p:nvSpPr>
          <p:spPr>
            <a:xfrm>
              <a:off x="1337780" y="3278779"/>
              <a:ext cx="4114874" cy="914400"/>
            </a:xfrm>
            <a:custGeom>
              <a:avLst/>
              <a:gdLst>
                <a:gd name="connsiteX0" fmla="*/ 457241 w 4114874"/>
                <a:gd name="connsiteY0" fmla="*/ 113423 h 914400"/>
                <a:gd name="connsiteX1" fmla="*/ 800046 w 4114874"/>
                <a:gd name="connsiteY1" fmla="*/ 447941 h 914400"/>
                <a:gd name="connsiteX2" fmla="*/ 4114746 w 4114874"/>
                <a:gd name="connsiteY2" fmla="*/ 447941 h 914400"/>
                <a:gd name="connsiteX3" fmla="*/ 3657641 w 4114874"/>
                <a:gd name="connsiteY3" fmla="*/ 266 h 914400"/>
                <a:gd name="connsiteX4" fmla="*/ 457241 w 4114874"/>
                <a:gd name="connsiteY4" fmla="*/ 266 h 914400"/>
                <a:gd name="connsiteX5" fmla="*/ 133963 w 4114874"/>
                <a:gd name="connsiteY5" fmla="*/ 132759 h 914400"/>
                <a:gd name="connsiteX6" fmla="*/ 136 w 4114874"/>
                <a:gd name="connsiteY6" fmla="*/ 447941 h 914400"/>
                <a:gd name="connsiteX7" fmla="*/ 114436 w 4114874"/>
                <a:gd name="connsiteY7" fmla="*/ 447941 h 914400"/>
                <a:gd name="connsiteX8" fmla="*/ 457241 w 4114874"/>
                <a:gd name="connsiteY8" fmla="*/ 113423 h 914400"/>
                <a:gd name="connsiteX9" fmla="*/ 114439 w 4114874"/>
                <a:gd name="connsiteY9" fmla="*/ 447941 h 914400"/>
                <a:gd name="connsiteX10" fmla="*/ 136 w 4114874"/>
                <a:gd name="connsiteY10" fmla="*/ 447941 h 914400"/>
                <a:gd name="connsiteX11" fmla="*/ 136 w 4114874"/>
                <a:gd name="connsiteY11" fmla="*/ 457466 h 914400"/>
                <a:gd name="connsiteX12" fmla="*/ 114439 w 4114874"/>
                <a:gd name="connsiteY12" fmla="*/ 457466 h 914400"/>
                <a:gd name="connsiteX13" fmla="*/ 114439 w 4114874"/>
                <a:gd name="connsiteY13" fmla="*/ 447941 h 914400"/>
                <a:gd name="connsiteX14" fmla="*/ 4114937 w 4114874"/>
                <a:gd name="connsiteY14" fmla="*/ 447941 h 914400"/>
                <a:gd name="connsiteX15" fmla="*/ 800255 w 4114874"/>
                <a:gd name="connsiteY15" fmla="*/ 447941 h 914400"/>
                <a:gd name="connsiteX16" fmla="*/ 800255 w 4114874"/>
                <a:gd name="connsiteY16" fmla="*/ 457466 h 914400"/>
                <a:gd name="connsiteX17" fmla="*/ 4114937 w 4114874"/>
                <a:gd name="connsiteY17" fmla="*/ 457466 h 914400"/>
                <a:gd name="connsiteX18" fmla="*/ 4114937 w 4114874"/>
                <a:gd name="connsiteY18" fmla="*/ 447941 h 914400"/>
                <a:gd name="connsiteX19" fmla="*/ 800067 w 4114874"/>
                <a:gd name="connsiteY19" fmla="*/ 457466 h 914400"/>
                <a:gd name="connsiteX20" fmla="*/ 800162 w 4114874"/>
                <a:gd name="connsiteY20" fmla="*/ 462229 h 914400"/>
                <a:gd name="connsiteX21" fmla="*/ 457262 w 4114874"/>
                <a:gd name="connsiteY21" fmla="*/ 801509 h 914400"/>
                <a:gd name="connsiteX22" fmla="*/ 114362 w 4114874"/>
                <a:gd name="connsiteY22" fmla="*/ 462229 h 914400"/>
                <a:gd name="connsiteX23" fmla="*/ 114457 w 4114874"/>
                <a:gd name="connsiteY23" fmla="*/ 457466 h 914400"/>
                <a:gd name="connsiteX24" fmla="*/ 157 w 4114874"/>
                <a:gd name="connsiteY24" fmla="*/ 457466 h 914400"/>
                <a:gd name="connsiteX25" fmla="*/ 62 w 4114874"/>
                <a:gd name="connsiteY25" fmla="*/ 462229 h 914400"/>
                <a:gd name="connsiteX26" fmla="*/ 457262 w 4114874"/>
                <a:gd name="connsiteY26" fmla="*/ 914666 h 914400"/>
                <a:gd name="connsiteX27" fmla="*/ 3657662 w 4114874"/>
                <a:gd name="connsiteY27" fmla="*/ 914666 h 914400"/>
                <a:gd name="connsiteX28" fmla="*/ 3980941 w 4114874"/>
                <a:gd name="connsiteY28" fmla="*/ 782173 h 914400"/>
                <a:gd name="connsiteX29" fmla="*/ 4114862 w 4114874"/>
                <a:gd name="connsiteY29" fmla="*/ 462229 h 914400"/>
                <a:gd name="connsiteX30" fmla="*/ 4114767 w 4114874"/>
                <a:gd name="connsiteY30" fmla="*/ 457466 h 914400"/>
                <a:gd name="connsiteX31" fmla="*/ 800067 w 4114874"/>
                <a:gd name="connsiteY31" fmla="*/ 45746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14874" h="914400">
                  <a:moveTo>
                    <a:pt x="457241" y="113423"/>
                  </a:moveTo>
                  <a:cubicBezTo>
                    <a:pt x="644979" y="113423"/>
                    <a:pt x="797474" y="262775"/>
                    <a:pt x="800046" y="447941"/>
                  </a:cubicBezTo>
                  <a:lnTo>
                    <a:pt x="4114746" y="447941"/>
                  </a:lnTo>
                  <a:cubicBezTo>
                    <a:pt x="4112174" y="200291"/>
                    <a:pt x="3908530" y="266"/>
                    <a:pt x="3657641" y="266"/>
                  </a:cubicBezTo>
                  <a:lnTo>
                    <a:pt x="457241" y="266"/>
                  </a:lnTo>
                  <a:cubicBezTo>
                    <a:pt x="330940" y="266"/>
                    <a:pt x="216640" y="50844"/>
                    <a:pt x="133963" y="132759"/>
                  </a:cubicBezTo>
                  <a:cubicBezTo>
                    <a:pt x="52238" y="213531"/>
                    <a:pt x="1470" y="324878"/>
                    <a:pt x="136" y="447941"/>
                  </a:cubicBezTo>
                  <a:lnTo>
                    <a:pt x="114436" y="447941"/>
                  </a:lnTo>
                  <a:cubicBezTo>
                    <a:pt x="117008" y="262775"/>
                    <a:pt x="269503" y="113423"/>
                    <a:pt x="457241" y="113423"/>
                  </a:cubicBezTo>
                  <a:close/>
                  <a:moveTo>
                    <a:pt x="114439" y="447941"/>
                  </a:moveTo>
                  <a:lnTo>
                    <a:pt x="136" y="447941"/>
                  </a:lnTo>
                  <a:lnTo>
                    <a:pt x="136" y="457466"/>
                  </a:lnTo>
                  <a:lnTo>
                    <a:pt x="114439" y="457466"/>
                  </a:lnTo>
                  <a:lnTo>
                    <a:pt x="114439" y="447941"/>
                  </a:lnTo>
                  <a:close/>
                  <a:moveTo>
                    <a:pt x="4114937" y="447941"/>
                  </a:moveTo>
                  <a:lnTo>
                    <a:pt x="800255" y="447941"/>
                  </a:lnTo>
                  <a:lnTo>
                    <a:pt x="800255" y="457466"/>
                  </a:lnTo>
                  <a:lnTo>
                    <a:pt x="4114937" y="457466"/>
                  </a:lnTo>
                  <a:lnTo>
                    <a:pt x="4114937" y="447941"/>
                  </a:lnTo>
                  <a:close/>
                  <a:moveTo>
                    <a:pt x="800067" y="457466"/>
                  </a:moveTo>
                  <a:cubicBezTo>
                    <a:pt x="800067" y="459085"/>
                    <a:pt x="800162" y="460609"/>
                    <a:pt x="800162" y="462229"/>
                  </a:cubicBezTo>
                  <a:cubicBezTo>
                    <a:pt x="800162" y="649585"/>
                    <a:pt x="646619" y="801509"/>
                    <a:pt x="457262" y="801509"/>
                  </a:cubicBezTo>
                  <a:cubicBezTo>
                    <a:pt x="267905" y="801509"/>
                    <a:pt x="114362" y="649585"/>
                    <a:pt x="114362" y="462229"/>
                  </a:cubicBezTo>
                  <a:cubicBezTo>
                    <a:pt x="114362" y="460609"/>
                    <a:pt x="114457" y="459085"/>
                    <a:pt x="114457" y="457466"/>
                  </a:cubicBezTo>
                  <a:lnTo>
                    <a:pt x="157" y="457466"/>
                  </a:lnTo>
                  <a:cubicBezTo>
                    <a:pt x="157" y="459085"/>
                    <a:pt x="62" y="460609"/>
                    <a:pt x="62" y="462229"/>
                  </a:cubicBezTo>
                  <a:cubicBezTo>
                    <a:pt x="62" y="712069"/>
                    <a:pt x="204754" y="914666"/>
                    <a:pt x="457262" y="914666"/>
                  </a:cubicBezTo>
                  <a:lnTo>
                    <a:pt x="3657662" y="914666"/>
                  </a:lnTo>
                  <a:cubicBezTo>
                    <a:pt x="3783964" y="914666"/>
                    <a:pt x="3898264" y="864088"/>
                    <a:pt x="3980941" y="782173"/>
                  </a:cubicBezTo>
                  <a:cubicBezTo>
                    <a:pt x="4063713" y="700354"/>
                    <a:pt x="4114862" y="587292"/>
                    <a:pt x="4114862" y="462229"/>
                  </a:cubicBezTo>
                  <a:cubicBezTo>
                    <a:pt x="4114862" y="460609"/>
                    <a:pt x="4114767" y="459085"/>
                    <a:pt x="4114767" y="457466"/>
                  </a:cubicBezTo>
                  <a:lnTo>
                    <a:pt x="800067" y="457466"/>
                  </a:lnTo>
                  <a:close/>
                </a:path>
              </a:pathLst>
            </a:custGeom>
            <a:solidFill>
              <a:srgbClr val="4E8BEF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02328E9-CF23-DA99-F272-B6B7F544BDA3}"/>
                </a:ext>
              </a:extLst>
            </p:cNvPr>
            <p:cNvSpPr/>
            <p:nvPr/>
          </p:nvSpPr>
          <p:spPr>
            <a:xfrm>
              <a:off x="1337780" y="4421779"/>
              <a:ext cx="4114874" cy="914400"/>
            </a:xfrm>
            <a:custGeom>
              <a:avLst/>
              <a:gdLst>
                <a:gd name="connsiteX0" fmla="*/ 457241 w 4114874"/>
                <a:gd name="connsiteY0" fmla="*/ 113543 h 914400"/>
                <a:gd name="connsiteX1" fmla="*/ 800046 w 4114874"/>
                <a:gd name="connsiteY1" fmla="*/ 448061 h 914400"/>
                <a:gd name="connsiteX2" fmla="*/ 4114746 w 4114874"/>
                <a:gd name="connsiteY2" fmla="*/ 448061 h 914400"/>
                <a:gd name="connsiteX3" fmla="*/ 3657641 w 4114874"/>
                <a:gd name="connsiteY3" fmla="*/ 386 h 914400"/>
                <a:gd name="connsiteX4" fmla="*/ 457241 w 4114874"/>
                <a:gd name="connsiteY4" fmla="*/ 386 h 914400"/>
                <a:gd name="connsiteX5" fmla="*/ 133963 w 4114874"/>
                <a:gd name="connsiteY5" fmla="*/ 132879 h 914400"/>
                <a:gd name="connsiteX6" fmla="*/ 136 w 4114874"/>
                <a:gd name="connsiteY6" fmla="*/ 448061 h 914400"/>
                <a:gd name="connsiteX7" fmla="*/ 114436 w 4114874"/>
                <a:gd name="connsiteY7" fmla="*/ 448061 h 914400"/>
                <a:gd name="connsiteX8" fmla="*/ 457241 w 4114874"/>
                <a:gd name="connsiteY8" fmla="*/ 113543 h 914400"/>
                <a:gd name="connsiteX9" fmla="*/ 114439 w 4114874"/>
                <a:gd name="connsiteY9" fmla="*/ 448061 h 914400"/>
                <a:gd name="connsiteX10" fmla="*/ 136 w 4114874"/>
                <a:gd name="connsiteY10" fmla="*/ 448061 h 914400"/>
                <a:gd name="connsiteX11" fmla="*/ 136 w 4114874"/>
                <a:gd name="connsiteY11" fmla="*/ 457586 h 914400"/>
                <a:gd name="connsiteX12" fmla="*/ 114439 w 4114874"/>
                <a:gd name="connsiteY12" fmla="*/ 457586 h 914400"/>
                <a:gd name="connsiteX13" fmla="*/ 114439 w 4114874"/>
                <a:gd name="connsiteY13" fmla="*/ 448061 h 914400"/>
                <a:gd name="connsiteX14" fmla="*/ 4114937 w 4114874"/>
                <a:gd name="connsiteY14" fmla="*/ 448061 h 914400"/>
                <a:gd name="connsiteX15" fmla="*/ 800255 w 4114874"/>
                <a:gd name="connsiteY15" fmla="*/ 448061 h 914400"/>
                <a:gd name="connsiteX16" fmla="*/ 800255 w 4114874"/>
                <a:gd name="connsiteY16" fmla="*/ 457586 h 914400"/>
                <a:gd name="connsiteX17" fmla="*/ 4114937 w 4114874"/>
                <a:gd name="connsiteY17" fmla="*/ 457586 h 914400"/>
                <a:gd name="connsiteX18" fmla="*/ 4114937 w 4114874"/>
                <a:gd name="connsiteY18" fmla="*/ 448061 h 914400"/>
                <a:gd name="connsiteX19" fmla="*/ 800067 w 4114874"/>
                <a:gd name="connsiteY19" fmla="*/ 457586 h 914400"/>
                <a:gd name="connsiteX20" fmla="*/ 800162 w 4114874"/>
                <a:gd name="connsiteY20" fmla="*/ 462349 h 914400"/>
                <a:gd name="connsiteX21" fmla="*/ 457262 w 4114874"/>
                <a:gd name="connsiteY21" fmla="*/ 801629 h 914400"/>
                <a:gd name="connsiteX22" fmla="*/ 114362 w 4114874"/>
                <a:gd name="connsiteY22" fmla="*/ 462349 h 914400"/>
                <a:gd name="connsiteX23" fmla="*/ 114457 w 4114874"/>
                <a:gd name="connsiteY23" fmla="*/ 457586 h 914400"/>
                <a:gd name="connsiteX24" fmla="*/ 157 w 4114874"/>
                <a:gd name="connsiteY24" fmla="*/ 457586 h 914400"/>
                <a:gd name="connsiteX25" fmla="*/ 62 w 4114874"/>
                <a:gd name="connsiteY25" fmla="*/ 462349 h 914400"/>
                <a:gd name="connsiteX26" fmla="*/ 457262 w 4114874"/>
                <a:gd name="connsiteY26" fmla="*/ 914786 h 914400"/>
                <a:gd name="connsiteX27" fmla="*/ 3657662 w 4114874"/>
                <a:gd name="connsiteY27" fmla="*/ 914786 h 914400"/>
                <a:gd name="connsiteX28" fmla="*/ 3980941 w 4114874"/>
                <a:gd name="connsiteY28" fmla="*/ 782293 h 914400"/>
                <a:gd name="connsiteX29" fmla="*/ 4114862 w 4114874"/>
                <a:gd name="connsiteY29" fmla="*/ 462349 h 914400"/>
                <a:gd name="connsiteX30" fmla="*/ 4114767 w 4114874"/>
                <a:gd name="connsiteY30" fmla="*/ 457586 h 914400"/>
                <a:gd name="connsiteX31" fmla="*/ 800067 w 4114874"/>
                <a:gd name="connsiteY31" fmla="*/ 45758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14874" h="914400">
                  <a:moveTo>
                    <a:pt x="457241" y="113543"/>
                  </a:moveTo>
                  <a:cubicBezTo>
                    <a:pt x="644979" y="113543"/>
                    <a:pt x="797474" y="262895"/>
                    <a:pt x="800046" y="448061"/>
                  </a:cubicBezTo>
                  <a:lnTo>
                    <a:pt x="4114746" y="448061"/>
                  </a:lnTo>
                  <a:cubicBezTo>
                    <a:pt x="4112174" y="200411"/>
                    <a:pt x="3908530" y="386"/>
                    <a:pt x="3657641" y="386"/>
                  </a:cubicBezTo>
                  <a:lnTo>
                    <a:pt x="457241" y="386"/>
                  </a:lnTo>
                  <a:cubicBezTo>
                    <a:pt x="330940" y="386"/>
                    <a:pt x="216640" y="50964"/>
                    <a:pt x="133963" y="132879"/>
                  </a:cubicBezTo>
                  <a:cubicBezTo>
                    <a:pt x="52238" y="213651"/>
                    <a:pt x="1470" y="324998"/>
                    <a:pt x="136" y="448061"/>
                  </a:cubicBezTo>
                  <a:lnTo>
                    <a:pt x="114436" y="448061"/>
                  </a:lnTo>
                  <a:cubicBezTo>
                    <a:pt x="117008" y="262895"/>
                    <a:pt x="269503" y="113543"/>
                    <a:pt x="457241" y="113543"/>
                  </a:cubicBezTo>
                  <a:close/>
                  <a:moveTo>
                    <a:pt x="114439" y="448061"/>
                  </a:moveTo>
                  <a:lnTo>
                    <a:pt x="136" y="448061"/>
                  </a:lnTo>
                  <a:lnTo>
                    <a:pt x="136" y="457586"/>
                  </a:lnTo>
                  <a:lnTo>
                    <a:pt x="114439" y="457586"/>
                  </a:lnTo>
                  <a:lnTo>
                    <a:pt x="114439" y="448061"/>
                  </a:lnTo>
                  <a:close/>
                  <a:moveTo>
                    <a:pt x="4114937" y="448061"/>
                  </a:moveTo>
                  <a:lnTo>
                    <a:pt x="800255" y="448061"/>
                  </a:lnTo>
                  <a:lnTo>
                    <a:pt x="800255" y="457586"/>
                  </a:lnTo>
                  <a:lnTo>
                    <a:pt x="4114937" y="457586"/>
                  </a:lnTo>
                  <a:lnTo>
                    <a:pt x="4114937" y="448061"/>
                  </a:lnTo>
                  <a:close/>
                  <a:moveTo>
                    <a:pt x="800067" y="457586"/>
                  </a:moveTo>
                  <a:cubicBezTo>
                    <a:pt x="800067" y="459205"/>
                    <a:pt x="800162" y="460729"/>
                    <a:pt x="800162" y="462349"/>
                  </a:cubicBezTo>
                  <a:cubicBezTo>
                    <a:pt x="800162" y="649705"/>
                    <a:pt x="646619" y="801629"/>
                    <a:pt x="457262" y="801629"/>
                  </a:cubicBezTo>
                  <a:cubicBezTo>
                    <a:pt x="267905" y="801629"/>
                    <a:pt x="114362" y="649705"/>
                    <a:pt x="114362" y="462349"/>
                  </a:cubicBezTo>
                  <a:cubicBezTo>
                    <a:pt x="114362" y="460729"/>
                    <a:pt x="114457" y="459205"/>
                    <a:pt x="114457" y="457586"/>
                  </a:cubicBezTo>
                  <a:lnTo>
                    <a:pt x="157" y="457586"/>
                  </a:lnTo>
                  <a:cubicBezTo>
                    <a:pt x="157" y="459205"/>
                    <a:pt x="62" y="460729"/>
                    <a:pt x="62" y="462349"/>
                  </a:cubicBezTo>
                  <a:cubicBezTo>
                    <a:pt x="62" y="712189"/>
                    <a:pt x="204754" y="914786"/>
                    <a:pt x="457262" y="914786"/>
                  </a:cubicBezTo>
                  <a:lnTo>
                    <a:pt x="3657662" y="914786"/>
                  </a:lnTo>
                  <a:cubicBezTo>
                    <a:pt x="3783964" y="914786"/>
                    <a:pt x="3898264" y="864208"/>
                    <a:pt x="3980941" y="782293"/>
                  </a:cubicBezTo>
                  <a:cubicBezTo>
                    <a:pt x="4063713" y="700474"/>
                    <a:pt x="4114862" y="587412"/>
                    <a:pt x="4114862" y="462349"/>
                  </a:cubicBezTo>
                  <a:cubicBezTo>
                    <a:pt x="4114862" y="460729"/>
                    <a:pt x="4114767" y="459205"/>
                    <a:pt x="4114767" y="457586"/>
                  </a:cubicBezTo>
                  <a:lnTo>
                    <a:pt x="800067" y="457586"/>
                  </a:lnTo>
                  <a:close/>
                </a:path>
              </a:pathLst>
            </a:custGeom>
            <a:solidFill>
              <a:srgbClr val="95BDFF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C6B80C-3445-3658-FD13-74FB2A6C5803}"/>
                </a:ext>
              </a:extLst>
            </p:cNvPr>
            <p:cNvSpPr txBox="1"/>
            <p:nvPr/>
          </p:nvSpPr>
          <p:spPr>
            <a:xfrm>
              <a:off x="2722980" y="1106988"/>
              <a:ext cx="1143262" cy="380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75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데이터</a:t>
              </a:r>
              <a:r>
                <a:rPr lang="ko-KR" altLang="en-US" sz="1875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875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출처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744FEC-9EC1-4847-F003-A9AAC401469B}"/>
                </a:ext>
              </a:extLst>
            </p:cNvPr>
            <p:cNvSpPr txBox="1"/>
            <p:nvPr/>
          </p:nvSpPr>
          <p:spPr>
            <a:xfrm>
              <a:off x="2179865" y="2273247"/>
              <a:ext cx="133241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 err="1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AIHub</a:t>
              </a:r>
              <a:r>
                <a:rPr lang="ko-KR" altLang="en-US" sz="1500" b="1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데이터셋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796712-7876-6739-4F29-A0F4F390C255}"/>
                </a:ext>
              </a:extLst>
            </p:cNvPr>
            <p:cNvSpPr txBox="1"/>
            <p:nvPr/>
          </p:nvSpPr>
          <p:spPr>
            <a:xfrm>
              <a:off x="2179865" y="2639406"/>
              <a:ext cx="160172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 err="1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AIHub</a:t>
              </a:r>
              <a:r>
                <a:rPr lang="ko-KR" altLang="en-US" sz="1125" spc="0" baseline="0" dirty="0" err="1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에서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공개된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데이터셋</a:t>
              </a:r>
              <a:endParaRPr lang="ko-KR" altLang="en-US" sz="1125" spc="0" baseline="0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5A0A99-7990-E8B4-FDE8-FD67E38D60A8}"/>
                </a:ext>
              </a:extLst>
            </p:cNvPr>
            <p:cNvSpPr txBox="1"/>
            <p:nvPr/>
          </p:nvSpPr>
          <p:spPr>
            <a:xfrm>
              <a:off x="2179865" y="3359097"/>
              <a:ext cx="119712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LG U+ </a:t>
              </a:r>
              <a:r>
                <a:rPr lang="ko-KR" altLang="en-US" sz="1500" b="1" spc="0" baseline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데이터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F4C7D4-2A9E-3D8E-6CC6-3D6099C7A9A5}"/>
                </a:ext>
              </a:extLst>
            </p:cNvPr>
            <p:cNvSpPr txBox="1"/>
            <p:nvPr/>
          </p:nvSpPr>
          <p:spPr>
            <a:xfrm>
              <a:off x="2179865" y="3696681"/>
              <a:ext cx="2443298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LLM</a:t>
              </a: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의 사전학습 및 </a:t>
              </a:r>
              <a:r>
                <a:rPr lang="en-US" altLang="ko-KR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instruction </a:t>
              </a:r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튜닝을 위한</a:t>
              </a:r>
              <a:endParaRPr lang="en-US" altLang="ko-KR" sz="1125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  <a:rtl val="0"/>
              </a:endParaRPr>
            </a:p>
            <a:p>
              <a:pPr algn="l"/>
              <a:r>
                <a:rPr lang="ko-KR" altLang="en-US" sz="1125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가공 데이터</a:t>
              </a:r>
              <a:endParaRPr lang="en-US" altLang="ko-KR" sz="1125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2BC9B2-D903-450B-9569-BDE61CBE2220}"/>
                </a:ext>
              </a:extLst>
            </p:cNvPr>
            <p:cNvSpPr txBox="1"/>
            <p:nvPr/>
          </p:nvSpPr>
          <p:spPr>
            <a:xfrm>
              <a:off x="2179865" y="3868131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FFFFFF"/>
                </a:solidFill>
                <a:latin typeface="Arial"/>
                <a:ea typeface="맑은 고딕"/>
                <a:cs typeface="Arial"/>
                <a:sym typeface="Arial"/>
                <a:rtl val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6FA60F-CB88-0E4D-4154-A937576606BA}"/>
                </a:ext>
              </a:extLst>
            </p:cNvPr>
            <p:cNvSpPr txBox="1"/>
            <p:nvPr/>
          </p:nvSpPr>
          <p:spPr>
            <a:xfrm>
              <a:off x="2179865" y="4559247"/>
              <a:ext cx="62709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>
                  <a:ln/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콜센터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E3A558-EA4C-E39A-0FC3-8510EC7918CD}"/>
                </a:ext>
              </a:extLst>
            </p:cNvPr>
            <p:cNvSpPr txBox="1"/>
            <p:nvPr/>
          </p:nvSpPr>
          <p:spPr>
            <a:xfrm>
              <a:off x="2179865" y="4925406"/>
              <a:ext cx="1138453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콜센터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상담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FFFFFF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데이터</a:t>
              </a:r>
              <a:endParaRPr lang="ko-KR" altLang="en-US" sz="1125" spc="0" baseline="0" dirty="0">
                <a:ln/>
                <a:solidFill>
                  <a:srgbClr val="FFFFFF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5D2BB6E1-F9BE-04CB-B623-3A8AB5E8FF6A}"/>
                </a:ext>
              </a:extLst>
            </p:cNvPr>
            <p:cNvSpPr/>
            <p:nvPr/>
          </p:nvSpPr>
          <p:spPr>
            <a:xfrm>
              <a:off x="1337780" y="2135779"/>
              <a:ext cx="4114874" cy="914400"/>
            </a:xfrm>
            <a:custGeom>
              <a:avLst/>
              <a:gdLst>
                <a:gd name="connsiteX0" fmla="*/ 800046 w 4114874"/>
                <a:gd name="connsiteY0" fmla="*/ 447821 h 914400"/>
                <a:gd name="connsiteX1" fmla="*/ 457241 w 4114874"/>
                <a:gd name="connsiteY1" fmla="*/ 113303 h 914400"/>
                <a:gd name="connsiteX2" fmla="*/ 114436 w 4114874"/>
                <a:gd name="connsiteY2" fmla="*/ 447821 h 914400"/>
                <a:gd name="connsiteX3" fmla="*/ 4114746 w 4114874"/>
                <a:gd name="connsiteY3" fmla="*/ 447821 h 914400"/>
                <a:gd name="connsiteX4" fmla="*/ 3657641 w 4114874"/>
                <a:gd name="connsiteY4" fmla="*/ 146 h 914400"/>
                <a:gd name="connsiteX5" fmla="*/ 457241 w 4114874"/>
                <a:gd name="connsiteY5" fmla="*/ 146 h 914400"/>
                <a:gd name="connsiteX6" fmla="*/ 133963 w 4114874"/>
                <a:gd name="connsiteY6" fmla="*/ 132639 h 914400"/>
                <a:gd name="connsiteX7" fmla="*/ 136 w 4114874"/>
                <a:gd name="connsiteY7" fmla="*/ 447821 h 914400"/>
                <a:gd name="connsiteX8" fmla="*/ 114436 w 4114874"/>
                <a:gd name="connsiteY8" fmla="*/ 447821 h 914400"/>
                <a:gd name="connsiteX9" fmla="*/ 114436 w 4114874"/>
                <a:gd name="connsiteY9" fmla="*/ 457346 h 914400"/>
                <a:gd name="connsiteX10" fmla="*/ 136 w 4114874"/>
                <a:gd name="connsiteY10" fmla="*/ 457346 h 914400"/>
                <a:gd name="connsiteX11" fmla="*/ 136 w 4114874"/>
                <a:gd name="connsiteY11" fmla="*/ 447821 h 914400"/>
                <a:gd name="connsiteX12" fmla="*/ 4114937 w 4114874"/>
                <a:gd name="connsiteY12" fmla="*/ 447821 h 914400"/>
                <a:gd name="connsiteX13" fmla="*/ 4114937 w 4114874"/>
                <a:gd name="connsiteY13" fmla="*/ 457346 h 914400"/>
                <a:gd name="connsiteX14" fmla="*/ 800236 w 4114874"/>
                <a:gd name="connsiteY14" fmla="*/ 457346 h 914400"/>
                <a:gd name="connsiteX15" fmla="*/ 800236 w 4114874"/>
                <a:gd name="connsiteY15" fmla="*/ 447821 h 914400"/>
                <a:gd name="connsiteX16" fmla="*/ 800067 w 4114874"/>
                <a:gd name="connsiteY16" fmla="*/ 457346 h 914400"/>
                <a:gd name="connsiteX17" fmla="*/ 800162 w 4114874"/>
                <a:gd name="connsiteY17" fmla="*/ 462109 h 914400"/>
                <a:gd name="connsiteX18" fmla="*/ 457262 w 4114874"/>
                <a:gd name="connsiteY18" fmla="*/ 801389 h 914400"/>
                <a:gd name="connsiteX19" fmla="*/ 114362 w 4114874"/>
                <a:gd name="connsiteY19" fmla="*/ 462109 h 914400"/>
                <a:gd name="connsiteX20" fmla="*/ 114457 w 4114874"/>
                <a:gd name="connsiteY20" fmla="*/ 457346 h 914400"/>
                <a:gd name="connsiteX21" fmla="*/ 157 w 4114874"/>
                <a:gd name="connsiteY21" fmla="*/ 457346 h 914400"/>
                <a:gd name="connsiteX22" fmla="*/ 62 w 4114874"/>
                <a:gd name="connsiteY22" fmla="*/ 462109 h 914400"/>
                <a:gd name="connsiteX23" fmla="*/ 457262 w 4114874"/>
                <a:gd name="connsiteY23" fmla="*/ 914546 h 914400"/>
                <a:gd name="connsiteX24" fmla="*/ 3657662 w 4114874"/>
                <a:gd name="connsiteY24" fmla="*/ 914546 h 914400"/>
                <a:gd name="connsiteX25" fmla="*/ 3980941 w 4114874"/>
                <a:gd name="connsiteY25" fmla="*/ 782053 h 914400"/>
                <a:gd name="connsiteX26" fmla="*/ 4114862 w 4114874"/>
                <a:gd name="connsiteY26" fmla="*/ 462109 h 914400"/>
                <a:gd name="connsiteX27" fmla="*/ 4114767 w 4114874"/>
                <a:gd name="connsiteY27" fmla="*/ 45734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14874" h="914400">
                  <a:moveTo>
                    <a:pt x="800046" y="447821"/>
                  </a:moveTo>
                  <a:cubicBezTo>
                    <a:pt x="797474" y="262655"/>
                    <a:pt x="644979" y="113303"/>
                    <a:pt x="457241" y="113303"/>
                  </a:cubicBezTo>
                  <a:cubicBezTo>
                    <a:pt x="269503" y="113303"/>
                    <a:pt x="117008" y="262655"/>
                    <a:pt x="114436" y="447821"/>
                  </a:cubicBezTo>
                  <a:moveTo>
                    <a:pt x="4114746" y="447821"/>
                  </a:moveTo>
                  <a:cubicBezTo>
                    <a:pt x="4112174" y="200171"/>
                    <a:pt x="3908530" y="146"/>
                    <a:pt x="3657641" y="146"/>
                  </a:cubicBezTo>
                  <a:lnTo>
                    <a:pt x="457241" y="146"/>
                  </a:lnTo>
                  <a:cubicBezTo>
                    <a:pt x="330940" y="146"/>
                    <a:pt x="216640" y="50724"/>
                    <a:pt x="133963" y="132639"/>
                  </a:cubicBezTo>
                  <a:cubicBezTo>
                    <a:pt x="52238" y="213411"/>
                    <a:pt x="1470" y="324758"/>
                    <a:pt x="136" y="447821"/>
                  </a:cubicBezTo>
                  <a:moveTo>
                    <a:pt x="114436" y="447821"/>
                  </a:moveTo>
                  <a:lnTo>
                    <a:pt x="114436" y="457346"/>
                  </a:lnTo>
                  <a:moveTo>
                    <a:pt x="136" y="457346"/>
                  </a:moveTo>
                  <a:lnTo>
                    <a:pt x="136" y="447821"/>
                  </a:lnTo>
                  <a:moveTo>
                    <a:pt x="4114937" y="447821"/>
                  </a:moveTo>
                  <a:lnTo>
                    <a:pt x="4114937" y="457346"/>
                  </a:lnTo>
                  <a:moveTo>
                    <a:pt x="800236" y="457346"/>
                  </a:moveTo>
                  <a:lnTo>
                    <a:pt x="800236" y="447821"/>
                  </a:lnTo>
                  <a:moveTo>
                    <a:pt x="800067" y="457346"/>
                  </a:moveTo>
                  <a:cubicBezTo>
                    <a:pt x="800067" y="458965"/>
                    <a:pt x="800162" y="460489"/>
                    <a:pt x="800162" y="462109"/>
                  </a:cubicBezTo>
                  <a:cubicBezTo>
                    <a:pt x="800162" y="649465"/>
                    <a:pt x="646619" y="801389"/>
                    <a:pt x="457262" y="801389"/>
                  </a:cubicBezTo>
                  <a:cubicBezTo>
                    <a:pt x="267905" y="801389"/>
                    <a:pt x="114362" y="649465"/>
                    <a:pt x="114362" y="462109"/>
                  </a:cubicBezTo>
                  <a:cubicBezTo>
                    <a:pt x="114362" y="460489"/>
                    <a:pt x="114457" y="458965"/>
                    <a:pt x="114457" y="457346"/>
                  </a:cubicBezTo>
                  <a:moveTo>
                    <a:pt x="157" y="457346"/>
                  </a:moveTo>
                  <a:cubicBezTo>
                    <a:pt x="157" y="458965"/>
                    <a:pt x="62" y="460489"/>
                    <a:pt x="62" y="462109"/>
                  </a:cubicBezTo>
                  <a:cubicBezTo>
                    <a:pt x="62" y="711949"/>
                    <a:pt x="204754" y="914546"/>
                    <a:pt x="457262" y="914546"/>
                  </a:cubicBezTo>
                  <a:lnTo>
                    <a:pt x="3657662" y="914546"/>
                  </a:lnTo>
                  <a:cubicBezTo>
                    <a:pt x="3783964" y="914546"/>
                    <a:pt x="3898264" y="863968"/>
                    <a:pt x="3980941" y="782053"/>
                  </a:cubicBezTo>
                  <a:cubicBezTo>
                    <a:pt x="4063713" y="700234"/>
                    <a:pt x="4114862" y="587172"/>
                    <a:pt x="4114862" y="462109"/>
                  </a:cubicBezTo>
                  <a:cubicBezTo>
                    <a:pt x="4114862" y="460489"/>
                    <a:pt x="4114767" y="458965"/>
                    <a:pt x="4114767" y="457346"/>
                  </a:cubicBezTo>
                </a:path>
              </a:pathLst>
            </a:custGeom>
            <a:noFill/>
            <a:ln w="9525" cap="flat">
              <a:solidFill>
                <a:srgbClr val="4371B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9E8841A-2E8E-55CD-355E-FD56BB8F3AAC}"/>
                </a:ext>
              </a:extLst>
            </p:cNvPr>
            <p:cNvSpPr/>
            <p:nvPr/>
          </p:nvSpPr>
          <p:spPr>
            <a:xfrm>
              <a:off x="1337780" y="3278779"/>
              <a:ext cx="4114874" cy="914400"/>
            </a:xfrm>
            <a:custGeom>
              <a:avLst/>
              <a:gdLst>
                <a:gd name="connsiteX0" fmla="*/ 800046 w 4114874"/>
                <a:gd name="connsiteY0" fmla="*/ 447941 h 914400"/>
                <a:gd name="connsiteX1" fmla="*/ 457241 w 4114874"/>
                <a:gd name="connsiteY1" fmla="*/ 113423 h 914400"/>
                <a:gd name="connsiteX2" fmla="*/ 114436 w 4114874"/>
                <a:gd name="connsiteY2" fmla="*/ 447941 h 914400"/>
                <a:gd name="connsiteX3" fmla="*/ 4114746 w 4114874"/>
                <a:gd name="connsiteY3" fmla="*/ 447941 h 914400"/>
                <a:gd name="connsiteX4" fmla="*/ 3657641 w 4114874"/>
                <a:gd name="connsiteY4" fmla="*/ 266 h 914400"/>
                <a:gd name="connsiteX5" fmla="*/ 457241 w 4114874"/>
                <a:gd name="connsiteY5" fmla="*/ 266 h 914400"/>
                <a:gd name="connsiteX6" fmla="*/ 133963 w 4114874"/>
                <a:gd name="connsiteY6" fmla="*/ 132759 h 914400"/>
                <a:gd name="connsiteX7" fmla="*/ 136 w 4114874"/>
                <a:gd name="connsiteY7" fmla="*/ 447941 h 914400"/>
                <a:gd name="connsiteX8" fmla="*/ 114436 w 4114874"/>
                <a:gd name="connsiteY8" fmla="*/ 447941 h 914400"/>
                <a:gd name="connsiteX9" fmla="*/ 114436 w 4114874"/>
                <a:gd name="connsiteY9" fmla="*/ 457466 h 914400"/>
                <a:gd name="connsiteX10" fmla="*/ 136 w 4114874"/>
                <a:gd name="connsiteY10" fmla="*/ 457466 h 914400"/>
                <a:gd name="connsiteX11" fmla="*/ 136 w 4114874"/>
                <a:gd name="connsiteY11" fmla="*/ 447941 h 914400"/>
                <a:gd name="connsiteX12" fmla="*/ 4114937 w 4114874"/>
                <a:gd name="connsiteY12" fmla="*/ 447941 h 914400"/>
                <a:gd name="connsiteX13" fmla="*/ 4114937 w 4114874"/>
                <a:gd name="connsiteY13" fmla="*/ 457466 h 914400"/>
                <a:gd name="connsiteX14" fmla="*/ 800236 w 4114874"/>
                <a:gd name="connsiteY14" fmla="*/ 457466 h 914400"/>
                <a:gd name="connsiteX15" fmla="*/ 800236 w 4114874"/>
                <a:gd name="connsiteY15" fmla="*/ 447941 h 914400"/>
                <a:gd name="connsiteX16" fmla="*/ 800067 w 4114874"/>
                <a:gd name="connsiteY16" fmla="*/ 457466 h 914400"/>
                <a:gd name="connsiteX17" fmla="*/ 800162 w 4114874"/>
                <a:gd name="connsiteY17" fmla="*/ 462229 h 914400"/>
                <a:gd name="connsiteX18" fmla="*/ 457262 w 4114874"/>
                <a:gd name="connsiteY18" fmla="*/ 801509 h 914400"/>
                <a:gd name="connsiteX19" fmla="*/ 114362 w 4114874"/>
                <a:gd name="connsiteY19" fmla="*/ 462229 h 914400"/>
                <a:gd name="connsiteX20" fmla="*/ 114457 w 4114874"/>
                <a:gd name="connsiteY20" fmla="*/ 457466 h 914400"/>
                <a:gd name="connsiteX21" fmla="*/ 157 w 4114874"/>
                <a:gd name="connsiteY21" fmla="*/ 457466 h 914400"/>
                <a:gd name="connsiteX22" fmla="*/ 62 w 4114874"/>
                <a:gd name="connsiteY22" fmla="*/ 462229 h 914400"/>
                <a:gd name="connsiteX23" fmla="*/ 457262 w 4114874"/>
                <a:gd name="connsiteY23" fmla="*/ 914666 h 914400"/>
                <a:gd name="connsiteX24" fmla="*/ 3657662 w 4114874"/>
                <a:gd name="connsiteY24" fmla="*/ 914666 h 914400"/>
                <a:gd name="connsiteX25" fmla="*/ 3980941 w 4114874"/>
                <a:gd name="connsiteY25" fmla="*/ 782173 h 914400"/>
                <a:gd name="connsiteX26" fmla="*/ 4114862 w 4114874"/>
                <a:gd name="connsiteY26" fmla="*/ 462229 h 914400"/>
                <a:gd name="connsiteX27" fmla="*/ 4114767 w 4114874"/>
                <a:gd name="connsiteY27" fmla="*/ 45746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14874" h="914400">
                  <a:moveTo>
                    <a:pt x="800046" y="447941"/>
                  </a:moveTo>
                  <a:cubicBezTo>
                    <a:pt x="797474" y="262775"/>
                    <a:pt x="644979" y="113423"/>
                    <a:pt x="457241" y="113423"/>
                  </a:cubicBezTo>
                  <a:cubicBezTo>
                    <a:pt x="269503" y="113423"/>
                    <a:pt x="117008" y="262775"/>
                    <a:pt x="114436" y="447941"/>
                  </a:cubicBezTo>
                  <a:moveTo>
                    <a:pt x="4114746" y="447941"/>
                  </a:moveTo>
                  <a:cubicBezTo>
                    <a:pt x="4112174" y="200291"/>
                    <a:pt x="3908530" y="266"/>
                    <a:pt x="3657641" y="266"/>
                  </a:cubicBezTo>
                  <a:lnTo>
                    <a:pt x="457241" y="266"/>
                  </a:lnTo>
                  <a:cubicBezTo>
                    <a:pt x="330940" y="266"/>
                    <a:pt x="216640" y="50844"/>
                    <a:pt x="133963" y="132759"/>
                  </a:cubicBezTo>
                  <a:cubicBezTo>
                    <a:pt x="52238" y="213531"/>
                    <a:pt x="1470" y="324878"/>
                    <a:pt x="136" y="447941"/>
                  </a:cubicBezTo>
                  <a:moveTo>
                    <a:pt x="114436" y="447941"/>
                  </a:moveTo>
                  <a:lnTo>
                    <a:pt x="114436" y="457466"/>
                  </a:lnTo>
                  <a:moveTo>
                    <a:pt x="136" y="457466"/>
                  </a:moveTo>
                  <a:lnTo>
                    <a:pt x="136" y="447941"/>
                  </a:lnTo>
                  <a:moveTo>
                    <a:pt x="4114937" y="447941"/>
                  </a:moveTo>
                  <a:lnTo>
                    <a:pt x="4114937" y="457466"/>
                  </a:lnTo>
                  <a:moveTo>
                    <a:pt x="800236" y="457466"/>
                  </a:moveTo>
                  <a:lnTo>
                    <a:pt x="800236" y="447941"/>
                  </a:lnTo>
                  <a:moveTo>
                    <a:pt x="800067" y="457466"/>
                  </a:moveTo>
                  <a:cubicBezTo>
                    <a:pt x="800067" y="459085"/>
                    <a:pt x="800162" y="460609"/>
                    <a:pt x="800162" y="462229"/>
                  </a:cubicBezTo>
                  <a:cubicBezTo>
                    <a:pt x="800162" y="649585"/>
                    <a:pt x="646619" y="801509"/>
                    <a:pt x="457262" y="801509"/>
                  </a:cubicBezTo>
                  <a:cubicBezTo>
                    <a:pt x="267905" y="801509"/>
                    <a:pt x="114362" y="649585"/>
                    <a:pt x="114362" y="462229"/>
                  </a:cubicBezTo>
                  <a:cubicBezTo>
                    <a:pt x="114362" y="460609"/>
                    <a:pt x="114457" y="459085"/>
                    <a:pt x="114457" y="457466"/>
                  </a:cubicBezTo>
                  <a:moveTo>
                    <a:pt x="157" y="457466"/>
                  </a:moveTo>
                  <a:cubicBezTo>
                    <a:pt x="157" y="459085"/>
                    <a:pt x="62" y="460609"/>
                    <a:pt x="62" y="462229"/>
                  </a:cubicBezTo>
                  <a:cubicBezTo>
                    <a:pt x="62" y="712069"/>
                    <a:pt x="204754" y="914666"/>
                    <a:pt x="457262" y="914666"/>
                  </a:cubicBezTo>
                  <a:lnTo>
                    <a:pt x="3657662" y="914666"/>
                  </a:lnTo>
                  <a:cubicBezTo>
                    <a:pt x="3783964" y="914666"/>
                    <a:pt x="3898264" y="864088"/>
                    <a:pt x="3980941" y="782173"/>
                  </a:cubicBezTo>
                  <a:cubicBezTo>
                    <a:pt x="4063713" y="700354"/>
                    <a:pt x="4114862" y="587292"/>
                    <a:pt x="4114862" y="462229"/>
                  </a:cubicBezTo>
                  <a:cubicBezTo>
                    <a:pt x="4114862" y="460609"/>
                    <a:pt x="4114767" y="459085"/>
                    <a:pt x="4114767" y="457466"/>
                  </a:cubicBezTo>
                </a:path>
              </a:pathLst>
            </a:custGeom>
            <a:noFill/>
            <a:ln w="9525" cap="flat">
              <a:solidFill>
                <a:srgbClr val="4E8B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88282C-7E29-E48B-A273-FAB5B8C1295C}"/>
                </a:ext>
              </a:extLst>
            </p:cNvPr>
            <p:cNvSpPr/>
            <p:nvPr/>
          </p:nvSpPr>
          <p:spPr>
            <a:xfrm>
              <a:off x="1337780" y="4421779"/>
              <a:ext cx="4114874" cy="914400"/>
            </a:xfrm>
            <a:custGeom>
              <a:avLst/>
              <a:gdLst>
                <a:gd name="connsiteX0" fmla="*/ 800046 w 4114874"/>
                <a:gd name="connsiteY0" fmla="*/ 448061 h 914400"/>
                <a:gd name="connsiteX1" fmla="*/ 457241 w 4114874"/>
                <a:gd name="connsiteY1" fmla="*/ 113543 h 914400"/>
                <a:gd name="connsiteX2" fmla="*/ 114436 w 4114874"/>
                <a:gd name="connsiteY2" fmla="*/ 448061 h 914400"/>
                <a:gd name="connsiteX3" fmla="*/ 4114746 w 4114874"/>
                <a:gd name="connsiteY3" fmla="*/ 448061 h 914400"/>
                <a:gd name="connsiteX4" fmla="*/ 3657641 w 4114874"/>
                <a:gd name="connsiteY4" fmla="*/ 386 h 914400"/>
                <a:gd name="connsiteX5" fmla="*/ 457241 w 4114874"/>
                <a:gd name="connsiteY5" fmla="*/ 386 h 914400"/>
                <a:gd name="connsiteX6" fmla="*/ 133963 w 4114874"/>
                <a:gd name="connsiteY6" fmla="*/ 132879 h 914400"/>
                <a:gd name="connsiteX7" fmla="*/ 136 w 4114874"/>
                <a:gd name="connsiteY7" fmla="*/ 448061 h 914400"/>
                <a:gd name="connsiteX8" fmla="*/ 114436 w 4114874"/>
                <a:gd name="connsiteY8" fmla="*/ 448061 h 914400"/>
                <a:gd name="connsiteX9" fmla="*/ 114436 w 4114874"/>
                <a:gd name="connsiteY9" fmla="*/ 457586 h 914400"/>
                <a:gd name="connsiteX10" fmla="*/ 136 w 4114874"/>
                <a:gd name="connsiteY10" fmla="*/ 457586 h 914400"/>
                <a:gd name="connsiteX11" fmla="*/ 136 w 4114874"/>
                <a:gd name="connsiteY11" fmla="*/ 448061 h 914400"/>
                <a:gd name="connsiteX12" fmla="*/ 4114937 w 4114874"/>
                <a:gd name="connsiteY12" fmla="*/ 448061 h 914400"/>
                <a:gd name="connsiteX13" fmla="*/ 4114937 w 4114874"/>
                <a:gd name="connsiteY13" fmla="*/ 457586 h 914400"/>
                <a:gd name="connsiteX14" fmla="*/ 800236 w 4114874"/>
                <a:gd name="connsiteY14" fmla="*/ 457586 h 914400"/>
                <a:gd name="connsiteX15" fmla="*/ 800236 w 4114874"/>
                <a:gd name="connsiteY15" fmla="*/ 448061 h 914400"/>
                <a:gd name="connsiteX16" fmla="*/ 800067 w 4114874"/>
                <a:gd name="connsiteY16" fmla="*/ 457586 h 914400"/>
                <a:gd name="connsiteX17" fmla="*/ 800162 w 4114874"/>
                <a:gd name="connsiteY17" fmla="*/ 462349 h 914400"/>
                <a:gd name="connsiteX18" fmla="*/ 457262 w 4114874"/>
                <a:gd name="connsiteY18" fmla="*/ 801629 h 914400"/>
                <a:gd name="connsiteX19" fmla="*/ 114362 w 4114874"/>
                <a:gd name="connsiteY19" fmla="*/ 462349 h 914400"/>
                <a:gd name="connsiteX20" fmla="*/ 114457 w 4114874"/>
                <a:gd name="connsiteY20" fmla="*/ 457586 h 914400"/>
                <a:gd name="connsiteX21" fmla="*/ 157 w 4114874"/>
                <a:gd name="connsiteY21" fmla="*/ 457586 h 914400"/>
                <a:gd name="connsiteX22" fmla="*/ 62 w 4114874"/>
                <a:gd name="connsiteY22" fmla="*/ 462349 h 914400"/>
                <a:gd name="connsiteX23" fmla="*/ 457262 w 4114874"/>
                <a:gd name="connsiteY23" fmla="*/ 914786 h 914400"/>
                <a:gd name="connsiteX24" fmla="*/ 3657662 w 4114874"/>
                <a:gd name="connsiteY24" fmla="*/ 914786 h 914400"/>
                <a:gd name="connsiteX25" fmla="*/ 3980941 w 4114874"/>
                <a:gd name="connsiteY25" fmla="*/ 782293 h 914400"/>
                <a:gd name="connsiteX26" fmla="*/ 4114862 w 4114874"/>
                <a:gd name="connsiteY26" fmla="*/ 462349 h 914400"/>
                <a:gd name="connsiteX27" fmla="*/ 4114767 w 4114874"/>
                <a:gd name="connsiteY27" fmla="*/ 45758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14874" h="914400">
                  <a:moveTo>
                    <a:pt x="800046" y="448061"/>
                  </a:moveTo>
                  <a:cubicBezTo>
                    <a:pt x="797474" y="262895"/>
                    <a:pt x="644979" y="113543"/>
                    <a:pt x="457241" y="113543"/>
                  </a:cubicBezTo>
                  <a:cubicBezTo>
                    <a:pt x="269503" y="113543"/>
                    <a:pt x="117008" y="262895"/>
                    <a:pt x="114436" y="448061"/>
                  </a:cubicBezTo>
                  <a:moveTo>
                    <a:pt x="4114746" y="448061"/>
                  </a:moveTo>
                  <a:cubicBezTo>
                    <a:pt x="4112174" y="200411"/>
                    <a:pt x="3908530" y="386"/>
                    <a:pt x="3657641" y="386"/>
                  </a:cubicBezTo>
                  <a:lnTo>
                    <a:pt x="457241" y="386"/>
                  </a:lnTo>
                  <a:cubicBezTo>
                    <a:pt x="330940" y="386"/>
                    <a:pt x="216640" y="50964"/>
                    <a:pt x="133963" y="132879"/>
                  </a:cubicBezTo>
                  <a:cubicBezTo>
                    <a:pt x="52238" y="213651"/>
                    <a:pt x="1470" y="324998"/>
                    <a:pt x="136" y="448061"/>
                  </a:cubicBezTo>
                  <a:moveTo>
                    <a:pt x="114436" y="448061"/>
                  </a:moveTo>
                  <a:lnTo>
                    <a:pt x="114436" y="457586"/>
                  </a:lnTo>
                  <a:moveTo>
                    <a:pt x="136" y="457586"/>
                  </a:moveTo>
                  <a:lnTo>
                    <a:pt x="136" y="448061"/>
                  </a:lnTo>
                  <a:moveTo>
                    <a:pt x="4114937" y="448061"/>
                  </a:moveTo>
                  <a:lnTo>
                    <a:pt x="4114937" y="457586"/>
                  </a:lnTo>
                  <a:moveTo>
                    <a:pt x="800236" y="457586"/>
                  </a:moveTo>
                  <a:lnTo>
                    <a:pt x="800236" y="448061"/>
                  </a:lnTo>
                  <a:moveTo>
                    <a:pt x="800067" y="457586"/>
                  </a:moveTo>
                  <a:cubicBezTo>
                    <a:pt x="800067" y="459205"/>
                    <a:pt x="800162" y="460729"/>
                    <a:pt x="800162" y="462349"/>
                  </a:cubicBezTo>
                  <a:cubicBezTo>
                    <a:pt x="800162" y="649705"/>
                    <a:pt x="646619" y="801629"/>
                    <a:pt x="457262" y="801629"/>
                  </a:cubicBezTo>
                  <a:cubicBezTo>
                    <a:pt x="267905" y="801629"/>
                    <a:pt x="114362" y="649705"/>
                    <a:pt x="114362" y="462349"/>
                  </a:cubicBezTo>
                  <a:cubicBezTo>
                    <a:pt x="114362" y="460729"/>
                    <a:pt x="114457" y="459205"/>
                    <a:pt x="114457" y="457586"/>
                  </a:cubicBezTo>
                  <a:moveTo>
                    <a:pt x="157" y="457586"/>
                  </a:moveTo>
                  <a:cubicBezTo>
                    <a:pt x="157" y="459205"/>
                    <a:pt x="62" y="460729"/>
                    <a:pt x="62" y="462349"/>
                  </a:cubicBezTo>
                  <a:cubicBezTo>
                    <a:pt x="62" y="712189"/>
                    <a:pt x="204754" y="914786"/>
                    <a:pt x="457262" y="914786"/>
                  </a:cubicBezTo>
                  <a:lnTo>
                    <a:pt x="3657662" y="914786"/>
                  </a:lnTo>
                  <a:cubicBezTo>
                    <a:pt x="3783964" y="914786"/>
                    <a:pt x="3898264" y="864208"/>
                    <a:pt x="3980941" y="782293"/>
                  </a:cubicBezTo>
                  <a:cubicBezTo>
                    <a:pt x="4063713" y="700474"/>
                    <a:pt x="4114862" y="587412"/>
                    <a:pt x="4114862" y="462349"/>
                  </a:cubicBezTo>
                  <a:cubicBezTo>
                    <a:pt x="4114862" y="460729"/>
                    <a:pt x="4114767" y="459205"/>
                    <a:pt x="4114767" y="457586"/>
                  </a:cubicBezTo>
                </a:path>
              </a:pathLst>
            </a:custGeom>
            <a:noFill/>
            <a:ln w="9525" cap="flat">
              <a:solidFill>
                <a:srgbClr val="95BD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C6F95CA-75CC-C656-F1B5-DBC3D64BD5A6}"/>
                </a:ext>
              </a:extLst>
            </p:cNvPr>
            <p:cNvSpPr/>
            <p:nvPr/>
          </p:nvSpPr>
          <p:spPr>
            <a:xfrm>
              <a:off x="1580742" y="2378666"/>
              <a:ext cx="428625" cy="428625"/>
            </a:xfrm>
            <a:custGeom>
              <a:avLst/>
              <a:gdLst>
                <a:gd name="connsiteX0" fmla="*/ 357274 w 428625"/>
                <a:gd name="connsiteY0" fmla="*/ 85895 h 428625"/>
                <a:gd name="connsiteX1" fmla="*/ 428711 w 428625"/>
                <a:gd name="connsiteY1" fmla="*/ 43033 h 428625"/>
                <a:gd name="connsiteX2" fmla="*/ 357274 w 428625"/>
                <a:gd name="connsiteY2" fmla="*/ 170 h 428625"/>
                <a:gd name="connsiteX3" fmla="*/ 285836 w 428625"/>
                <a:gd name="connsiteY3" fmla="*/ 43033 h 428625"/>
                <a:gd name="connsiteX4" fmla="*/ 357274 w 428625"/>
                <a:gd name="connsiteY4" fmla="*/ 85895 h 428625"/>
                <a:gd name="connsiteX5" fmla="*/ 285836 w 428625"/>
                <a:gd name="connsiteY5" fmla="*/ 43033 h 428625"/>
                <a:gd name="connsiteX6" fmla="*/ 285836 w 428625"/>
                <a:gd name="connsiteY6" fmla="*/ 128758 h 428625"/>
                <a:gd name="connsiteX7" fmla="*/ 357274 w 428625"/>
                <a:gd name="connsiteY7" fmla="*/ 171620 h 428625"/>
                <a:gd name="connsiteX8" fmla="*/ 428711 w 428625"/>
                <a:gd name="connsiteY8" fmla="*/ 128758 h 428625"/>
                <a:gd name="connsiteX9" fmla="*/ 428711 w 428625"/>
                <a:gd name="connsiteY9" fmla="*/ 43033 h 428625"/>
                <a:gd name="connsiteX10" fmla="*/ 357274 w 428625"/>
                <a:gd name="connsiteY10" fmla="*/ 343070 h 428625"/>
                <a:gd name="connsiteX11" fmla="*/ 428711 w 428625"/>
                <a:gd name="connsiteY11" fmla="*/ 300208 h 428625"/>
                <a:gd name="connsiteX12" fmla="*/ 357274 w 428625"/>
                <a:gd name="connsiteY12" fmla="*/ 257345 h 428625"/>
                <a:gd name="connsiteX13" fmla="*/ 285836 w 428625"/>
                <a:gd name="connsiteY13" fmla="*/ 300208 h 428625"/>
                <a:gd name="connsiteX14" fmla="*/ 357274 w 428625"/>
                <a:gd name="connsiteY14" fmla="*/ 343070 h 428625"/>
                <a:gd name="connsiteX15" fmla="*/ 285836 w 428625"/>
                <a:gd name="connsiteY15" fmla="*/ 300208 h 428625"/>
                <a:gd name="connsiteX16" fmla="*/ 285836 w 428625"/>
                <a:gd name="connsiteY16" fmla="*/ 385933 h 428625"/>
                <a:gd name="connsiteX17" fmla="*/ 357274 w 428625"/>
                <a:gd name="connsiteY17" fmla="*/ 428795 h 428625"/>
                <a:gd name="connsiteX18" fmla="*/ 428711 w 428625"/>
                <a:gd name="connsiteY18" fmla="*/ 385933 h 428625"/>
                <a:gd name="connsiteX19" fmla="*/ 428711 w 428625"/>
                <a:gd name="connsiteY19" fmla="*/ 300208 h 428625"/>
                <a:gd name="connsiteX20" fmla="*/ 121530 w 428625"/>
                <a:gd name="connsiteY20" fmla="*/ 335926 h 428625"/>
                <a:gd name="connsiteX21" fmla="*/ 242974 w 428625"/>
                <a:gd name="connsiteY21" fmla="*/ 214483 h 428625"/>
                <a:gd name="connsiteX22" fmla="*/ 121530 w 428625"/>
                <a:gd name="connsiteY22" fmla="*/ 93039 h 428625"/>
                <a:gd name="connsiteX23" fmla="*/ 86 w 428625"/>
                <a:gd name="connsiteY23" fmla="*/ 214483 h 428625"/>
                <a:gd name="connsiteX24" fmla="*/ 121530 w 428625"/>
                <a:gd name="connsiteY24" fmla="*/ 335926 h 428625"/>
                <a:gd name="connsiteX25" fmla="*/ 6182 w 428625"/>
                <a:gd name="connsiteY25" fmla="*/ 252583 h 428625"/>
                <a:gd name="connsiteX26" fmla="*/ 233449 w 428625"/>
                <a:gd name="connsiteY26" fmla="*/ 252583 h 428625"/>
                <a:gd name="connsiteX27" fmla="*/ 6182 w 428625"/>
                <a:gd name="connsiteY27" fmla="*/ 176383 h 428625"/>
                <a:gd name="connsiteX28" fmla="*/ 233449 w 428625"/>
                <a:gd name="connsiteY28" fmla="*/ 176383 h 428625"/>
                <a:gd name="connsiteX29" fmla="*/ 95336 w 428625"/>
                <a:gd name="connsiteY29" fmla="*/ 95877 h 428625"/>
                <a:gd name="connsiteX30" fmla="*/ 104518 w 428625"/>
                <a:gd name="connsiteY30" fmla="*/ 334745 h 428625"/>
                <a:gd name="connsiteX31" fmla="*/ 147724 w 428625"/>
                <a:gd name="connsiteY31" fmla="*/ 95877 h 428625"/>
                <a:gd name="connsiteX32" fmla="*/ 162011 w 428625"/>
                <a:gd name="connsiteY32" fmla="*/ 200995 h 428625"/>
                <a:gd name="connsiteX33" fmla="*/ 138618 w 428625"/>
                <a:gd name="connsiteY33" fmla="*/ 334745 h 428625"/>
                <a:gd name="connsiteX34" fmla="*/ 176299 w 428625"/>
                <a:gd name="connsiteY34" fmla="*/ 43033 h 428625"/>
                <a:gd name="connsiteX35" fmla="*/ 176299 w 428625"/>
                <a:gd name="connsiteY35" fmla="*/ 14458 h 428625"/>
                <a:gd name="connsiteX36" fmla="*/ 233449 w 428625"/>
                <a:gd name="connsiteY36" fmla="*/ 14458 h 428625"/>
                <a:gd name="connsiteX37" fmla="*/ 176299 w 428625"/>
                <a:gd name="connsiteY37" fmla="*/ 385933 h 428625"/>
                <a:gd name="connsiteX38" fmla="*/ 176299 w 428625"/>
                <a:gd name="connsiteY38" fmla="*/ 414508 h 428625"/>
                <a:gd name="connsiteX39" fmla="*/ 233449 w 428625"/>
                <a:gd name="connsiteY39" fmla="*/ 414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28625" h="428625">
                  <a:moveTo>
                    <a:pt x="357274" y="85895"/>
                  </a:moveTo>
                  <a:cubicBezTo>
                    <a:pt x="396726" y="85895"/>
                    <a:pt x="428711" y="66712"/>
                    <a:pt x="428711" y="43033"/>
                  </a:cubicBezTo>
                  <a:cubicBezTo>
                    <a:pt x="428711" y="19353"/>
                    <a:pt x="396726" y="170"/>
                    <a:pt x="357274" y="170"/>
                  </a:cubicBezTo>
                  <a:cubicBezTo>
                    <a:pt x="317821" y="170"/>
                    <a:pt x="285836" y="19353"/>
                    <a:pt x="285836" y="43033"/>
                  </a:cubicBezTo>
                  <a:cubicBezTo>
                    <a:pt x="285836" y="66712"/>
                    <a:pt x="317821" y="85895"/>
                    <a:pt x="357274" y="85895"/>
                  </a:cubicBezTo>
                  <a:close/>
                  <a:moveTo>
                    <a:pt x="285836" y="43033"/>
                  </a:moveTo>
                  <a:lnTo>
                    <a:pt x="285836" y="128758"/>
                  </a:lnTo>
                  <a:cubicBezTo>
                    <a:pt x="285836" y="152418"/>
                    <a:pt x="317821" y="171620"/>
                    <a:pt x="357274" y="171620"/>
                  </a:cubicBezTo>
                  <a:cubicBezTo>
                    <a:pt x="396726" y="171620"/>
                    <a:pt x="428711" y="152418"/>
                    <a:pt x="428711" y="128758"/>
                  </a:cubicBezTo>
                  <a:lnTo>
                    <a:pt x="428711" y="43033"/>
                  </a:lnTo>
                  <a:moveTo>
                    <a:pt x="357274" y="343070"/>
                  </a:moveTo>
                  <a:cubicBezTo>
                    <a:pt x="396726" y="343070"/>
                    <a:pt x="428711" y="323887"/>
                    <a:pt x="428711" y="300208"/>
                  </a:cubicBezTo>
                  <a:cubicBezTo>
                    <a:pt x="428711" y="276528"/>
                    <a:pt x="396726" y="257345"/>
                    <a:pt x="357274" y="257345"/>
                  </a:cubicBezTo>
                  <a:cubicBezTo>
                    <a:pt x="317821" y="257345"/>
                    <a:pt x="285836" y="276528"/>
                    <a:pt x="285836" y="300208"/>
                  </a:cubicBezTo>
                  <a:cubicBezTo>
                    <a:pt x="285836" y="323887"/>
                    <a:pt x="317821" y="343070"/>
                    <a:pt x="357274" y="343070"/>
                  </a:cubicBezTo>
                  <a:close/>
                  <a:moveTo>
                    <a:pt x="285836" y="300208"/>
                  </a:moveTo>
                  <a:lnTo>
                    <a:pt x="285836" y="385933"/>
                  </a:lnTo>
                  <a:cubicBezTo>
                    <a:pt x="285836" y="409593"/>
                    <a:pt x="317821" y="428795"/>
                    <a:pt x="357274" y="428795"/>
                  </a:cubicBezTo>
                  <a:cubicBezTo>
                    <a:pt x="396726" y="428795"/>
                    <a:pt x="428711" y="409593"/>
                    <a:pt x="428711" y="385933"/>
                  </a:cubicBezTo>
                  <a:lnTo>
                    <a:pt x="428711" y="300208"/>
                  </a:lnTo>
                  <a:moveTo>
                    <a:pt x="121530" y="335926"/>
                  </a:moveTo>
                  <a:cubicBezTo>
                    <a:pt x="188601" y="335926"/>
                    <a:pt x="242974" y="281554"/>
                    <a:pt x="242974" y="214483"/>
                  </a:cubicBezTo>
                  <a:cubicBezTo>
                    <a:pt x="242974" y="147411"/>
                    <a:pt x="188601" y="93039"/>
                    <a:pt x="121530" y="93039"/>
                  </a:cubicBezTo>
                  <a:cubicBezTo>
                    <a:pt x="54458" y="93039"/>
                    <a:pt x="86" y="147411"/>
                    <a:pt x="86" y="214483"/>
                  </a:cubicBezTo>
                  <a:cubicBezTo>
                    <a:pt x="86" y="281554"/>
                    <a:pt x="54458" y="335926"/>
                    <a:pt x="121530" y="335926"/>
                  </a:cubicBezTo>
                  <a:close/>
                  <a:moveTo>
                    <a:pt x="6182" y="252583"/>
                  </a:moveTo>
                  <a:lnTo>
                    <a:pt x="233449" y="252583"/>
                  </a:lnTo>
                  <a:moveTo>
                    <a:pt x="6182" y="176383"/>
                  </a:moveTo>
                  <a:lnTo>
                    <a:pt x="233449" y="176383"/>
                  </a:lnTo>
                  <a:moveTo>
                    <a:pt x="95336" y="95877"/>
                  </a:moveTo>
                  <a:cubicBezTo>
                    <a:pt x="73539" y="174524"/>
                    <a:pt x="76748" y="258004"/>
                    <a:pt x="104518" y="334745"/>
                  </a:cubicBezTo>
                  <a:moveTo>
                    <a:pt x="147724" y="95877"/>
                  </a:moveTo>
                  <a:cubicBezTo>
                    <a:pt x="157245" y="130104"/>
                    <a:pt x="162052" y="165469"/>
                    <a:pt x="162011" y="200995"/>
                  </a:cubicBezTo>
                  <a:cubicBezTo>
                    <a:pt x="162083" y="246602"/>
                    <a:pt x="154166" y="291870"/>
                    <a:pt x="138618" y="334745"/>
                  </a:cubicBezTo>
                  <a:moveTo>
                    <a:pt x="176299" y="43033"/>
                  </a:moveTo>
                  <a:lnTo>
                    <a:pt x="176299" y="14458"/>
                  </a:lnTo>
                  <a:lnTo>
                    <a:pt x="233449" y="14458"/>
                  </a:lnTo>
                  <a:moveTo>
                    <a:pt x="176299" y="385933"/>
                  </a:moveTo>
                  <a:lnTo>
                    <a:pt x="176299" y="414508"/>
                  </a:lnTo>
                  <a:lnTo>
                    <a:pt x="233449" y="414508"/>
                  </a:lnTo>
                </a:path>
              </a:pathLst>
            </a:custGeom>
            <a:noFill/>
            <a:ln w="9525" cap="flat">
              <a:solidFill>
                <a:srgbClr val="48484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1DACADA-FBC9-EA17-0607-04940A35FE2D}"/>
                </a:ext>
              </a:extLst>
            </p:cNvPr>
            <p:cNvSpPr/>
            <p:nvPr/>
          </p:nvSpPr>
          <p:spPr>
            <a:xfrm>
              <a:off x="1604555" y="3555004"/>
              <a:ext cx="381000" cy="338671"/>
            </a:xfrm>
            <a:custGeom>
              <a:avLst/>
              <a:gdLst>
                <a:gd name="connsiteX0" fmla="*/ 190586 w 381000"/>
                <a:gd name="connsiteY0" fmla="*/ 290 h 338671"/>
                <a:gd name="connsiteX1" fmla="*/ 86 w 381000"/>
                <a:gd name="connsiteY1" fmla="*/ 152404 h 338671"/>
                <a:gd name="connsiteX2" fmla="*/ 57598 w 381000"/>
                <a:gd name="connsiteY2" fmla="*/ 261275 h 338671"/>
                <a:gd name="connsiteX3" fmla="*/ 52273 w 381000"/>
                <a:gd name="connsiteY3" fmla="*/ 302233 h 338671"/>
                <a:gd name="connsiteX4" fmla="*/ 18965 w 381000"/>
                <a:gd name="connsiteY4" fmla="*/ 326655 h 338671"/>
                <a:gd name="connsiteX5" fmla="*/ 28013 w 381000"/>
                <a:gd name="connsiteY5" fmla="*/ 337323 h 338671"/>
                <a:gd name="connsiteX6" fmla="*/ 138027 w 381000"/>
                <a:gd name="connsiteY6" fmla="*/ 299604 h 338671"/>
                <a:gd name="connsiteX7" fmla="*/ 138027 w 381000"/>
                <a:gd name="connsiteY7" fmla="*/ 298632 h 338671"/>
                <a:gd name="connsiteX8" fmla="*/ 190586 w 381000"/>
                <a:gd name="connsiteY8" fmla="*/ 304519 h 338671"/>
                <a:gd name="connsiteX9" fmla="*/ 381086 w 381000"/>
                <a:gd name="connsiteY9" fmla="*/ 152404 h 338671"/>
                <a:gd name="connsiteX10" fmla="*/ 190586 w 381000"/>
                <a:gd name="connsiteY10" fmla="*/ 290 h 3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0" h="338671">
                  <a:moveTo>
                    <a:pt x="190586" y="290"/>
                  </a:moveTo>
                  <a:cubicBezTo>
                    <a:pt x="85373" y="290"/>
                    <a:pt x="86" y="68394"/>
                    <a:pt x="86" y="152404"/>
                  </a:cubicBezTo>
                  <a:cubicBezTo>
                    <a:pt x="1219" y="195680"/>
                    <a:pt x="22490" y="235947"/>
                    <a:pt x="57598" y="261275"/>
                  </a:cubicBezTo>
                  <a:cubicBezTo>
                    <a:pt x="61495" y="275082"/>
                    <a:pt x="59571" y="289882"/>
                    <a:pt x="52273" y="302233"/>
                  </a:cubicBezTo>
                  <a:cubicBezTo>
                    <a:pt x="44975" y="314584"/>
                    <a:pt x="32939" y="323408"/>
                    <a:pt x="18965" y="326655"/>
                  </a:cubicBezTo>
                  <a:cubicBezTo>
                    <a:pt x="18965" y="326655"/>
                    <a:pt x="12888" y="334427"/>
                    <a:pt x="28013" y="337323"/>
                  </a:cubicBezTo>
                  <a:cubicBezTo>
                    <a:pt x="88821" y="348410"/>
                    <a:pt x="138027" y="299604"/>
                    <a:pt x="138027" y="299604"/>
                  </a:cubicBezTo>
                  <a:lnTo>
                    <a:pt x="138027" y="298632"/>
                  </a:lnTo>
                  <a:cubicBezTo>
                    <a:pt x="155272" y="302550"/>
                    <a:pt x="172902" y="304525"/>
                    <a:pt x="190586" y="304519"/>
                  </a:cubicBezTo>
                  <a:cubicBezTo>
                    <a:pt x="295780" y="304519"/>
                    <a:pt x="381086" y="236396"/>
                    <a:pt x="381086" y="152404"/>
                  </a:cubicBezTo>
                  <a:cubicBezTo>
                    <a:pt x="381086" y="68413"/>
                    <a:pt x="295780" y="290"/>
                    <a:pt x="190586" y="290"/>
                  </a:cubicBezTo>
                  <a:close/>
                </a:path>
              </a:pathLst>
            </a:custGeom>
            <a:noFill/>
            <a:ln w="9525" cap="flat">
              <a:solidFill>
                <a:srgbClr val="48484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503F8F8-0326-EC8B-EBF5-9AAF1502E4A1}"/>
                </a:ext>
              </a:extLst>
            </p:cNvPr>
            <p:cNvSpPr/>
            <p:nvPr/>
          </p:nvSpPr>
          <p:spPr>
            <a:xfrm>
              <a:off x="1575197" y="4659904"/>
              <a:ext cx="438932" cy="438075"/>
            </a:xfrm>
            <a:custGeom>
              <a:avLst/>
              <a:gdLst>
                <a:gd name="connsiteX0" fmla="*/ 172319 w 438932"/>
                <a:gd name="connsiteY0" fmla="*/ 133760 h 438075"/>
                <a:gd name="connsiteX1" fmla="*/ 305669 w 438932"/>
                <a:gd name="connsiteY1" fmla="*/ 267110 h 438075"/>
                <a:gd name="connsiteX2" fmla="*/ 439019 w 438932"/>
                <a:gd name="connsiteY2" fmla="*/ 133760 h 438075"/>
                <a:gd name="connsiteX3" fmla="*/ 305669 w 438932"/>
                <a:gd name="connsiteY3" fmla="*/ 410 h 438075"/>
                <a:gd name="connsiteX4" fmla="*/ 172319 w 438932"/>
                <a:gd name="connsiteY4" fmla="*/ 133760 h 438075"/>
                <a:gd name="connsiteX5" fmla="*/ 248519 w 438932"/>
                <a:gd name="connsiteY5" fmla="*/ 143285 h 438075"/>
                <a:gd name="connsiteX6" fmla="*/ 243318 w 438932"/>
                <a:gd name="connsiteY6" fmla="*/ 148486 h 438075"/>
                <a:gd name="connsiteX7" fmla="*/ 239775 w 438932"/>
                <a:gd name="connsiteY7" fmla="*/ 198301 h 438075"/>
                <a:gd name="connsiteX8" fmla="*/ 248519 w 438932"/>
                <a:gd name="connsiteY8" fmla="*/ 209960 h 438075"/>
                <a:gd name="connsiteX9" fmla="*/ 362819 w 438932"/>
                <a:gd name="connsiteY9" fmla="*/ 143285 h 438075"/>
                <a:gd name="connsiteX10" fmla="*/ 368019 w 438932"/>
                <a:gd name="connsiteY10" fmla="*/ 148486 h 438075"/>
                <a:gd name="connsiteX11" fmla="*/ 371563 w 438932"/>
                <a:gd name="connsiteY11" fmla="*/ 198301 h 438075"/>
                <a:gd name="connsiteX12" fmla="*/ 362819 w 438932"/>
                <a:gd name="connsiteY12" fmla="*/ 209960 h 438075"/>
                <a:gd name="connsiteX13" fmla="*/ 305669 w 438932"/>
                <a:gd name="connsiteY13" fmla="*/ 171860 h 438075"/>
                <a:gd name="connsiteX14" fmla="*/ 305669 w 438932"/>
                <a:gd name="connsiteY14" fmla="*/ 229010 h 438075"/>
                <a:gd name="connsiteX15" fmla="*/ 286619 w 438932"/>
                <a:gd name="connsiteY15" fmla="*/ 105185 h 438075"/>
                <a:gd name="connsiteX16" fmla="*/ 305669 w 438932"/>
                <a:gd name="connsiteY16" fmla="*/ 124235 h 438075"/>
                <a:gd name="connsiteX17" fmla="*/ 324719 w 438932"/>
                <a:gd name="connsiteY17" fmla="*/ 105185 h 438075"/>
                <a:gd name="connsiteX18" fmla="*/ 305669 w 438932"/>
                <a:gd name="connsiteY18" fmla="*/ 86135 h 438075"/>
                <a:gd name="connsiteX19" fmla="*/ 286619 w 438932"/>
                <a:gd name="connsiteY19" fmla="*/ 105185 h 438075"/>
                <a:gd name="connsiteX20" fmla="*/ 309936 w 438932"/>
                <a:gd name="connsiteY20" fmla="*/ 40644 h 438075"/>
                <a:gd name="connsiteX21" fmla="*/ 301402 w 438932"/>
                <a:gd name="connsiteY21" fmla="*/ 40644 h 438075"/>
                <a:gd name="connsiteX22" fmla="*/ 253777 w 438932"/>
                <a:gd name="connsiteY22" fmla="*/ 64456 h 438075"/>
                <a:gd name="connsiteX23" fmla="*/ 248519 w 438932"/>
                <a:gd name="connsiteY23" fmla="*/ 72971 h 438075"/>
                <a:gd name="connsiteX24" fmla="*/ 248519 w 438932"/>
                <a:gd name="connsiteY24" fmla="*/ 143285 h 438075"/>
                <a:gd name="connsiteX25" fmla="*/ 305669 w 438932"/>
                <a:gd name="connsiteY25" fmla="*/ 171860 h 438075"/>
                <a:gd name="connsiteX26" fmla="*/ 362819 w 438932"/>
                <a:gd name="connsiteY26" fmla="*/ 143285 h 438075"/>
                <a:gd name="connsiteX27" fmla="*/ 362819 w 438932"/>
                <a:gd name="connsiteY27" fmla="*/ 72971 h 438075"/>
                <a:gd name="connsiteX28" fmla="*/ 357561 w 438932"/>
                <a:gd name="connsiteY28" fmla="*/ 64456 h 438075"/>
                <a:gd name="connsiteX29" fmla="*/ 161251 w 438932"/>
                <a:gd name="connsiteY29" fmla="*/ 226191 h 438075"/>
                <a:gd name="connsiteX30" fmla="*/ 152773 w 438932"/>
                <a:gd name="connsiteY30" fmla="*/ 233391 h 438075"/>
                <a:gd name="connsiteX31" fmla="*/ 134219 w 438932"/>
                <a:gd name="connsiteY31" fmla="*/ 251870 h 438075"/>
                <a:gd name="connsiteX32" fmla="*/ 115664 w 438932"/>
                <a:gd name="connsiteY32" fmla="*/ 233315 h 438075"/>
                <a:gd name="connsiteX33" fmla="*/ 50292 w 438932"/>
                <a:gd name="connsiteY33" fmla="*/ 215022 h 438075"/>
                <a:gd name="connsiteX34" fmla="*/ 2286 w 438932"/>
                <a:gd name="connsiteY34" fmla="*/ 263018 h 438075"/>
                <a:gd name="connsiteX35" fmla="*/ 20566 w 438932"/>
                <a:gd name="connsiteY35" fmla="*/ 328394 h 438075"/>
                <a:gd name="connsiteX36" fmla="*/ 120465 w 438932"/>
                <a:gd name="connsiteY36" fmla="*/ 432616 h 438075"/>
                <a:gd name="connsiteX37" fmla="*/ 134219 w 438932"/>
                <a:gd name="connsiteY37" fmla="*/ 438486 h 438075"/>
                <a:gd name="connsiteX38" fmla="*/ 147973 w 438932"/>
                <a:gd name="connsiteY38" fmla="*/ 432616 h 438075"/>
                <a:gd name="connsiteX39" fmla="*/ 247871 w 438932"/>
                <a:gd name="connsiteY39" fmla="*/ 328394 h 438075"/>
                <a:gd name="connsiteX40" fmla="*/ 264711 w 438932"/>
                <a:gd name="connsiteY40" fmla="*/ 300200 h 43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38932" h="438075">
                  <a:moveTo>
                    <a:pt x="172319" y="133760"/>
                  </a:moveTo>
                  <a:cubicBezTo>
                    <a:pt x="172319" y="207407"/>
                    <a:pt x="232022" y="267110"/>
                    <a:pt x="305669" y="267110"/>
                  </a:cubicBezTo>
                  <a:cubicBezTo>
                    <a:pt x="379316" y="267110"/>
                    <a:pt x="439019" y="207407"/>
                    <a:pt x="439019" y="133760"/>
                  </a:cubicBezTo>
                  <a:cubicBezTo>
                    <a:pt x="439019" y="60113"/>
                    <a:pt x="379316" y="410"/>
                    <a:pt x="305669" y="410"/>
                  </a:cubicBezTo>
                  <a:cubicBezTo>
                    <a:pt x="232022" y="410"/>
                    <a:pt x="172319" y="60113"/>
                    <a:pt x="172319" y="133760"/>
                  </a:cubicBezTo>
                  <a:close/>
                  <a:moveTo>
                    <a:pt x="248519" y="143285"/>
                  </a:moveTo>
                  <a:lnTo>
                    <a:pt x="243318" y="148486"/>
                  </a:lnTo>
                  <a:cubicBezTo>
                    <a:pt x="229901" y="161894"/>
                    <a:pt x="228391" y="183129"/>
                    <a:pt x="239775" y="198301"/>
                  </a:cubicBezTo>
                  <a:lnTo>
                    <a:pt x="248519" y="209960"/>
                  </a:lnTo>
                  <a:moveTo>
                    <a:pt x="362819" y="143285"/>
                  </a:moveTo>
                  <a:lnTo>
                    <a:pt x="368019" y="148486"/>
                  </a:lnTo>
                  <a:cubicBezTo>
                    <a:pt x="381436" y="161894"/>
                    <a:pt x="382947" y="183129"/>
                    <a:pt x="371563" y="198301"/>
                  </a:cubicBezTo>
                  <a:lnTo>
                    <a:pt x="362819" y="209960"/>
                  </a:lnTo>
                  <a:moveTo>
                    <a:pt x="305669" y="171860"/>
                  </a:moveTo>
                  <a:lnTo>
                    <a:pt x="305669" y="229010"/>
                  </a:lnTo>
                  <a:moveTo>
                    <a:pt x="286619" y="105185"/>
                  </a:moveTo>
                  <a:cubicBezTo>
                    <a:pt x="286619" y="115706"/>
                    <a:pt x="295148" y="124235"/>
                    <a:pt x="305669" y="124235"/>
                  </a:cubicBezTo>
                  <a:cubicBezTo>
                    <a:pt x="316190" y="124235"/>
                    <a:pt x="324719" y="115706"/>
                    <a:pt x="324719" y="105185"/>
                  </a:cubicBezTo>
                  <a:cubicBezTo>
                    <a:pt x="324719" y="94664"/>
                    <a:pt x="316190" y="86135"/>
                    <a:pt x="305669" y="86135"/>
                  </a:cubicBezTo>
                  <a:cubicBezTo>
                    <a:pt x="295148" y="86135"/>
                    <a:pt x="286619" y="94664"/>
                    <a:pt x="286619" y="105185"/>
                  </a:cubicBezTo>
                  <a:close/>
                  <a:moveTo>
                    <a:pt x="309936" y="40644"/>
                  </a:moveTo>
                  <a:cubicBezTo>
                    <a:pt x="307250" y="39298"/>
                    <a:pt x="304087" y="39298"/>
                    <a:pt x="301402" y="40644"/>
                  </a:cubicBezTo>
                  <a:lnTo>
                    <a:pt x="253777" y="64456"/>
                  </a:lnTo>
                  <a:cubicBezTo>
                    <a:pt x="250554" y="66071"/>
                    <a:pt x="248519" y="69367"/>
                    <a:pt x="248519" y="72971"/>
                  </a:cubicBezTo>
                  <a:lnTo>
                    <a:pt x="248519" y="143285"/>
                  </a:lnTo>
                  <a:lnTo>
                    <a:pt x="305669" y="171860"/>
                  </a:lnTo>
                  <a:lnTo>
                    <a:pt x="362819" y="143285"/>
                  </a:lnTo>
                  <a:lnTo>
                    <a:pt x="362819" y="72971"/>
                  </a:lnTo>
                  <a:cubicBezTo>
                    <a:pt x="362819" y="69367"/>
                    <a:pt x="360784" y="66071"/>
                    <a:pt x="357561" y="64456"/>
                  </a:cubicBezTo>
                  <a:close/>
                  <a:moveTo>
                    <a:pt x="161251" y="226191"/>
                  </a:moveTo>
                  <a:cubicBezTo>
                    <a:pt x="158233" y="228355"/>
                    <a:pt x="155398" y="230763"/>
                    <a:pt x="152773" y="233391"/>
                  </a:cubicBezTo>
                  <a:lnTo>
                    <a:pt x="134219" y="251870"/>
                  </a:lnTo>
                  <a:lnTo>
                    <a:pt x="115664" y="233315"/>
                  </a:lnTo>
                  <a:cubicBezTo>
                    <a:pt x="98776" y="215859"/>
                    <a:pt x="73787" y="208867"/>
                    <a:pt x="50292" y="215022"/>
                  </a:cubicBezTo>
                  <a:cubicBezTo>
                    <a:pt x="26797" y="221177"/>
                    <a:pt x="8446" y="239524"/>
                    <a:pt x="2286" y="263018"/>
                  </a:cubicBezTo>
                  <a:cubicBezTo>
                    <a:pt x="-3874" y="286512"/>
                    <a:pt x="3114" y="311502"/>
                    <a:pt x="20566" y="328394"/>
                  </a:cubicBezTo>
                  <a:lnTo>
                    <a:pt x="120465" y="432616"/>
                  </a:lnTo>
                  <a:cubicBezTo>
                    <a:pt x="124058" y="436366"/>
                    <a:pt x="129026" y="438486"/>
                    <a:pt x="134219" y="438486"/>
                  </a:cubicBezTo>
                  <a:cubicBezTo>
                    <a:pt x="139412" y="438486"/>
                    <a:pt x="144380" y="436366"/>
                    <a:pt x="147973" y="432616"/>
                  </a:cubicBezTo>
                  <a:lnTo>
                    <a:pt x="247871" y="328394"/>
                  </a:lnTo>
                  <a:cubicBezTo>
                    <a:pt x="255740" y="320541"/>
                    <a:pt x="261527" y="310851"/>
                    <a:pt x="264711" y="300200"/>
                  </a:cubicBezTo>
                </a:path>
              </a:pathLst>
            </a:custGeom>
            <a:noFill/>
            <a:ln w="9525" cap="flat">
              <a:solidFill>
                <a:srgbClr val="48484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22E26170-328D-20AC-6C1E-258549FBEB75}"/>
              </a:ext>
            </a:extLst>
          </p:cNvPr>
          <p:cNvSpPr/>
          <p:nvPr/>
        </p:nvSpPr>
        <p:spPr>
          <a:xfrm>
            <a:off x="4881155" y="5936366"/>
            <a:ext cx="1025102" cy="114334"/>
          </a:xfrm>
          <a:custGeom>
            <a:avLst/>
            <a:gdLst>
              <a:gd name="connsiteX0" fmla="*/ 584161 w 1025102"/>
              <a:gd name="connsiteY0" fmla="*/ 112427 h 114334"/>
              <a:gd name="connsiteX1" fmla="*/ 588252 w 1025102"/>
              <a:gd name="connsiteY1" fmla="*/ 114771 h 114334"/>
              <a:gd name="connsiteX2" fmla="*/ 589723 w 1025102"/>
              <a:gd name="connsiteY2" fmla="*/ 113923 h 114334"/>
              <a:gd name="connsiteX3" fmla="*/ 639282 w 1025102"/>
              <a:gd name="connsiteY3" fmla="*/ 64955 h 114334"/>
              <a:gd name="connsiteX4" fmla="*/ 580389 w 1025102"/>
              <a:gd name="connsiteY4" fmla="*/ 98511 h 114334"/>
              <a:gd name="connsiteX5" fmla="*/ 584161 w 1025102"/>
              <a:gd name="connsiteY5" fmla="*/ 112427 h 114334"/>
              <a:gd name="connsiteX6" fmla="*/ 563053 w 1025102"/>
              <a:gd name="connsiteY6" fmla="*/ 985 h 114334"/>
              <a:gd name="connsiteX7" fmla="*/ 558511 w 1025102"/>
              <a:gd name="connsiteY7" fmla="*/ 2250 h 114334"/>
              <a:gd name="connsiteX8" fmla="*/ 558081 w 1025102"/>
              <a:gd name="connsiteY8" fmla="*/ 3890 h 114334"/>
              <a:gd name="connsiteX9" fmla="*/ 558081 w 1025102"/>
              <a:gd name="connsiteY9" fmla="*/ 33522 h 114334"/>
              <a:gd name="connsiteX10" fmla="*/ 589285 w 1025102"/>
              <a:gd name="connsiteY10" fmla="*/ 15730 h 114334"/>
              <a:gd name="connsiteX11" fmla="*/ 563053 w 1025102"/>
              <a:gd name="connsiteY11" fmla="*/ 985 h 114334"/>
              <a:gd name="connsiteX12" fmla="*/ 598562 w 1025102"/>
              <a:gd name="connsiteY12" fmla="*/ 21035 h 114334"/>
              <a:gd name="connsiteX13" fmla="*/ 558081 w 1025102"/>
              <a:gd name="connsiteY13" fmla="*/ 44095 h 114334"/>
              <a:gd name="connsiteX14" fmla="*/ 558081 w 1025102"/>
              <a:gd name="connsiteY14" fmla="*/ 67384 h 114334"/>
              <a:gd name="connsiteX15" fmla="*/ 618955 w 1025102"/>
              <a:gd name="connsiteY15" fmla="*/ 32675 h 114334"/>
              <a:gd name="connsiteX16" fmla="*/ 598562 w 1025102"/>
              <a:gd name="connsiteY16" fmla="*/ 21035 h 114334"/>
              <a:gd name="connsiteX17" fmla="*/ 643406 w 1025102"/>
              <a:gd name="connsiteY17" fmla="*/ 52496 h 114334"/>
              <a:gd name="connsiteX18" fmla="*/ 644663 w 1025102"/>
              <a:gd name="connsiteY18" fmla="*/ 47952 h 114334"/>
              <a:gd name="connsiteX19" fmla="*/ 643406 w 1025102"/>
              <a:gd name="connsiteY19" fmla="*/ 46695 h 114334"/>
              <a:gd name="connsiteX20" fmla="*/ 628242 w 1025102"/>
              <a:gd name="connsiteY20" fmla="*/ 38123 h 114334"/>
              <a:gd name="connsiteX21" fmla="*/ 558091 w 1025102"/>
              <a:gd name="connsiteY21" fmla="*/ 78118 h 114334"/>
              <a:gd name="connsiteX22" fmla="*/ 558091 w 1025102"/>
              <a:gd name="connsiteY22" fmla="*/ 95092 h 114334"/>
              <a:gd name="connsiteX23" fmla="*/ 561417 w 1025102"/>
              <a:gd name="connsiteY23" fmla="*/ 98433 h 114334"/>
              <a:gd name="connsiteX24" fmla="*/ 563072 w 1025102"/>
              <a:gd name="connsiteY24" fmla="*/ 97997 h 114334"/>
              <a:gd name="connsiteX25" fmla="*/ 643416 w 1025102"/>
              <a:gd name="connsiteY25" fmla="*/ 52496 h 114334"/>
              <a:gd name="connsiteX26" fmla="*/ 386603 w 1025102"/>
              <a:gd name="connsiteY26" fmla="*/ 14853 h 114334"/>
              <a:gd name="connsiteX27" fmla="*/ 394146 w 1025102"/>
              <a:gd name="connsiteY27" fmla="*/ 7395 h 114334"/>
              <a:gd name="connsiteX28" fmla="*/ 401690 w 1025102"/>
              <a:gd name="connsiteY28" fmla="*/ 14853 h 114334"/>
              <a:gd name="connsiteX29" fmla="*/ 394146 w 1025102"/>
              <a:gd name="connsiteY29" fmla="*/ 22311 h 114334"/>
              <a:gd name="connsiteX30" fmla="*/ 386603 w 1025102"/>
              <a:gd name="connsiteY30" fmla="*/ 14853 h 114334"/>
              <a:gd name="connsiteX31" fmla="*/ 950206 w 1025102"/>
              <a:gd name="connsiteY31" fmla="*/ 14853 h 114334"/>
              <a:gd name="connsiteX32" fmla="*/ 957750 w 1025102"/>
              <a:gd name="connsiteY32" fmla="*/ 7395 h 114334"/>
              <a:gd name="connsiteX33" fmla="*/ 965294 w 1025102"/>
              <a:gd name="connsiteY33" fmla="*/ 14853 h 114334"/>
              <a:gd name="connsiteX34" fmla="*/ 957750 w 1025102"/>
              <a:gd name="connsiteY34" fmla="*/ 22311 h 114334"/>
              <a:gd name="connsiteX35" fmla="*/ 950206 w 1025102"/>
              <a:gd name="connsiteY35" fmla="*/ 14853 h 114334"/>
              <a:gd name="connsiteX36" fmla="*/ 131523 w 1025102"/>
              <a:gd name="connsiteY36" fmla="*/ 87586 h 114334"/>
              <a:gd name="connsiteX37" fmla="*/ 119426 w 1025102"/>
              <a:gd name="connsiteY37" fmla="*/ 87586 h 114334"/>
              <a:gd name="connsiteX38" fmla="*/ 119426 w 1025102"/>
              <a:gd name="connsiteY38" fmla="*/ 82948 h 114334"/>
              <a:gd name="connsiteX39" fmla="*/ 101510 w 1025102"/>
              <a:gd name="connsiteY39" fmla="*/ 88748 h 114334"/>
              <a:gd name="connsiteX40" fmla="*/ 81155 w 1025102"/>
              <a:gd name="connsiteY40" fmla="*/ 68955 h 114334"/>
              <a:gd name="connsiteX41" fmla="*/ 98757 w 1025102"/>
              <a:gd name="connsiteY41" fmla="*/ 52506 h 114334"/>
              <a:gd name="connsiteX42" fmla="*/ 119426 w 1025102"/>
              <a:gd name="connsiteY42" fmla="*/ 49220 h 114334"/>
              <a:gd name="connsiteX43" fmla="*/ 109292 w 1025102"/>
              <a:gd name="connsiteY43" fmla="*/ 39637 h 114334"/>
              <a:gd name="connsiteX44" fmla="*/ 94328 w 1025102"/>
              <a:gd name="connsiteY44" fmla="*/ 49324 h 114334"/>
              <a:gd name="connsiteX45" fmla="*/ 83622 w 1025102"/>
              <a:gd name="connsiteY45" fmla="*/ 43562 h 114334"/>
              <a:gd name="connsiteX46" fmla="*/ 131523 w 1025102"/>
              <a:gd name="connsiteY46" fmla="*/ 47505 h 114334"/>
              <a:gd name="connsiteX47" fmla="*/ 131523 w 1025102"/>
              <a:gd name="connsiteY47" fmla="*/ 87577 h 114334"/>
              <a:gd name="connsiteX48" fmla="*/ 119426 w 1025102"/>
              <a:gd name="connsiteY48" fmla="*/ 60345 h 114334"/>
              <a:gd name="connsiteX49" fmla="*/ 111625 w 1025102"/>
              <a:gd name="connsiteY49" fmla="*/ 75489 h 114334"/>
              <a:gd name="connsiteX50" fmla="*/ 93499 w 1025102"/>
              <a:gd name="connsiteY50" fmla="*/ 71727 h 114334"/>
              <a:gd name="connsiteX51" fmla="*/ 102129 w 1025102"/>
              <a:gd name="connsiteY51" fmla="*/ 63174 h 114334"/>
              <a:gd name="connsiteX52" fmla="*/ 119426 w 1025102"/>
              <a:gd name="connsiteY52" fmla="*/ 60345 h 114334"/>
              <a:gd name="connsiteX53" fmla="*/ 811532 w 1025102"/>
              <a:gd name="connsiteY53" fmla="*/ 87586 h 114334"/>
              <a:gd name="connsiteX54" fmla="*/ 799435 w 1025102"/>
              <a:gd name="connsiteY54" fmla="*/ 87586 h 114334"/>
              <a:gd name="connsiteX55" fmla="*/ 799435 w 1025102"/>
              <a:gd name="connsiteY55" fmla="*/ 82948 h 114334"/>
              <a:gd name="connsiteX56" fmla="*/ 781519 w 1025102"/>
              <a:gd name="connsiteY56" fmla="*/ 88748 h 114334"/>
              <a:gd name="connsiteX57" fmla="*/ 761164 w 1025102"/>
              <a:gd name="connsiteY57" fmla="*/ 68955 h 114334"/>
              <a:gd name="connsiteX58" fmla="*/ 778766 w 1025102"/>
              <a:gd name="connsiteY58" fmla="*/ 52506 h 114334"/>
              <a:gd name="connsiteX59" fmla="*/ 799435 w 1025102"/>
              <a:gd name="connsiteY59" fmla="*/ 49220 h 114334"/>
              <a:gd name="connsiteX60" fmla="*/ 789301 w 1025102"/>
              <a:gd name="connsiteY60" fmla="*/ 39637 h 114334"/>
              <a:gd name="connsiteX61" fmla="*/ 774337 w 1025102"/>
              <a:gd name="connsiteY61" fmla="*/ 49324 h 114334"/>
              <a:gd name="connsiteX62" fmla="*/ 763631 w 1025102"/>
              <a:gd name="connsiteY62" fmla="*/ 43562 h 114334"/>
              <a:gd name="connsiteX63" fmla="*/ 811532 w 1025102"/>
              <a:gd name="connsiteY63" fmla="*/ 47505 h 114334"/>
              <a:gd name="connsiteX64" fmla="*/ 811532 w 1025102"/>
              <a:gd name="connsiteY64" fmla="*/ 87577 h 114334"/>
              <a:gd name="connsiteX65" fmla="*/ 799435 w 1025102"/>
              <a:gd name="connsiteY65" fmla="*/ 60345 h 114334"/>
              <a:gd name="connsiteX66" fmla="*/ 791625 w 1025102"/>
              <a:gd name="connsiteY66" fmla="*/ 75489 h 114334"/>
              <a:gd name="connsiteX67" fmla="*/ 773499 w 1025102"/>
              <a:gd name="connsiteY67" fmla="*/ 71727 h 114334"/>
              <a:gd name="connsiteX68" fmla="*/ 782128 w 1025102"/>
              <a:gd name="connsiteY68" fmla="*/ 63174 h 114334"/>
              <a:gd name="connsiteX69" fmla="*/ 799426 w 1025102"/>
              <a:gd name="connsiteY69" fmla="*/ 60345 h 114334"/>
              <a:gd name="connsiteX70" fmla="*/ 906229 w 1025102"/>
              <a:gd name="connsiteY70" fmla="*/ 87586 h 114334"/>
              <a:gd name="connsiteX71" fmla="*/ 894361 w 1025102"/>
              <a:gd name="connsiteY71" fmla="*/ 87586 h 114334"/>
              <a:gd name="connsiteX72" fmla="*/ 894361 w 1025102"/>
              <a:gd name="connsiteY72" fmla="*/ 7100 h 114334"/>
              <a:gd name="connsiteX73" fmla="*/ 906229 w 1025102"/>
              <a:gd name="connsiteY73" fmla="*/ 7100 h 114334"/>
              <a:gd name="connsiteX74" fmla="*/ 906229 w 1025102"/>
              <a:gd name="connsiteY74" fmla="*/ 53725 h 114334"/>
              <a:gd name="connsiteX75" fmla="*/ 931756 w 1025102"/>
              <a:gd name="connsiteY75" fmla="*/ 29350 h 114334"/>
              <a:gd name="connsiteX76" fmla="*/ 948311 w 1025102"/>
              <a:gd name="connsiteY76" fmla="*/ 29350 h 114334"/>
              <a:gd name="connsiteX77" fmla="*/ 923232 w 1025102"/>
              <a:gd name="connsiteY77" fmla="*/ 53496 h 114334"/>
              <a:gd name="connsiteX78" fmla="*/ 949092 w 1025102"/>
              <a:gd name="connsiteY78" fmla="*/ 87577 h 114334"/>
              <a:gd name="connsiteX79" fmla="*/ 934271 w 1025102"/>
              <a:gd name="connsiteY79" fmla="*/ 87577 h 114334"/>
              <a:gd name="connsiteX80" fmla="*/ 914488 w 1025102"/>
              <a:gd name="connsiteY80" fmla="*/ 61793 h 114334"/>
              <a:gd name="connsiteX81" fmla="*/ 906229 w 1025102"/>
              <a:gd name="connsiteY81" fmla="*/ 69832 h 114334"/>
              <a:gd name="connsiteX82" fmla="*/ 906229 w 1025102"/>
              <a:gd name="connsiteY82" fmla="*/ 87577 h 114334"/>
              <a:gd name="connsiteX83" fmla="*/ 963884 w 1025102"/>
              <a:gd name="connsiteY83" fmla="*/ 29350 h 114334"/>
              <a:gd name="connsiteX84" fmla="*/ 951930 w 1025102"/>
              <a:gd name="connsiteY84" fmla="*/ 29350 h 114334"/>
              <a:gd name="connsiteX85" fmla="*/ 951930 w 1025102"/>
              <a:gd name="connsiteY85" fmla="*/ 87577 h 114334"/>
              <a:gd name="connsiteX86" fmla="*/ 963884 w 1025102"/>
              <a:gd name="connsiteY86" fmla="*/ 87577 h 114334"/>
              <a:gd name="connsiteX87" fmla="*/ 963884 w 1025102"/>
              <a:gd name="connsiteY87" fmla="*/ 29350 h 114334"/>
              <a:gd name="connsiteX88" fmla="*/ 400004 w 1025102"/>
              <a:gd name="connsiteY88" fmla="*/ 29350 h 114334"/>
              <a:gd name="connsiteX89" fmla="*/ 388050 w 1025102"/>
              <a:gd name="connsiteY89" fmla="*/ 29350 h 114334"/>
              <a:gd name="connsiteX90" fmla="*/ 388050 w 1025102"/>
              <a:gd name="connsiteY90" fmla="*/ 87577 h 114334"/>
              <a:gd name="connsiteX91" fmla="*/ 400004 w 1025102"/>
              <a:gd name="connsiteY91" fmla="*/ 87577 h 114334"/>
              <a:gd name="connsiteX92" fmla="*/ 400004 w 1025102"/>
              <a:gd name="connsiteY92" fmla="*/ 29350 h 114334"/>
              <a:gd name="connsiteX93" fmla="*/ 453192 w 1025102"/>
              <a:gd name="connsiteY93" fmla="*/ 87577 h 114334"/>
              <a:gd name="connsiteX94" fmla="*/ 453192 w 1025102"/>
              <a:gd name="connsiteY94" fmla="*/ 7081 h 114334"/>
              <a:gd name="connsiteX95" fmla="*/ 465146 w 1025102"/>
              <a:gd name="connsiteY95" fmla="*/ 7081 h 114334"/>
              <a:gd name="connsiteX96" fmla="*/ 465146 w 1025102"/>
              <a:gd name="connsiteY96" fmla="*/ 32751 h 114334"/>
              <a:gd name="connsiteX97" fmla="*/ 479147 w 1025102"/>
              <a:gd name="connsiteY97" fmla="*/ 28131 h 114334"/>
              <a:gd name="connsiteX98" fmla="*/ 502550 w 1025102"/>
              <a:gd name="connsiteY98" fmla="*/ 51448 h 114334"/>
              <a:gd name="connsiteX99" fmla="*/ 502550 w 1025102"/>
              <a:gd name="connsiteY99" fmla="*/ 87567 h 114334"/>
              <a:gd name="connsiteX100" fmla="*/ 490454 w 1025102"/>
              <a:gd name="connsiteY100" fmla="*/ 87567 h 114334"/>
              <a:gd name="connsiteX101" fmla="*/ 490454 w 1025102"/>
              <a:gd name="connsiteY101" fmla="*/ 52515 h 114334"/>
              <a:gd name="connsiteX102" fmla="*/ 477928 w 1025102"/>
              <a:gd name="connsiteY102" fmla="*/ 39761 h 114334"/>
              <a:gd name="connsiteX103" fmla="*/ 465146 w 1025102"/>
              <a:gd name="connsiteY103" fmla="*/ 52515 h 114334"/>
              <a:gd name="connsiteX104" fmla="*/ 465146 w 1025102"/>
              <a:gd name="connsiteY104" fmla="*/ 87577 h 114334"/>
              <a:gd name="connsiteX105" fmla="*/ 453192 w 1025102"/>
              <a:gd name="connsiteY105" fmla="*/ 87577 h 114334"/>
              <a:gd name="connsiteX106" fmla="*/ 407853 w 1025102"/>
              <a:gd name="connsiteY106" fmla="*/ 40961 h 114334"/>
              <a:gd name="connsiteX107" fmla="*/ 407853 w 1025102"/>
              <a:gd name="connsiteY107" fmla="*/ 29388 h 114334"/>
              <a:gd name="connsiteX108" fmla="*/ 413768 w 1025102"/>
              <a:gd name="connsiteY108" fmla="*/ 29388 h 114334"/>
              <a:gd name="connsiteX109" fmla="*/ 418054 w 1025102"/>
              <a:gd name="connsiteY109" fmla="*/ 25102 h 114334"/>
              <a:gd name="connsiteX110" fmla="*/ 418054 w 1025102"/>
              <a:gd name="connsiteY110" fmla="*/ 16958 h 114334"/>
              <a:gd name="connsiteX111" fmla="*/ 429970 w 1025102"/>
              <a:gd name="connsiteY111" fmla="*/ 16958 h 114334"/>
              <a:gd name="connsiteX112" fmla="*/ 429970 w 1025102"/>
              <a:gd name="connsiteY112" fmla="*/ 29388 h 114334"/>
              <a:gd name="connsiteX113" fmla="*/ 442438 w 1025102"/>
              <a:gd name="connsiteY113" fmla="*/ 29388 h 114334"/>
              <a:gd name="connsiteX114" fmla="*/ 442438 w 1025102"/>
              <a:gd name="connsiteY114" fmla="*/ 40961 h 114334"/>
              <a:gd name="connsiteX115" fmla="*/ 429970 w 1025102"/>
              <a:gd name="connsiteY115" fmla="*/ 40961 h 114334"/>
              <a:gd name="connsiteX116" fmla="*/ 429970 w 1025102"/>
              <a:gd name="connsiteY116" fmla="*/ 70575 h 114334"/>
              <a:gd name="connsiteX117" fmla="*/ 436142 w 1025102"/>
              <a:gd name="connsiteY117" fmla="*/ 76899 h 114334"/>
              <a:gd name="connsiteX118" fmla="*/ 443152 w 1025102"/>
              <a:gd name="connsiteY118" fmla="*/ 76232 h 114334"/>
              <a:gd name="connsiteX119" fmla="*/ 443152 w 1025102"/>
              <a:gd name="connsiteY119" fmla="*/ 87062 h 114334"/>
              <a:gd name="connsiteX120" fmla="*/ 434990 w 1025102"/>
              <a:gd name="connsiteY120" fmla="*/ 88139 h 114334"/>
              <a:gd name="connsiteX121" fmla="*/ 418064 w 1025102"/>
              <a:gd name="connsiteY121" fmla="*/ 71108 h 114334"/>
              <a:gd name="connsiteX122" fmla="*/ 418064 w 1025102"/>
              <a:gd name="connsiteY122" fmla="*/ 40961 h 114334"/>
              <a:gd name="connsiteX123" fmla="*/ 407862 w 1025102"/>
              <a:gd name="connsiteY123" fmla="*/ 40961 h 114334"/>
              <a:gd name="connsiteX124" fmla="*/ 310269 w 1025102"/>
              <a:gd name="connsiteY124" fmla="*/ 29388 h 114334"/>
              <a:gd name="connsiteX125" fmla="*/ 296991 w 1025102"/>
              <a:gd name="connsiteY125" fmla="*/ 29388 h 114334"/>
              <a:gd name="connsiteX126" fmla="*/ 317861 w 1025102"/>
              <a:gd name="connsiteY126" fmla="*/ 87548 h 114334"/>
              <a:gd name="connsiteX127" fmla="*/ 328576 w 1025102"/>
              <a:gd name="connsiteY127" fmla="*/ 87548 h 114334"/>
              <a:gd name="connsiteX128" fmla="*/ 340330 w 1025102"/>
              <a:gd name="connsiteY128" fmla="*/ 50229 h 114334"/>
              <a:gd name="connsiteX129" fmla="*/ 352122 w 1025102"/>
              <a:gd name="connsiteY129" fmla="*/ 87548 h 114334"/>
              <a:gd name="connsiteX130" fmla="*/ 362876 w 1025102"/>
              <a:gd name="connsiteY130" fmla="*/ 87548 h 114334"/>
              <a:gd name="connsiteX131" fmla="*/ 383716 w 1025102"/>
              <a:gd name="connsiteY131" fmla="*/ 29388 h 114334"/>
              <a:gd name="connsiteX132" fmla="*/ 370543 w 1025102"/>
              <a:gd name="connsiteY132" fmla="*/ 29388 h 114334"/>
              <a:gd name="connsiteX133" fmla="*/ 357599 w 1025102"/>
              <a:gd name="connsiteY133" fmla="*/ 66822 h 114334"/>
              <a:gd name="connsiteX134" fmla="*/ 345636 w 1025102"/>
              <a:gd name="connsiteY134" fmla="*/ 29388 h 114334"/>
              <a:gd name="connsiteX135" fmla="*/ 334929 w 1025102"/>
              <a:gd name="connsiteY135" fmla="*/ 29388 h 114334"/>
              <a:gd name="connsiteX136" fmla="*/ 323099 w 1025102"/>
              <a:gd name="connsiteY136" fmla="*/ 67079 h 114334"/>
              <a:gd name="connsiteX137" fmla="*/ 310260 w 1025102"/>
              <a:gd name="connsiteY137" fmla="*/ 29388 h 114334"/>
              <a:gd name="connsiteX138" fmla="*/ 212009 w 1025102"/>
              <a:gd name="connsiteY138" fmla="*/ 58935 h 114334"/>
              <a:gd name="connsiteX139" fmla="*/ 242708 w 1025102"/>
              <a:gd name="connsiteY139" fmla="*/ 88739 h 114334"/>
              <a:gd name="connsiteX140" fmla="*/ 268750 w 1025102"/>
              <a:gd name="connsiteY140" fmla="*/ 72365 h 114334"/>
              <a:gd name="connsiteX141" fmla="*/ 259253 w 1025102"/>
              <a:gd name="connsiteY141" fmla="*/ 67117 h 114334"/>
              <a:gd name="connsiteX142" fmla="*/ 242699 w 1025102"/>
              <a:gd name="connsiteY142" fmla="*/ 77537 h 114334"/>
              <a:gd name="connsiteX143" fmla="*/ 224687 w 1025102"/>
              <a:gd name="connsiteY143" fmla="*/ 63059 h 114334"/>
              <a:gd name="connsiteX144" fmla="*/ 268740 w 1025102"/>
              <a:gd name="connsiteY144" fmla="*/ 63059 h 114334"/>
              <a:gd name="connsiteX145" fmla="*/ 268454 w 1025102"/>
              <a:gd name="connsiteY145" fmla="*/ 48210 h 114334"/>
              <a:gd name="connsiteX146" fmla="*/ 241413 w 1025102"/>
              <a:gd name="connsiteY146" fmla="*/ 28188 h 114334"/>
              <a:gd name="connsiteX147" fmla="*/ 212000 w 1025102"/>
              <a:gd name="connsiteY147" fmla="*/ 58925 h 114334"/>
              <a:gd name="connsiteX148" fmla="*/ 224992 w 1025102"/>
              <a:gd name="connsiteY148" fmla="*/ 51791 h 114334"/>
              <a:gd name="connsiteX149" fmla="*/ 256882 w 1025102"/>
              <a:gd name="connsiteY149" fmla="*/ 51791 h 114334"/>
              <a:gd name="connsiteX150" fmla="*/ 241423 w 1025102"/>
              <a:gd name="connsiteY150" fmla="*/ 39399 h 114334"/>
              <a:gd name="connsiteX151" fmla="*/ 224992 w 1025102"/>
              <a:gd name="connsiteY151" fmla="*/ 51791 h 114334"/>
              <a:gd name="connsiteX152" fmla="*/ 141572 w 1025102"/>
              <a:gd name="connsiteY152" fmla="*/ 58935 h 114334"/>
              <a:gd name="connsiteX153" fmla="*/ 171528 w 1025102"/>
              <a:gd name="connsiteY153" fmla="*/ 88777 h 114334"/>
              <a:gd name="connsiteX154" fmla="*/ 190207 w 1025102"/>
              <a:gd name="connsiteY154" fmla="*/ 82376 h 114334"/>
              <a:gd name="connsiteX155" fmla="*/ 190207 w 1025102"/>
              <a:gd name="connsiteY155" fmla="*/ 87586 h 114334"/>
              <a:gd name="connsiteX156" fmla="*/ 202037 w 1025102"/>
              <a:gd name="connsiteY156" fmla="*/ 87586 h 114334"/>
              <a:gd name="connsiteX157" fmla="*/ 202037 w 1025102"/>
              <a:gd name="connsiteY157" fmla="*/ 7138 h 114334"/>
              <a:gd name="connsiteX158" fmla="*/ 190054 w 1025102"/>
              <a:gd name="connsiteY158" fmla="*/ 7138 h 114334"/>
              <a:gd name="connsiteX159" fmla="*/ 190054 w 1025102"/>
              <a:gd name="connsiteY159" fmla="*/ 34646 h 114334"/>
              <a:gd name="connsiteX160" fmla="*/ 171671 w 1025102"/>
              <a:gd name="connsiteY160" fmla="*/ 28169 h 114334"/>
              <a:gd name="connsiteX161" fmla="*/ 141572 w 1025102"/>
              <a:gd name="connsiteY161" fmla="*/ 58935 h 114334"/>
              <a:gd name="connsiteX162" fmla="*/ 154040 w 1025102"/>
              <a:gd name="connsiteY162" fmla="*/ 58173 h 114334"/>
              <a:gd name="connsiteX163" fmla="*/ 171528 w 1025102"/>
              <a:gd name="connsiteY163" fmla="*/ 77013 h 114334"/>
              <a:gd name="connsiteX164" fmla="*/ 189999 w 1025102"/>
              <a:gd name="connsiteY164" fmla="*/ 59689 h 114334"/>
              <a:gd name="connsiteX165" fmla="*/ 190007 w 1025102"/>
              <a:gd name="connsiteY165" fmla="*/ 58878 h 114334"/>
              <a:gd name="connsiteX166" fmla="*/ 171223 w 1025102"/>
              <a:gd name="connsiteY166" fmla="*/ 39923 h 114334"/>
              <a:gd name="connsiteX167" fmla="*/ 154031 w 1025102"/>
              <a:gd name="connsiteY167" fmla="*/ 58173 h 114334"/>
              <a:gd name="connsiteX168" fmla="*/ 884446 w 1025102"/>
              <a:gd name="connsiteY168" fmla="*/ 57906 h 114334"/>
              <a:gd name="connsiteX169" fmla="*/ 854490 w 1025102"/>
              <a:gd name="connsiteY169" fmla="*/ 28064 h 114334"/>
              <a:gd name="connsiteX170" fmla="*/ 835811 w 1025102"/>
              <a:gd name="connsiteY170" fmla="*/ 34465 h 114334"/>
              <a:gd name="connsiteX171" fmla="*/ 835811 w 1025102"/>
              <a:gd name="connsiteY171" fmla="*/ 29255 h 114334"/>
              <a:gd name="connsiteX172" fmla="*/ 823981 w 1025102"/>
              <a:gd name="connsiteY172" fmla="*/ 29255 h 114334"/>
              <a:gd name="connsiteX173" fmla="*/ 823981 w 1025102"/>
              <a:gd name="connsiteY173" fmla="*/ 107551 h 114334"/>
              <a:gd name="connsiteX174" fmla="*/ 835964 w 1025102"/>
              <a:gd name="connsiteY174" fmla="*/ 107551 h 114334"/>
              <a:gd name="connsiteX175" fmla="*/ 835964 w 1025102"/>
              <a:gd name="connsiteY175" fmla="*/ 82195 h 114334"/>
              <a:gd name="connsiteX176" fmla="*/ 854347 w 1025102"/>
              <a:gd name="connsiteY176" fmla="*/ 88672 h 114334"/>
              <a:gd name="connsiteX177" fmla="*/ 884446 w 1025102"/>
              <a:gd name="connsiteY177" fmla="*/ 57906 h 114334"/>
              <a:gd name="connsiteX178" fmla="*/ 871978 w 1025102"/>
              <a:gd name="connsiteY178" fmla="*/ 58668 h 114334"/>
              <a:gd name="connsiteX179" fmla="*/ 854490 w 1025102"/>
              <a:gd name="connsiteY179" fmla="*/ 39828 h 114334"/>
              <a:gd name="connsiteX180" fmla="*/ 836019 w 1025102"/>
              <a:gd name="connsiteY180" fmla="*/ 57153 h 114334"/>
              <a:gd name="connsiteX181" fmla="*/ 836011 w 1025102"/>
              <a:gd name="connsiteY181" fmla="*/ 57963 h 114334"/>
              <a:gd name="connsiteX182" fmla="*/ 854794 w 1025102"/>
              <a:gd name="connsiteY182" fmla="*/ 76918 h 114334"/>
              <a:gd name="connsiteX183" fmla="*/ 871978 w 1025102"/>
              <a:gd name="connsiteY183" fmla="*/ 58668 h 114334"/>
              <a:gd name="connsiteX184" fmla="*/ 976191 w 1025102"/>
              <a:gd name="connsiteY184" fmla="*/ 87815 h 114334"/>
              <a:gd name="connsiteX185" fmla="*/ 976191 w 1025102"/>
              <a:gd name="connsiteY185" fmla="*/ 29360 h 114334"/>
              <a:gd name="connsiteX186" fmla="*/ 988135 w 1025102"/>
              <a:gd name="connsiteY186" fmla="*/ 29360 h 114334"/>
              <a:gd name="connsiteX187" fmla="*/ 988135 w 1025102"/>
              <a:gd name="connsiteY187" fmla="*/ 32998 h 114334"/>
              <a:gd name="connsiteX188" fmla="*/ 1002137 w 1025102"/>
              <a:gd name="connsiteY188" fmla="*/ 28379 h 114334"/>
              <a:gd name="connsiteX189" fmla="*/ 1025540 w 1025102"/>
              <a:gd name="connsiteY189" fmla="*/ 51696 h 114334"/>
              <a:gd name="connsiteX190" fmla="*/ 1025540 w 1025102"/>
              <a:gd name="connsiteY190" fmla="*/ 87815 h 114334"/>
              <a:gd name="connsiteX191" fmla="*/ 1013443 w 1025102"/>
              <a:gd name="connsiteY191" fmla="*/ 87815 h 114334"/>
              <a:gd name="connsiteX192" fmla="*/ 1013443 w 1025102"/>
              <a:gd name="connsiteY192" fmla="*/ 52753 h 114334"/>
              <a:gd name="connsiteX193" fmla="*/ 1000917 w 1025102"/>
              <a:gd name="connsiteY193" fmla="*/ 39999 h 114334"/>
              <a:gd name="connsiteX194" fmla="*/ 988135 w 1025102"/>
              <a:gd name="connsiteY194" fmla="*/ 52753 h 114334"/>
              <a:gd name="connsiteX195" fmla="*/ 988135 w 1025102"/>
              <a:gd name="connsiteY195" fmla="*/ 87815 h 114334"/>
              <a:gd name="connsiteX196" fmla="*/ 976191 w 1025102"/>
              <a:gd name="connsiteY196" fmla="*/ 87815 h 114334"/>
              <a:gd name="connsiteX197" fmla="*/ 686792 w 1025102"/>
              <a:gd name="connsiteY197" fmla="*/ 87615 h 114334"/>
              <a:gd name="connsiteX198" fmla="*/ 686792 w 1025102"/>
              <a:gd name="connsiteY198" fmla="*/ 8291 h 114334"/>
              <a:gd name="connsiteX199" fmla="*/ 697118 w 1025102"/>
              <a:gd name="connsiteY199" fmla="*/ 8291 h 114334"/>
              <a:gd name="connsiteX200" fmla="*/ 737265 w 1025102"/>
              <a:gd name="connsiteY200" fmla="*/ 63317 h 114334"/>
              <a:gd name="connsiteX201" fmla="*/ 737265 w 1025102"/>
              <a:gd name="connsiteY201" fmla="*/ 8291 h 114334"/>
              <a:gd name="connsiteX202" fmla="*/ 749838 w 1025102"/>
              <a:gd name="connsiteY202" fmla="*/ 8291 h 114334"/>
              <a:gd name="connsiteX203" fmla="*/ 749838 w 1025102"/>
              <a:gd name="connsiteY203" fmla="*/ 87615 h 114334"/>
              <a:gd name="connsiteX204" fmla="*/ 739418 w 1025102"/>
              <a:gd name="connsiteY204" fmla="*/ 87615 h 114334"/>
              <a:gd name="connsiteX205" fmla="*/ 699346 w 1025102"/>
              <a:gd name="connsiteY205" fmla="*/ 32408 h 114334"/>
              <a:gd name="connsiteX206" fmla="*/ 699346 w 1025102"/>
              <a:gd name="connsiteY206" fmla="*/ 87615 h 114334"/>
              <a:gd name="connsiteX207" fmla="*/ 686783 w 1025102"/>
              <a:gd name="connsiteY207" fmla="*/ 87615 h 114334"/>
              <a:gd name="connsiteX208" fmla="*/ 12251 w 1025102"/>
              <a:gd name="connsiteY208" fmla="*/ 87586 h 114334"/>
              <a:gd name="connsiteX209" fmla="*/ 440 w 1025102"/>
              <a:gd name="connsiteY209" fmla="*/ 87586 h 114334"/>
              <a:gd name="connsiteX210" fmla="*/ 440 w 1025102"/>
              <a:gd name="connsiteY210" fmla="*/ 13558 h 114334"/>
              <a:gd name="connsiteX211" fmla="*/ 10098 w 1025102"/>
              <a:gd name="connsiteY211" fmla="*/ 13558 h 114334"/>
              <a:gd name="connsiteX212" fmla="*/ 35473 w 1025102"/>
              <a:gd name="connsiteY212" fmla="*/ 47819 h 114334"/>
              <a:gd name="connsiteX213" fmla="*/ 60752 w 1025102"/>
              <a:gd name="connsiteY213" fmla="*/ 13606 h 114334"/>
              <a:gd name="connsiteX214" fmla="*/ 70563 w 1025102"/>
              <a:gd name="connsiteY214" fmla="*/ 13606 h 114334"/>
              <a:gd name="connsiteX215" fmla="*/ 70563 w 1025102"/>
              <a:gd name="connsiteY215" fmla="*/ 87577 h 114334"/>
              <a:gd name="connsiteX216" fmla="*/ 58600 w 1025102"/>
              <a:gd name="connsiteY216" fmla="*/ 87577 h 114334"/>
              <a:gd name="connsiteX217" fmla="*/ 58600 w 1025102"/>
              <a:gd name="connsiteY217" fmla="*/ 36275 h 114334"/>
              <a:gd name="connsiteX218" fmla="*/ 35473 w 1025102"/>
              <a:gd name="connsiteY218" fmla="*/ 67765 h 114334"/>
              <a:gd name="connsiteX219" fmla="*/ 12251 w 1025102"/>
              <a:gd name="connsiteY219" fmla="*/ 36085 h 114334"/>
              <a:gd name="connsiteX220" fmla="*/ 12251 w 1025102"/>
              <a:gd name="connsiteY220" fmla="*/ 87586 h 1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25102" h="114334">
                <a:moveTo>
                  <a:pt x="584161" y="112427"/>
                </a:moveTo>
                <a:cubicBezTo>
                  <a:pt x="584643" y="114204"/>
                  <a:pt x="586475" y="115253"/>
                  <a:pt x="588252" y="114771"/>
                </a:cubicBezTo>
                <a:cubicBezTo>
                  <a:pt x="588807" y="114620"/>
                  <a:pt x="589314" y="114328"/>
                  <a:pt x="589723" y="113923"/>
                </a:cubicBezTo>
                <a:lnTo>
                  <a:pt x="639282" y="64955"/>
                </a:lnTo>
                <a:lnTo>
                  <a:pt x="580389" y="98511"/>
                </a:lnTo>
                <a:lnTo>
                  <a:pt x="584161" y="112427"/>
                </a:lnTo>
                <a:close/>
                <a:moveTo>
                  <a:pt x="563053" y="985"/>
                </a:moveTo>
                <a:cubicBezTo>
                  <a:pt x="561450" y="80"/>
                  <a:pt x="559416" y="647"/>
                  <a:pt x="558511" y="2250"/>
                </a:cubicBezTo>
                <a:cubicBezTo>
                  <a:pt x="558229" y="2750"/>
                  <a:pt x="558081" y="3315"/>
                  <a:pt x="558081" y="3890"/>
                </a:cubicBezTo>
                <a:lnTo>
                  <a:pt x="558081" y="33522"/>
                </a:lnTo>
                <a:lnTo>
                  <a:pt x="589285" y="15730"/>
                </a:lnTo>
                <a:lnTo>
                  <a:pt x="563053" y="985"/>
                </a:lnTo>
                <a:close/>
                <a:moveTo>
                  <a:pt x="598562" y="21035"/>
                </a:moveTo>
                <a:lnTo>
                  <a:pt x="558081" y="44095"/>
                </a:lnTo>
                <a:lnTo>
                  <a:pt x="558081" y="67384"/>
                </a:lnTo>
                <a:lnTo>
                  <a:pt x="618955" y="32675"/>
                </a:lnTo>
                <a:lnTo>
                  <a:pt x="598562" y="21035"/>
                </a:lnTo>
                <a:close/>
                <a:moveTo>
                  <a:pt x="643406" y="52496"/>
                </a:moveTo>
                <a:cubicBezTo>
                  <a:pt x="645008" y="51588"/>
                  <a:pt x="645571" y="49554"/>
                  <a:pt x="644663" y="47952"/>
                </a:cubicBezTo>
                <a:cubicBezTo>
                  <a:pt x="644365" y="47427"/>
                  <a:pt x="643931" y="46993"/>
                  <a:pt x="643406" y="46695"/>
                </a:cubicBezTo>
                <a:lnTo>
                  <a:pt x="628242" y="38123"/>
                </a:lnTo>
                <a:lnTo>
                  <a:pt x="558091" y="78118"/>
                </a:lnTo>
                <a:lnTo>
                  <a:pt x="558091" y="95092"/>
                </a:lnTo>
                <a:cubicBezTo>
                  <a:pt x="558087" y="96933"/>
                  <a:pt x="559576" y="98429"/>
                  <a:pt x="561417" y="98433"/>
                </a:cubicBezTo>
                <a:cubicBezTo>
                  <a:pt x="561998" y="98434"/>
                  <a:pt x="562568" y="98284"/>
                  <a:pt x="563072" y="97997"/>
                </a:cubicBezTo>
                <a:lnTo>
                  <a:pt x="643416" y="52496"/>
                </a:lnTo>
                <a:close/>
                <a:moveTo>
                  <a:pt x="386603" y="14853"/>
                </a:moveTo>
                <a:cubicBezTo>
                  <a:pt x="386603" y="10729"/>
                  <a:pt x="389984" y="7395"/>
                  <a:pt x="394146" y="7395"/>
                </a:cubicBezTo>
                <a:cubicBezTo>
                  <a:pt x="398309" y="7395"/>
                  <a:pt x="401690" y="10729"/>
                  <a:pt x="401690" y="14853"/>
                </a:cubicBezTo>
                <a:cubicBezTo>
                  <a:pt x="401690" y="18978"/>
                  <a:pt x="398309" y="22311"/>
                  <a:pt x="394146" y="22311"/>
                </a:cubicBezTo>
                <a:cubicBezTo>
                  <a:pt x="389984" y="22311"/>
                  <a:pt x="386603" y="18978"/>
                  <a:pt x="386603" y="14853"/>
                </a:cubicBezTo>
                <a:close/>
                <a:moveTo>
                  <a:pt x="950206" y="14853"/>
                </a:moveTo>
                <a:cubicBezTo>
                  <a:pt x="950206" y="10729"/>
                  <a:pt x="953588" y="7395"/>
                  <a:pt x="957750" y="7395"/>
                </a:cubicBezTo>
                <a:cubicBezTo>
                  <a:pt x="961913" y="7395"/>
                  <a:pt x="965294" y="10729"/>
                  <a:pt x="965294" y="14853"/>
                </a:cubicBezTo>
                <a:cubicBezTo>
                  <a:pt x="965294" y="18978"/>
                  <a:pt x="961913" y="22311"/>
                  <a:pt x="957750" y="22311"/>
                </a:cubicBezTo>
                <a:cubicBezTo>
                  <a:pt x="953588" y="22311"/>
                  <a:pt x="950206" y="18978"/>
                  <a:pt x="950206" y="14853"/>
                </a:cubicBezTo>
                <a:close/>
                <a:moveTo>
                  <a:pt x="131523" y="87586"/>
                </a:moveTo>
                <a:lnTo>
                  <a:pt x="119426" y="87586"/>
                </a:lnTo>
                <a:lnTo>
                  <a:pt x="119426" y="82948"/>
                </a:lnTo>
                <a:cubicBezTo>
                  <a:pt x="116797" y="84862"/>
                  <a:pt x="111197" y="88748"/>
                  <a:pt x="101510" y="88748"/>
                </a:cubicBezTo>
                <a:cubicBezTo>
                  <a:pt x="90061" y="88748"/>
                  <a:pt x="79850" y="81185"/>
                  <a:pt x="81155" y="68955"/>
                </a:cubicBezTo>
                <a:cubicBezTo>
                  <a:pt x="82279" y="58421"/>
                  <a:pt x="92137" y="53868"/>
                  <a:pt x="98757" y="52506"/>
                </a:cubicBezTo>
                <a:lnTo>
                  <a:pt x="119426" y="49220"/>
                </a:lnTo>
                <a:cubicBezTo>
                  <a:pt x="119426" y="44086"/>
                  <a:pt x="116664" y="40114"/>
                  <a:pt x="109292" y="39637"/>
                </a:cubicBezTo>
                <a:cubicBezTo>
                  <a:pt x="101919" y="39161"/>
                  <a:pt x="97766" y="42542"/>
                  <a:pt x="94328" y="49324"/>
                </a:cubicBezTo>
                <a:lnTo>
                  <a:pt x="83622" y="43562"/>
                </a:lnTo>
                <a:cubicBezTo>
                  <a:pt x="95223" y="18501"/>
                  <a:pt x="131523" y="26760"/>
                  <a:pt x="131523" y="47505"/>
                </a:cubicBezTo>
                <a:lnTo>
                  <a:pt x="131523" y="87577"/>
                </a:lnTo>
                <a:close/>
                <a:moveTo>
                  <a:pt x="119426" y="60345"/>
                </a:moveTo>
                <a:cubicBezTo>
                  <a:pt x="119483" y="64117"/>
                  <a:pt x="118836" y="70937"/>
                  <a:pt x="111625" y="75489"/>
                </a:cubicBezTo>
                <a:cubicBezTo>
                  <a:pt x="106034" y="79014"/>
                  <a:pt x="94090" y="78337"/>
                  <a:pt x="93499" y="71727"/>
                </a:cubicBezTo>
                <a:cubicBezTo>
                  <a:pt x="93033" y="66441"/>
                  <a:pt x="97890" y="64193"/>
                  <a:pt x="102129" y="63174"/>
                </a:cubicBezTo>
                <a:lnTo>
                  <a:pt x="119426" y="60345"/>
                </a:lnTo>
                <a:close/>
                <a:moveTo>
                  <a:pt x="811532" y="87586"/>
                </a:moveTo>
                <a:lnTo>
                  <a:pt x="799435" y="87586"/>
                </a:lnTo>
                <a:lnTo>
                  <a:pt x="799435" y="82948"/>
                </a:lnTo>
                <a:cubicBezTo>
                  <a:pt x="796806" y="84862"/>
                  <a:pt x="791205" y="88748"/>
                  <a:pt x="781519" y="88748"/>
                </a:cubicBezTo>
                <a:cubicBezTo>
                  <a:pt x="770070" y="88748"/>
                  <a:pt x="759859" y="81185"/>
                  <a:pt x="761164" y="68955"/>
                </a:cubicBezTo>
                <a:cubicBezTo>
                  <a:pt x="762288" y="58421"/>
                  <a:pt x="772146" y="53868"/>
                  <a:pt x="778766" y="52506"/>
                </a:cubicBezTo>
                <a:lnTo>
                  <a:pt x="799435" y="49220"/>
                </a:lnTo>
                <a:cubicBezTo>
                  <a:pt x="799435" y="44086"/>
                  <a:pt x="796673" y="40114"/>
                  <a:pt x="789301" y="39637"/>
                </a:cubicBezTo>
                <a:cubicBezTo>
                  <a:pt x="781928" y="39161"/>
                  <a:pt x="777775" y="42542"/>
                  <a:pt x="774337" y="49324"/>
                </a:cubicBezTo>
                <a:lnTo>
                  <a:pt x="763631" y="43562"/>
                </a:lnTo>
                <a:cubicBezTo>
                  <a:pt x="775232" y="18501"/>
                  <a:pt x="811532" y="26760"/>
                  <a:pt x="811532" y="47505"/>
                </a:cubicBezTo>
                <a:lnTo>
                  <a:pt x="811532" y="87577"/>
                </a:lnTo>
                <a:close/>
                <a:moveTo>
                  <a:pt x="799435" y="60345"/>
                </a:moveTo>
                <a:cubicBezTo>
                  <a:pt x="799492" y="64117"/>
                  <a:pt x="798845" y="70937"/>
                  <a:pt x="791625" y="75489"/>
                </a:cubicBezTo>
                <a:cubicBezTo>
                  <a:pt x="786033" y="79014"/>
                  <a:pt x="774089" y="78337"/>
                  <a:pt x="773499" y="71727"/>
                </a:cubicBezTo>
                <a:cubicBezTo>
                  <a:pt x="773032" y="66441"/>
                  <a:pt x="777890" y="64193"/>
                  <a:pt x="782128" y="63174"/>
                </a:cubicBezTo>
                <a:lnTo>
                  <a:pt x="799426" y="60345"/>
                </a:lnTo>
                <a:close/>
                <a:moveTo>
                  <a:pt x="906229" y="87586"/>
                </a:moveTo>
                <a:lnTo>
                  <a:pt x="894361" y="87586"/>
                </a:lnTo>
                <a:lnTo>
                  <a:pt x="894361" y="7100"/>
                </a:lnTo>
                <a:lnTo>
                  <a:pt x="906229" y="7100"/>
                </a:lnTo>
                <a:lnTo>
                  <a:pt x="906229" y="53725"/>
                </a:lnTo>
                <a:lnTo>
                  <a:pt x="931756" y="29350"/>
                </a:lnTo>
                <a:lnTo>
                  <a:pt x="948311" y="29350"/>
                </a:lnTo>
                <a:lnTo>
                  <a:pt x="923232" y="53496"/>
                </a:lnTo>
                <a:lnTo>
                  <a:pt x="949092" y="87577"/>
                </a:lnTo>
                <a:lnTo>
                  <a:pt x="934271" y="87577"/>
                </a:lnTo>
                <a:lnTo>
                  <a:pt x="914488" y="61793"/>
                </a:lnTo>
                <a:lnTo>
                  <a:pt x="906229" y="69832"/>
                </a:lnTo>
                <a:lnTo>
                  <a:pt x="906229" y="87577"/>
                </a:lnTo>
                <a:close/>
                <a:moveTo>
                  <a:pt x="963884" y="29350"/>
                </a:moveTo>
                <a:lnTo>
                  <a:pt x="951930" y="29350"/>
                </a:lnTo>
                <a:lnTo>
                  <a:pt x="951930" y="87577"/>
                </a:lnTo>
                <a:lnTo>
                  <a:pt x="963884" y="87577"/>
                </a:lnTo>
                <a:lnTo>
                  <a:pt x="963884" y="29350"/>
                </a:lnTo>
                <a:close/>
                <a:moveTo>
                  <a:pt x="400004" y="29350"/>
                </a:moveTo>
                <a:lnTo>
                  <a:pt x="388050" y="29350"/>
                </a:lnTo>
                <a:lnTo>
                  <a:pt x="388050" y="87577"/>
                </a:lnTo>
                <a:lnTo>
                  <a:pt x="400004" y="87577"/>
                </a:lnTo>
                <a:lnTo>
                  <a:pt x="400004" y="29350"/>
                </a:lnTo>
                <a:close/>
                <a:moveTo>
                  <a:pt x="453192" y="87577"/>
                </a:moveTo>
                <a:lnTo>
                  <a:pt x="453192" y="7081"/>
                </a:lnTo>
                <a:lnTo>
                  <a:pt x="465146" y="7081"/>
                </a:lnTo>
                <a:lnTo>
                  <a:pt x="465146" y="32751"/>
                </a:lnTo>
                <a:cubicBezTo>
                  <a:pt x="468584" y="29455"/>
                  <a:pt x="474671" y="28131"/>
                  <a:pt x="479147" y="28131"/>
                </a:cubicBezTo>
                <a:cubicBezTo>
                  <a:pt x="492978" y="28131"/>
                  <a:pt x="502741" y="38437"/>
                  <a:pt x="502550" y="51448"/>
                </a:cubicBezTo>
                <a:lnTo>
                  <a:pt x="502550" y="87567"/>
                </a:lnTo>
                <a:lnTo>
                  <a:pt x="490454" y="87567"/>
                </a:lnTo>
                <a:lnTo>
                  <a:pt x="490454" y="52515"/>
                </a:lnTo>
                <a:cubicBezTo>
                  <a:pt x="490454" y="48629"/>
                  <a:pt x="488415" y="39761"/>
                  <a:pt x="477928" y="39761"/>
                </a:cubicBezTo>
                <a:cubicBezTo>
                  <a:pt x="468708" y="39761"/>
                  <a:pt x="465146" y="46962"/>
                  <a:pt x="465146" y="52515"/>
                </a:cubicBezTo>
                <a:lnTo>
                  <a:pt x="465146" y="87577"/>
                </a:lnTo>
                <a:lnTo>
                  <a:pt x="453192" y="87577"/>
                </a:lnTo>
                <a:close/>
                <a:moveTo>
                  <a:pt x="407853" y="40961"/>
                </a:moveTo>
                <a:lnTo>
                  <a:pt x="407853" y="29388"/>
                </a:lnTo>
                <a:lnTo>
                  <a:pt x="413768" y="29388"/>
                </a:lnTo>
                <a:cubicBezTo>
                  <a:pt x="416135" y="29388"/>
                  <a:pt x="418054" y="27469"/>
                  <a:pt x="418054" y="25102"/>
                </a:cubicBezTo>
                <a:lnTo>
                  <a:pt x="418054" y="16958"/>
                </a:lnTo>
                <a:lnTo>
                  <a:pt x="429970" y="16958"/>
                </a:lnTo>
                <a:lnTo>
                  <a:pt x="429970" y="29388"/>
                </a:lnTo>
                <a:lnTo>
                  <a:pt x="442438" y="29388"/>
                </a:lnTo>
                <a:lnTo>
                  <a:pt x="442438" y="40961"/>
                </a:lnTo>
                <a:lnTo>
                  <a:pt x="429970" y="40961"/>
                </a:lnTo>
                <a:lnTo>
                  <a:pt x="429970" y="70575"/>
                </a:lnTo>
                <a:cubicBezTo>
                  <a:pt x="429970" y="73365"/>
                  <a:pt x="430970" y="76899"/>
                  <a:pt x="436142" y="76899"/>
                </a:cubicBezTo>
                <a:cubicBezTo>
                  <a:pt x="439619" y="76899"/>
                  <a:pt x="441200" y="76566"/>
                  <a:pt x="443152" y="76232"/>
                </a:cubicBezTo>
                <a:lnTo>
                  <a:pt x="443152" y="87062"/>
                </a:lnTo>
                <a:cubicBezTo>
                  <a:pt x="443152" y="87062"/>
                  <a:pt x="439714" y="88139"/>
                  <a:pt x="434990" y="88139"/>
                </a:cubicBezTo>
                <a:cubicBezTo>
                  <a:pt x="421674" y="88139"/>
                  <a:pt x="418064" y="78128"/>
                  <a:pt x="418064" y="71108"/>
                </a:cubicBezTo>
                <a:lnTo>
                  <a:pt x="418064" y="40961"/>
                </a:lnTo>
                <a:lnTo>
                  <a:pt x="407862" y="40961"/>
                </a:lnTo>
                <a:close/>
                <a:moveTo>
                  <a:pt x="310269" y="29388"/>
                </a:moveTo>
                <a:lnTo>
                  <a:pt x="296991" y="29388"/>
                </a:lnTo>
                <a:lnTo>
                  <a:pt x="317861" y="87548"/>
                </a:lnTo>
                <a:lnTo>
                  <a:pt x="328576" y="87548"/>
                </a:lnTo>
                <a:lnTo>
                  <a:pt x="340330" y="50229"/>
                </a:lnTo>
                <a:lnTo>
                  <a:pt x="352122" y="87548"/>
                </a:lnTo>
                <a:lnTo>
                  <a:pt x="362876" y="87548"/>
                </a:lnTo>
                <a:lnTo>
                  <a:pt x="383716" y="29388"/>
                </a:lnTo>
                <a:lnTo>
                  <a:pt x="370543" y="29388"/>
                </a:lnTo>
                <a:lnTo>
                  <a:pt x="357599" y="66822"/>
                </a:lnTo>
                <a:lnTo>
                  <a:pt x="345636" y="29388"/>
                </a:lnTo>
                <a:lnTo>
                  <a:pt x="334929" y="29388"/>
                </a:lnTo>
                <a:lnTo>
                  <a:pt x="323099" y="67079"/>
                </a:lnTo>
                <a:lnTo>
                  <a:pt x="310260" y="29388"/>
                </a:lnTo>
                <a:close/>
                <a:moveTo>
                  <a:pt x="212009" y="58935"/>
                </a:moveTo>
                <a:cubicBezTo>
                  <a:pt x="211819" y="73851"/>
                  <a:pt x="223315" y="88739"/>
                  <a:pt x="242708" y="88739"/>
                </a:cubicBezTo>
                <a:cubicBezTo>
                  <a:pt x="257625" y="88739"/>
                  <a:pt x="265406" y="79995"/>
                  <a:pt x="268750" y="72365"/>
                </a:cubicBezTo>
                <a:lnTo>
                  <a:pt x="259253" y="67117"/>
                </a:lnTo>
                <a:cubicBezTo>
                  <a:pt x="256253" y="70917"/>
                  <a:pt x="251624" y="77537"/>
                  <a:pt x="242699" y="77537"/>
                </a:cubicBezTo>
                <a:cubicBezTo>
                  <a:pt x="231793" y="77537"/>
                  <a:pt x="225316" y="70098"/>
                  <a:pt x="224687" y="63059"/>
                </a:cubicBezTo>
                <a:lnTo>
                  <a:pt x="268740" y="63059"/>
                </a:lnTo>
                <a:cubicBezTo>
                  <a:pt x="269445" y="60354"/>
                  <a:pt x="270150" y="53582"/>
                  <a:pt x="268454" y="48210"/>
                </a:cubicBezTo>
                <a:cubicBezTo>
                  <a:pt x="265254" y="38075"/>
                  <a:pt x="256824" y="28188"/>
                  <a:pt x="241413" y="28188"/>
                </a:cubicBezTo>
                <a:cubicBezTo>
                  <a:pt x="226002" y="28188"/>
                  <a:pt x="212000" y="39161"/>
                  <a:pt x="212000" y="58925"/>
                </a:cubicBezTo>
                <a:close/>
                <a:moveTo>
                  <a:pt x="224992" y="51791"/>
                </a:moveTo>
                <a:lnTo>
                  <a:pt x="256882" y="51791"/>
                </a:lnTo>
                <a:cubicBezTo>
                  <a:pt x="256358" y="47696"/>
                  <a:pt x="251490" y="39399"/>
                  <a:pt x="241423" y="39399"/>
                </a:cubicBezTo>
                <a:cubicBezTo>
                  <a:pt x="233789" y="39386"/>
                  <a:pt x="227077" y="44448"/>
                  <a:pt x="224992" y="51791"/>
                </a:cubicBezTo>
                <a:close/>
                <a:moveTo>
                  <a:pt x="141572" y="58935"/>
                </a:moveTo>
                <a:cubicBezTo>
                  <a:pt x="141934" y="75680"/>
                  <a:pt x="153735" y="88777"/>
                  <a:pt x="171528" y="88777"/>
                </a:cubicBezTo>
                <a:cubicBezTo>
                  <a:pt x="181758" y="88777"/>
                  <a:pt x="187940" y="84233"/>
                  <a:pt x="190207" y="82376"/>
                </a:cubicBezTo>
                <a:lnTo>
                  <a:pt x="190207" y="87586"/>
                </a:lnTo>
                <a:lnTo>
                  <a:pt x="202037" y="87586"/>
                </a:lnTo>
                <a:lnTo>
                  <a:pt x="202037" y="7138"/>
                </a:lnTo>
                <a:lnTo>
                  <a:pt x="190054" y="7138"/>
                </a:lnTo>
                <a:lnTo>
                  <a:pt x="190054" y="34646"/>
                </a:lnTo>
                <a:cubicBezTo>
                  <a:pt x="186111" y="31217"/>
                  <a:pt x="179939" y="28169"/>
                  <a:pt x="171671" y="28169"/>
                </a:cubicBezTo>
                <a:cubicBezTo>
                  <a:pt x="153478" y="28169"/>
                  <a:pt x="141210" y="42200"/>
                  <a:pt x="141572" y="58935"/>
                </a:cubicBezTo>
                <a:close/>
                <a:moveTo>
                  <a:pt x="154040" y="58173"/>
                </a:moveTo>
                <a:cubicBezTo>
                  <a:pt x="154040" y="68831"/>
                  <a:pt x="160927" y="77013"/>
                  <a:pt x="171528" y="77013"/>
                </a:cubicBezTo>
                <a:cubicBezTo>
                  <a:pt x="181413" y="77330"/>
                  <a:pt x="189682" y="69573"/>
                  <a:pt x="189999" y="59689"/>
                </a:cubicBezTo>
                <a:cubicBezTo>
                  <a:pt x="190008" y="59419"/>
                  <a:pt x="190010" y="59148"/>
                  <a:pt x="190007" y="58878"/>
                </a:cubicBezTo>
                <a:cubicBezTo>
                  <a:pt x="190007" y="45819"/>
                  <a:pt x="180377" y="39923"/>
                  <a:pt x="171223" y="39923"/>
                </a:cubicBezTo>
                <a:cubicBezTo>
                  <a:pt x="162070" y="39923"/>
                  <a:pt x="154031" y="47524"/>
                  <a:pt x="154031" y="58173"/>
                </a:cubicBezTo>
                <a:close/>
                <a:moveTo>
                  <a:pt x="884446" y="57906"/>
                </a:moveTo>
                <a:cubicBezTo>
                  <a:pt x="884084" y="41161"/>
                  <a:pt x="872282" y="28064"/>
                  <a:pt x="854490" y="28064"/>
                </a:cubicBezTo>
                <a:cubicBezTo>
                  <a:pt x="844260" y="28064"/>
                  <a:pt x="838078" y="32608"/>
                  <a:pt x="835811" y="34465"/>
                </a:cubicBezTo>
                <a:lnTo>
                  <a:pt x="835811" y="29255"/>
                </a:lnTo>
                <a:lnTo>
                  <a:pt x="823981" y="29255"/>
                </a:lnTo>
                <a:lnTo>
                  <a:pt x="823981" y="107551"/>
                </a:lnTo>
                <a:lnTo>
                  <a:pt x="835964" y="107551"/>
                </a:lnTo>
                <a:lnTo>
                  <a:pt x="835964" y="82195"/>
                </a:lnTo>
                <a:cubicBezTo>
                  <a:pt x="839907" y="85624"/>
                  <a:pt x="846089" y="88672"/>
                  <a:pt x="854347" y="88672"/>
                </a:cubicBezTo>
                <a:cubicBezTo>
                  <a:pt x="872539" y="88672"/>
                  <a:pt x="884808" y="74642"/>
                  <a:pt x="884446" y="57906"/>
                </a:cubicBezTo>
                <a:close/>
                <a:moveTo>
                  <a:pt x="871978" y="58668"/>
                </a:moveTo>
                <a:cubicBezTo>
                  <a:pt x="871978" y="48010"/>
                  <a:pt x="865091" y="39828"/>
                  <a:pt x="854490" y="39828"/>
                </a:cubicBezTo>
                <a:cubicBezTo>
                  <a:pt x="844605" y="39511"/>
                  <a:pt x="836335" y="47268"/>
                  <a:pt x="836019" y="57153"/>
                </a:cubicBezTo>
                <a:cubicBezTo>
                  <a:pt x="836010" y="57423"/>
                  <a:pt x="836008" y="57693"/>
                  <a:pt x="836011" y="57963"/>
                </a:cubicBezTo>
                <a:cubicBezTo>
                  <a:pt x="836011" y="71022"/>
                  <a:pt x="845641" y="76918"/>
                  <a:pt x="854794" y="76918"/>
                </a:cubicBezTo>
                <a:cubicBezTo>
                  <a:pt x="863948" y="76918"/>
                  <a:pt x="871978" y="69317"/>
                  <a:pt x="871978" y="58668"/>
                </a:cubicBezTo>
                <a:close/>
                <a:moveTo>
                  <a:pt x="976191" y="87815"/>
                </a:moveTo>
                <a:lnTo>
                  <a:pt x="976191" y="29360"/>
                </a:lnTo>
                <a:lnTo>
                  <a:pt x="988135" y="29360"/>
                </a:lnTo>
                <a:lnTo>
                  <a:pt x="988135" y="32998"/>
                </a:lnTo>
                <a:cubicBezTo>
                  <a:pt x="991573" y="29703"/>
                  <a:pt x="997660" y="28379"/>
                  <a:pt x="1002137" y="28379"/>
                </a:cubicBezTo>
                <a:cubicBezTo>
                  <a:pt x="1015967" y="28379"/>
                  <a:pt x="1025730" y="38685"/>
                  <a:pt x="1025540" y="51696"/>
                </a:cubicBezTo>
                <a:lnTo>
                  <a:pt x="1025540" y="87815"/>
                </a:lnTo>
                <a:lnTo>
                  <a:pt x="1013443" y="87815"/>
                </a:lnTo>
                <a:lnTo>
                  <a:pt x="1013443" y="52753"/>
                </a:lnTo>
                <a:cubicBezTo>
                  <a:pt x="1013443" y="48867"/>
                  <a:pt x="1011404" y="39999"/>
                  <a:pt x="1000917" y="39999"/>
                </a:cubicBezTo>
                <a:cubicBezTo>
                  <a:pt x="991688" y="39999"/>
                  <a:pt x="988135" y="47200"/>
                  <a:pt x="988135" y="52753"/>
                </a:cubicBezTo>
                <a:lnTo>
                  <a:pt x="988135" y="87815"/>
                </a:lnTo>
                <a:lnTo>
                  <a:pt x="976191" y="87815"/>
                </a:lnTo>
                <a:close/>
                <a:moveTo>
                  <a:pt x="686792" y="87615"/>
                </a:moveTo>
                <a:lnTo>
                  <a:pt x="686792" y="8291"/>
                </a:lnTo>
                <a:lnTo>
                  <a:pt x="697118" y="8291"/>
                </a:lnTo>
                <a:lnTo>
                  <a:pt x="737265" y="63317"/>
                </a:lnTo>
                <a:lnTo>
                  <a:pt x="737265" y="8291"/>
                </a:lnTo>
                <a:lnTo>
                  <a:pt x="749838" y="8291"/>
                </a:lnTo>
                <a:lnTo>
                  <a:pt x="749838" y="87615"/>
                </a:lnTo>
                <a:lnTo>
                  <a:pt x="739418" y="87615"/>
                </a:lnTo>
                <a:lnTo>
                  <a:pt x="699346" y="32408"/>
                </a:lnTo>
                <a:lnTo>
                  <a:pt x="699346" y="87615"/>
                </a:lnTo>
                <a:lnTo>
                  <a:pt x="686783" y="87615"/>
                </a:lnTo>
                <a:close/>
                <a:moveTo>
                  <a:pt x="12251" y="87586"/>
                </a:moveTo>
                <a:lnTo>
                  <a:pt x="440" y="87586"/>
                </a:lnTo>
                <a:lnTo>
                  <a:pt x="440" y="13558"/>
                </a:lnTo>
                <a:lnTo>
                  <a:pt x="10098" y="13558"/>
                </a:lnTo>
                <a:lnTo>
                  <a:pt x="35473" y="47819"/>
                </a:lnTo>
                <a:lnTo>
                  <a:pt x="60752" y="13606"/>
                </a:lnTo>
                <a:lnTo>
                  <a:pt x="70563" y="13606"/>
                </a:lnTo>
                <a:lnTo>
                  <a:pt x="70563" y="87577"/>
                </a:lnTo>
                <a:lnTo>
                  <a:pt x="58600" y="87577"/>
                </a:lnTo>
                <a:lnTo>
                  <a:pt x="58600" y="36275"/>
                </a:lnTo>
                <a:lnTo>
                  <a:pt x="35473" y="67765"/>
                </a:lnTo>
                <a:lnTo>
                  <a:pt x="12251" y="36085"/>
                </a:lnTo>
                <a:lnTo>
                  <a:pt x="12251" y="87586"/>
                </a:ln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AA31CB-2CDF-8FC3-FBFE-C565F7CFCDAE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2DD774-2BB8-A04C-4032-62AA43A81D91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D6218F5-EFD9-EAEA-0A4C-229CF3C697FC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A8D01A-3E27-E66A-E77E-E66140257A66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7CAF17-A585-6F31-BBD2-AF74F1417E2D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D297A-5F07-DF02-3ABD-1DC5DD93C4DB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79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F448-3EF3-CE2C-2F22-A6562851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B28B01F1-6CBE-5926-7657-C01CD77F2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24" y="1294476"/>
            <a:ext cx="9758594" cy="4914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B5D089-D752-4F9B-D53E-1558CAC6B1AE}"/>
              </a:ext>
            </a:extLst>
          </p:cNvPr>
          <p:cNvSpPr txBox="1"/>
          <p:nvPr/>
        </p:nvSpPr>
        <p:spPr>
          <a:xfrm>
            <a:off x="773588" y="648677"/>
            <a:ext cx="251636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데이터 수집 </a:t>
            </a:r>
            <a:r>
              <a:rPr kumimoji="0" lang="ko-KR" altLang="en-US" sz="2500" b="0" i="0" u="none" strike="noStrike" kern="1200" cap="none" spc="-3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아키텍</a:t>
            </a:r>
            <a:r>
              <a:rPr lang="ko-KR" altLang="en-US" sz="25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처</a:t>
            </a:r>
            <a:endParaRPr kumimoji="0" lang="en-US" altLang="ko-KR" sz="25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280485D-F9BE-BDB2-2047-E0E422E64275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D70249-8B8C-321F-C097-94F9429FE32C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C66DC03-37A1-CA3C-4592-8DD03C695EE6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70C88F-5EB4-A872-2084-767E1879A586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044B01-287B-C778-0328-E7FE45298606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15D868-FB61-A723-A5B5-A1672F6B2875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03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0444A-8BE4-3F63-2003-596F0F3D3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8841C330-8458-6FC7-AE82-55F2CB2B5F57}"/>
              </a:ext>
            </a:extLst>
          </p:cNvPr>
          <p:cNvSpPr/>
          <p:nvPr/>
        </p:nvSpPr>
        <p:spPr>
          <a:xfrm>
            <a:off x="5013875" y="5751456"/>
            <a:ext cx="1025102" cy="114334"/>
          </a:xfrm>
          <a:custGeom>
            <a:avLst/>
            <a:gdLst>
              <a:gd name="connsiteX0" fmla="*/ 584232 w 1025102"/>
              <a:gd name="connsiteY0" fmla="*/ 112366 h 114334"/>
              <a:gd name="connsiteX1" fmla="*/ 588323 w 1025102"/>
              <a:gd name="connsiteY1" fmla="*/ 114710 h 114334"/>
              <a:gd name="connsiteX2" fmla="*/ 589794 w 1025102"/>
              <a:gd name="connsiteY2" fmla="*/ 113862 h 114334"/>
              <a:gd name="connsiteX3" fmla="*/ 639353 w 1025102"/>
              <a:gd name="connsiteY3" fmla="*/ 64894 h 114334"/>
              <a:gd name="connsiteX4" fmla="*/ 580460 w 1025102"/>
              <a:gd name="connsiteY4" fmla="*/ 98450 h 114334"/>
              <a:gd name="connsiteX5" fmla="*/ 584232 w 1025102"/>
              <a:gd name="connsiteY5" fmla="*/ 112366 h 114334"/>
              <a:gd name="connsiteX6" fmla="*/ 563124 w 1025102"/>
              <a:gd name="connsiteY6" fmla="*/ 924 h 114334"/>
              <a:gd name="connsiteX7" fmla="*/ 558582 w 1025102"/>
              <a:gd name="connsiteY7" fmla="*/ 2189 h 114334"/>
              <a:gd name="connsiteX8" fmla="*/ 558152 w 1025102"/>
              <a:gd name="connsiteY8" fmla="*/ 3829 h 114334"/>
              <a:gd name="connsiteX9" fmla="*/ 558152 w 1025102"/>
              <a:gd name="connsiteY9" fmla="*/ 33461 h 114334"/>
              <a:gd name="connsiteX10" fmla="*/ 589356 w 1025102"/>
              <a:gd name="connsiteY10" fmla="*/ 15669 h 114334"/>
              <a:gd name="connsiteX11" fmla="*/ 563124 w 1025102"/>
              <a:gd name="connsiteY11" fmla="*/ 924 h 114334"/>
              <a:gd name="connsiteX12" fmla="*/ 598633 w 1025102"/>
              <a:gd name="connsiteY12" fmla="*/ 20974 h 114334"/>
              <a:gd name="connsiteX13" fmla="*/ 558152 w 1025102"/>
              <a:gd name="connsiteY13" fmla="*/ 44034 h 114334"/>
              <a:gd name="connsiteX14" fmla="*/ 558152 w 1025102"/>
              <a:gd name="connsiteY14" fmla="*/ 67323 h 114334"/>
              <a:gd name="connsiteX15" fmla="*/ 619026 w 1025102"/>
              <a:gd name="connsiteY15" fmla="*/ 32614 h 114334"/>
              <a:gd name="connsiteX16" fmla="*/ 598633 w 1025102"/>
              <a:gd name="connsiteY16" fmla="*/ 20974 h 114334"/>
              <a:gd name="connsiteX17" fmla="*/ 643477 w 1025102"/>
              <a:gd name="connsiteY17" fmla="*/ 52435 h 114334"/>
              <a:gd name="connsiteX18" fmla="*/ 644734 w 1025102"/>
              <a:gd name="connsiteY18" fmla="*/ 47891 h 114334"/>
              <a:gd name="connsiteX19" fmla="*/ 643477 w 1025102"/>
              <a:gd name="connsiteY19" fmla="*/ 46634 h 114334"/>
              <a:gd name="connsiteX20" fmla="*/ 628313 w 1025102"/>
              <a:gd name="connsiteY20" fmla="*/ 38062 h 114334"/>
              <a:gd name="connsiteX21" fmla="*/ 558162 w 1025102"/>
              <a:gd name="connsiteY21" fmla="*/ 78057 h 114334"/>
              <a:gd name="connsiteX22" fmla="*/ 558162 w 1025102"/>
              <a:gd name="connsiteY22" fmla="*/ 95031 h 114334"/>
              <a:gd name="connsiteX23" fmla="*/ 561488 w 1025102"/>
              <a:gd name="connsiteY23" fmla="*/ 98372 h 114334"/>
              <a:gd name="connsiteX24" fmla="*/ 563143 w 1025102"/>
              <a:gd name="connsiteY24" fmla="*/ 97936 h 114334"/>
              <a:gd name="connsiteX25" fmla="*/ 643487 w 1025102"/>
              <a:gd name="connsiteY25" fmla="*/ 52435 h 114334"/>
              <a:gd name="connsiteX26" fmla="*/ 386674 w 1025102"/>
              <a:gd name="connsiteY26" fmla="*/ 14792 h 114334"/>
              <a:gd name="connsiteX27" fmla="*/ 394217 w 1025102"/>
              <a:gd name="connsiteY27" fmla="*/ 7334 h 114334"/>
              <a:gd name="connsiteX28" fmla="*/ 401761 w 1025102"/>
              <a:gd name="connsiteY28" fmla="*/ 14792 h 114334"/>
              <a:gd name="connsiteX29" fmla="*/ 394217 w 1025102"/>
              <a:gd name="connsiteY29" fmla="*/ 22250 h 114334"/>
              <a:gd name="connsiteX30" fmla="*/ 386674 w 1025102"/>
              <a:gd name="connsiteY30" fmla="*/ 14792 h 114334"/>
              <a:gd name="connsiteX31" fmla="*/ 950277 w 1025102"/>
              <a:gd name="connsiteY31" fmla="*/ 14792 h 114334"/>
              <a:gd name="connsiteX32" fmla="*/ 957821 w 1025102"/>
              <a:gd name="connsiteY32" fmla="*/ 7334 h 114334"/>
              <a:gd name="connsiteX33" fmla="*/ 965365 w 1025102"/>
              <a:gd name="connsiteY33" fmla="*/ 14792 h 114334"/>
              <a:gd name="connsiteX34" fmla="*/ 957821 w 1025102"/>
              <a:gd name="connsiteY34" fmla="*/ 22250 h 114334"/>
              <a:gd name="connsiteX35" fmla="*/ 950277 w 1025102"/>
              <a:gd name="connsiteY35" fmla="*/ 14792 h 114334"/>
              <a:gd name="connsiteX36" fmla="*/ 131594 w 1025102"/>
              <a:gd name="connsiteY36" fmla="*/ 87525 h 114334"/>
              <a:gd name="connsiteX37" fmla="*/ 119497 w 1025102"/>
              <a:gd name="connsiteY37" fmla="*/ 87525 h 114334"/>
              <a:gd name="connsiteX38" fmla="*/ 119497 w 1025102"/>
              <a:gd name="connsiteY38" fmla="*/ 82887 h 114334"/>
              <a:gd name="connsiteX39" fmla="*/ 101581 w 1025102"/>
              <a:gd name="connsiteY39" fmla="*/ 88687 h 114334"/>
              <a:gd name="connsiteX40" fmla="*/ 81226 w 1025102"/>
              <a:gd name="connsiteY40" fmla="*/ 68894 h 114334"/>
              <a:gd name="connsiteX41" fmla="*/ 98828 w 1025102"/>
              <a:gd name="connsiteY41" fmla="*/ 52445 h 114334"/>
              <a:gd name="connsiteX42" fmla="*/ 119497 w 1025102"/>
              <a:gd name="connsiteY42" fmla="*/ 49159 h 114334"/>
              <a:gd name="connsiteX43" fmla="*/ 109363 w 1025102"/>
              <a:gd name="connsiteY43" fmla="*/ 39576 h 114334"/>
              <a:gd name="connsiteX44" fmla="*/ 94399 w 1025102"/>
              <a:gd name="connsiteY44" fmla="*/ 49263 h 114334"/>
              <a:gd name="connsiteX45" fmla="*/ 83693 w 1025102"/>
              <a:gd name="connsiteY45" fmla="*/ 43501 h 114334"/>
              <a:gd name="connsiteX46" fmla="*/ 131594 w 1025102"/>
              <a:gd name="connsiteY46" fmla="*/ 47444 h 114334"/>
              <a:gd name="connsiteX47" fmla="*/ 131594 w 1025102"/>
              <a:gd name="connsiteY47" fmla="*/ 87516 h 114334"/>
              <a:gd name="connsiteX48" fmla="*/ 119497 w 1025102"/>
              <a:gd name="connsiteY48" fmla="*/ 60284 h 114334"/>
              <a:gd name="connsiteX49" fmla="*/ 111696 w 1025102"/>
              <a:gd name="connsiteY49" fmla="*/ 75428 h 114334"/>
              <a:gd name="connsiteX50" fmla="*/ 93570 w 1025102"/>
              <a:gd name="connsiteY50" fmla="*/ 71666 h 114334"/>
              <a:gd name="connsiteX51" fmla="*/ 102200 w 1025102"/>
              <a:gd name="connsiteY51" fmla="*/ 63113 h 114334"/>
              <a:gd name="connsiteX52" fmla="*/ 119497 w 1025102"/>
              <a:gd name="connsiteY52" fmla="*/ 60284 h 114334"/>
              <a:gd name="connsiteX53" fmla="*/ 811603 w 1025102"/>
              <a:gd name="connsiteY53" fmla="*/ 87525 h 114334"/>
              <a:gd name="connsiteX54" fmla="*/ 799506 w 1025102"/>
              <a:gd name="connsiteY54" fmla="*/ 87525 h 114334"/>
              <a:gd name="connsiteX55" fmla="*/ 799506 w 1025102"/>
              <a:gd name="connsiteY55" fmla="*/ 82887 h 114334"/>
              <a:gd name="connsiteX56" fmla="*/ 781590 w 1025102"/>
              <a:gd name="connsiteY56" fmla="*/ 88687 h 114334"/>
              <a:gd name="connsiteX57" fmla="*/ 761235 w 1025102"/>
              <a:gd name="connsiteY57" fmla="*/ 68894 h 114334"/>
              <a:gd name="connsiteX58" fmla="*/ 778837 w 1025102"/>
              <a:gd name="connsiteY58" fmla="*/ 52445 h 114334"/>
              <a:gd name="connsiteX59" fmla="*/ 799506 w 1025102"/>
              <a:gd name="connsiteY59" fmla="*/ 49159 h 114334"/>
              <a:gd name="connsiteX60" fmla="*/ 789372 w 1025102"/>
              <a:gd name="connsiteY60" fmla="*/ 39576 h 114334"/>
              <a:gd name="connsiteX61" fmla="*/ 774408 w 1025102"/>
              <a:gd name="connsiteY61" fmla="*/ 49263 h 114334"/>
              <a:gd name="connsiteX62" fmla="*/ 763702 w 1025102"/>
              <a:gd name="connsiteY62" fmla="*/ 43501 h 114334"/>
              <a:gd name="connsiteX63" fmla="*/ 811603 w 1025102"/>
              <a:gd name="connsiteY63" fmla="*/ 47444 h 114334"/>
              <a:gd name="connsiteX64" fmla="*/ 811603 w 1025102"/>
              <a:gd name="connsiteY64" fmla="*/ 87516 h 114334"/>
              <a:gd name="connsiteX65" fmla="*/ 799506 w 1025102"/>
              <a:gd name="connsiteY65" fmla="*/ 60284 h 114334"/>
              <a:gd name="connsiteX66" fmla="*/ 791696 w 1025102"/>
              <a:gd name="connsiteY66" fmla="*/ 75428 h 114334"/>
              <a:gd name="connsiteX67" fmla="*/ 773570 w 1025102"/>
              <a:gd name="connsiteY67" fmla="*/ 71666 h 114334"/>
              <a:gd name="connsiteX68" fmla="*/ 782199 w 1025102"/>
              <a:gd name="connsiteY68" fmla="*/ 63113 h 114334"/>
              <a:gd name="connsiteX69" fmla="*/ 799497 w 1025102"/>
              <a:gd name="connsiteY69" fmla="*/ 60284 h 114334"/>
              <a:gd name="connsiteX70" fmla="*/ 906300 w 1025102"/>
              <a:gd name="connsiteY70" fmla="*/ 87525 h 114334"/>
              <a:gd name="connsiteX71" fmla="*/ 894432 w 1025102"/>
              <a:gd name="connsiteY71" fmla="*/ 87525 h 114334"/>
              <a:gd name="connsiteX72" fmla="*/ 894432 w 1025102"/>
              <a:gd name="connsiteY72" fmla="*/ 7039 h 114334"/>
              <a:gd name="connsiteX73" fmla="*/ 906300 w 1025102"/>
              <a:gd name="connsiteY73" fmla="*/ 7039 h 114334"/>
              <a:gd name="connsiteX74" fmla="*/ 906300 w 1025102"/>
              <a:gd name="connsiteY74" fmla="*/ 53664 h 114334"/>
              <a:gd name="connsiteX75" fmla="*/ 931827 w 1025102"/>
              <a:gd name="connsiteY75" fmla="*/ 29289 h 114334"/>
              <a:gd name="connsiteX76" fmla="*/ 948382 w 1025102"/>
              <a:gd name="connsiteY76" fmla="*/ 29289 h 114334"/>
              <a:gd name="connsiteX77" fmla="*/ 923303 w 1025102"/>
              <a:gd name="connsiteY77" fmla="*/ 53435 h 114334"/>
              <a:gd name="connsiteX78" fmla="*/ 949163 w 1025102"/>
              <a:gd name="connsiteY78" fmla="*/ 87516 h 114334"/>
              <a:gd name="connsiteX79" fmla="*/ 934342 w 1025102"/>
              <a:gd name="connsiteY79" fmla="*/ 87516 h 114334"/>
              <a:gd name="connsiteX80" fmla="*/ 914559 w 1025102"/>
              <a:gd name="connsiteY80" fmla="*/ 61732 h 114334"/>
              <a:gd name="connsiteX81" fmla="*/ 906300 w 1025102"/>
              <a:gd name="connsiteY81" fmla="*/ 69771 h 114334"/>
              <a:gd name="connsiteX82" fmla="*/ 906300 w 1025102"/>
              <a:gd name="connsiteY82" fmla="*/ 87516 h 114334"/>
              <a:gd name="connsiteX83" fmla="*/ 963955 w 1025102"/>
              <a:gd name="connsiteY83" fmla="*/ 29289 h 114334"/>
              <a:gd name="connsiteX84" fmla="*/ 952001 w 1025102"/>
              <a:gd name="connsiteY84" fmla="*/ 29289 h 114334"/>
              <a:gd name="connsiteX85" fmla="*/ 952001 w 1025102"/>
              <a:gd name="connsiteY85" fmla="*/ 87516 h 114334"/>
              <a:gd name="connsiteX86" fmla="*/ 963955 w 1025102"/>
              <a:gd name="connsiteY86" fmla="*/ 87516 h 114334"/>
              <a:gd name="connsiteX87" fmla="*/ 963955 w 1025102"/>
              <a:gd name="connsiteY87" fmla="*/ 29289 h 114334"/>
              <a:gd name="connsiteX88" fmla="*/ 400075 w 1025102"/>
              <a:gd name="connsiteY88" fmla="*/ 29289 h 114334"/>
              <a:gd name="connsiteX89" fmla="*/ 388121 w 1025102"/>
              <a:gd name="connsiteY89" fmla="*/ 29289 h 114334"/>
              <a:gd name="connsiteX90" fmla="*/ 388121 w 1025102"/>
              <a:gd name="connsiteY90" fmla="*/ 87516 h 114334"/>
              <a:gd name="connsiteX91" fmla="*/ 400075 w 1025102"/>
              <a:gd name="connsiteY91" fmla="*/ 87516 h 114334"/>
              <a:gd name="connsiteX92" fmla="*/ 400075 w 1025102"/>
              <a:gd name="connsiteY92" fmla="*/ 29289 h 114334"/>
              <a:gd name="connsiteX93" fmla="*/ 453263 w 1025102"/>
              <a:gd name="connsiteY93" fmla="*/ 87516 h 114334"/>
              <a:gd name="connsiteX94" fmla="*/ 453263 w 1025102"/>
              <a:gd name="connsiteY94" fmla="*/ 7020 h 114334"/>
              <a:gd name="connsiteX95" fmla="*/ 465217 w 1025102"/>
              <a:gd name="connsiteY95" fmla="*/ 7020 h 114334"/>
              <a:gd name="connsiteX96" fmla="*/ 465217 w 1025102"/>
              <a:gd name="connsiteY96" fmla="*/ 32690 h 114334"/>
              <a:gd name="connsiteX97" fmla="*/ 479218 w 1025102"/>
              <a:gd name="connsiteY97" fmla="*/ 28070 h 114334"/>
              <a:gd name="connsiteX98" fmla="*/ 502621 w 1025102"/>
              <a:gd name="connsiteY98" fmla="*/ 51387 h 114334"/>
              <a:gd name="connsiteX99" fmla="*/ 502621 w 1025102"/>
              <a:gd name="connsiteY99" fmla="*/ 87506 h 114334"/>
              <a:gd name="connsiteX100" fmla="*/ 490525 w 1025102"/>
              <a:gd name="connsiteY100" fmla="*/ 87506 h 114334"/>
              <a:gd name="connsiteX101" fmla="*/ 490525 w 1025102"/>
              <a:gd name="connsiteY101" fmla="*/ 52454 h 114334"/>
              <a:gd name="connsiteX102" fmla="*/ 477999 w 1025102"/>
              <a:gd name="connsiteY102" fmla="*/ 39700 h 114334"/>
              <a:gd name="connsiteX103" fmla="*/ 465217 w 1025102"/>
              <a:gd name="connsiteY103" fmla="*/ 52454 h 114334"/>
              <a:gd name="connsiteX104" fmla="*/ 465217 w 1025102"/>
              <a:gd name="connsiteY104" fmla="*/ 87516 h 114334"/>
              <a:gd name="connsiteX105" fmla="*/ 453263 w 1025102"/>
              <a:gd name="connsiteY105" fmla="*/ 87516 h 114334"/>
              <a:gd name="connsiteX106" fmla="*/ 407924 w 1025102"/>
              <a:gd name="connsiteY106" fmla="*/ 40900 h 114334"/>
              <a:gd name="connsiteX107" fmla="*/ 407924 w 1025102"/>
              <a:gd name="connsiteY107" fmla="*/ 29327 h 114334"/>
              <a:gd name="connsiteX108" fmla="*/ 413839 w 1025102"/>
              <a:gd name="connsiteY108" fmla="*/ 29327 h 114334"/>
              <a:gd name="connsiteX109" fmla="*/ 418125 w 1025102"/>
              <a:gd name="connsiteY109" fmla="*/ 25041 h 114334"/>
              <a:gd name="connsiteX110" fmla="*/ 418125 w 1025102"/>
              <a:gd name="connsiteY110" fmla="*/ 16897 h 114334"/>
              <a:gd name="connsiteX111" fmla="*/ 430041 w 1025102"/>
              <a:gd name="connsiteY111" fmla="*/ 16897 h 114334"/>
              <a:gd name="connsiteX112" fmla="*/ 430041 w 1025102"/>
              <a:gd name="connsiteY112" fmla="*/ 29327 h 114334"/>
              <a:gd name="connsiteX113" fmla="*/ 442509 w 1025102"/>
              <a:gd name="connsiteY113" fmla="*/ 29327 h 114334"/>
              <a:gd name="connsiteX114" fmla="*/ 442509 w 1025102"/>
              <a:gd name="connsiteY114" fmla="*/ 40900 h 114334"/>
              <a:gd name="connsiteX115" fmla="*/ 430041 w 1025102"/>
              <a:gd name="connsiteY115" fmla="*/ 40900 h 114334"/>
              <a:gd name="connsiteX116" fmla="*/ 430041 w 1025102"/>
              <a:gd name="connsiteY116" fmla="*/ 70514 h 114334"/>
              <a:gd name="connsiteX117" fmla="*/ 436213 w 1025102"/>
              <a:gd name="connsiteY117" fmla="*/ 76838 h 114334"/>
              <a:gd name="connsiteX118" fmla="*/ 443223 w 1025102"/>
              <a:gd name="connsiteY118" fmla="*/ 76171 h 114334"/>
              <a:gd name="connsiteX119" fmla="*/ 443223 w 1025102"/>
              <a:gd name="connsiteY119" fmla="*/ 87001 h 114334"/>
              <a:gd name="connsiteX120" fmla="*/ 435061 w 1025102"/>
              <a:gd name="connsiteY120" fmla="*/ 88078 h 114334"/>
              <a:gd name="connsiteX121" fmla="*/ 418135 w 1025102"/>
              <a:gd name="connsiteY121" fmla="*/ 71047 h 114334"/>
              <a:gd name="connsiteX122" fmla="*/ 418135 w 1025102"/>
              <a:gd name="connsiteY122" fmla="*/ 40900 h 114334"/>
              <a:gd name="connsiteX123" fmla="*/ 407933 w 1025102"/>
              <a:gd name="connsiteY123" fmla="*/ 40900 h 114334"/>
              <a:gd name="connsiteX124" fmla="*/ 310340 w 1025102"/>
              <a:gd name="connsiteY124" fmla="*/ 29327 h 114334"/>
              <a:gd name="connsiteX125" fmla="*/ 297062 w 1025102"/>
              <a:gd name="connsiteY125" fmla="*/ 29327 h 114334"/>
              <a:gd name="connsiteX126" fmla="*/ 317932 w 1025102"/>
              <a:gd name="connsiteY126" fmla="*/ 87487 h 114334"/>
              <a:gd name="connsiteX127" fmla="*/ 328647 w 1025102"/>
              <a:gd name="connsiteY127" fmla="*/ 87487 h 114334"/>
              <a:gd name="connsiteX128" fmla="*/ 340401 w 1025102"/>
              <a:gd name="connsiteY128" fmla="*/ 50168 h 114334"/>
              <a:gd name="connsiteX129" fmla="*/ 352193 w 1025102"/>
              <a:gd name="connsiteY129" fmla="*/ 87487 h 114334"/>
              <a:gd name="connsiteX130" fmla="*/ 362947 w 1025102"/>
              <a:gd name="connsiteY130" fmla="*/ 87487 h 114334"/>
              <a:gd name="connsiteX131" fmla="*/ 383787 w 1025102"/>
              <a:gd name="connsiteY131" fmla="*/ 29327 h 114334"/>
              <a:gd name="connsiteX132" fmla="*/ 370614 w 1025102"/>
              <a:gd name="connsiteY132" fmla="*/ 29327 h 114334"/>
              <a:gd name="connsiteX133" fmla="*/ 357670 w 1025102"/>
              <a:gd name="connsiteY133" fmla="*/ 66761 h 114334"/>
              <a:gd name="connsiteX134" fmla="*/ 345707 w 1025102"/>
              <a:gd name="connsiteY134" fmla="*/ 29327 h 114334"/>
              <a:gd name="connsiteX135" fmla="*/ 335000 w 1025102"/>
              <a:gd name="connsiteY135" fmla="*/ 29327 h 114334"/>
              <a:gd name="connsiteX136" fmla="*/ 323170 w 1025102"/>
              <a:gd name="connsiteY136" fmla="*/ 67018 h 114334"/>
              <a:gd name="connsiteX137" fmla="*/ 310331 w 1025102"/>
              <a:gd name="connsiteY137" fmla="*/ 29327 h 114334"/>
              <a:gd name="connsiteX138" fmla="*/ 212080 w 1025102"/>
              <a:gd name="connsiteY138" fmla="*/ 58874 h 114334"/>
              <a:gd name="connsiteX139" fmla="*/ 242779 w 1025102"/>
              <a:gd name="connsiteY139" fmla="*/ 88678 h 114334"/>
              <a:gd name="connsiteX140" fmla="*/ 268821 w 1025102"/>
              <a:gd name="connsiteY140" fmla="*/ 72304 h 114334"/>
              <a:gd name="connsiteX141" fmla="*/ 259324 w 1025102"/>
              <a:gd name="connsiteY141" fmla="*/ 67056 h 114334"/>
              <a:gd name="connsiteX142" fmla="*/ 242770 w 1025102"/>
              <a:gd name="connsiteY142" fmla="*/ 77476 h 114334"/>
              <a:gd name="connsiteX143" fmla="*/ 224758 w 1025102"/>
              <a:gd name="connsiteY143" fmla="*/ 62998 h 114334"/>
              <a:gd name="connsiteX144" fmla="*/ 268811 w 1025102"/>
              <a:gd name="connsiteY144" fmla="*/ 62998 h 114334"/>
              <a:gd name="connsiteX145" fmla="*/ 268525 w 1025102"/>
              <a:gd name="connsiteY145" fmla="*/ 48149 h 114334"/>
              <a:gd name="connsiteX146" fmla="*/ 241484 w 1025102"/>
              <a:gd name="connsiteY146" fmla="*/ 28127 h 114334"/>
              <a:gd name="connsiteX147" fmla="*/ 212071 w 1025102"/>
              <a:gd name="connsiteY147" fmla="*/ 58864 h 114334"/>
              <a:gd name="connsiteX148" fmla="*/ 225063 w 1025102"/>
              <a:gd name="connsiteY148" fmla="*/ 51730 h 114334"/>
              <a:gd name="connsiteX149" fmla="*/ 256953 w 1025102"/>
              <a:gd name="connsiteY149" fmla="*/ 51730 h 114334"/>
              <a:gd name="connsiteX150" fmla="*/ 241494 w 1025102"/>
              <a:gd name="connsiteY150" fmla="*/ 39338 h 114334"/>
              <a:gd name="connsiteX151" fmla="*/ 225063 w 1025102"/>
              <a:gd name="connsiteY151" fmla="*/ 51730 h 114334"/>
              <a:gd name="connsiteX152" fmla="*/ 141643 w 1025102"/>
              <a:gd name="connsiteY152" fmla="*/ 58874 h 114334"/>
              <a:gd name="connsiteX153" fmla="*/ 171599 w 1025102"/>
              <a:gd name="connsiteY153" fmla="*/ 88716 h 114334"/>
              <a:gd name="connsiteX154" fmla="*/ 190278 w 1025102"/>
              <a:gd name="connsiteY154" fmla="*/ 82315 h 114334"/>
              <a:gd name="connsiteX155" fmla="*/ 190278 w 1025102"/>
              <a:gd name="connsiteY155" fmla="*/ 87525 h 114334"/>
              <a:gd name="connsiteX156" fmla="*/ 202108 w 1025102"/>
              <a:gd name="connsiteY156" fmla="*/ 87525 h 114334"/>
              <a:gd name="connsiteX157" fmla="*/ 202108 w 1025102"/>
              <a:gd name="connsiteY157" fmla="*/ 7077 h 114334"/>
              <a:gd name="connsiteX158" fmla="*/ 190125 w 1025102"/>
              <a:gd name="connsiteY158" fmla="*/ 7077 h 114334"/>
              <a:gd name="connsiteX159" fmla="*/ 190125 w 1025102"/>
              <a:gd name="connsiteY159" fmla="*/ 34585 h 114334"/>
              <a:gd name="connsiteX160" fmla="*/ 171742 w 1025102"/>
              <a:gd name="connsiteY160" fmla="*/ 28108 h 114334"/>
              <a:gd name="connsiteX161" fmla="*/ 141643 w 1025102"/>
              <a:gd name="connsiteY161" fmla="*/ 58874 h 114334"/>
              <a:gd name="connsiteX162" fmla="*/ 154111 w 1025102"/>
              <a:gd name="connsiteY162" fmla="*/ 58112 h 114334"/>
              <a:gd name="connsiteX163" fmla="*/ 171599 w 1025102"/>
              <a:gd name="connsiteY163" fmla="*/ 76952 h 114334"/>
              <a:gd name="connsiteX164" fmla="*/ 190070 w 1025102"/>
              <a:gd name="connsiteY164" fmla="*/ 59628 h 114334"/>
              <a:gd name="connsiteX165" fmla="*/ 190078 w 1025102"/>
              <a:gd name="connsiteY165" fmla="*/ 58817 h 114334"/>
              <a:gd name="connsiteX166" fmla="*/ 171294 w 1025102"/>
              <a:gd name="connsiteY166" fmla="*/ 39862 h 114334"/>
              <a:gd name="connsiteX167" fmla="*/ 154102 w 1025102"/>
              <a:gd name="connsiteY167" fmla="*/ 58112 h 114334"/>
              <a:gd name="connsiteX168" fmla="*/ 884517 w 1025102"/>
              <a:gd name="connsiteY168" fmla="*/ 57845 h 114334"/>
              <a:gd name="connsiteX169" fmla="*/ 854561 w 1025102"/>
              <a:gd name="connsiteY169" fmla="*/ 28003 h 114334"/>
              <a:gd name="connsiteX170" fmla="*/ 835882 w 1025102"/>
              <a:gd name="connsiteY170" fmla="*/ 34404 h 114334"/>
              <a:gd name="connsiteX171" fmla="*/ 835882 w 1025102"/>
              <a:gd name="connsiteY171" fmla="*/ 29194 h 114334"/>
              <a:gd name="connsiteX172" fmla="*/ 824052 w 1025102"/>
              <a:gd name="connsiteY172" fmla="*/ 29194 h 114334"/>
              <a:gd name="connsiteX173" fmla="*/ 824052 w 1025102"/>
              <a:gd name="connsiteY173" fmla="*/ 107490 h 114334"/>
              <a:gd name="connsiteX174" fmla="*/ 836035 w 1025102"/>
              <a:gd name="connsiteY174" fmla="*/ 107490 h 114334"/>
              <a:gd name="connsiteX175" fmla="*/ 836035 w 1025102"/>
              <a:gd name="connsiteY175" fmla="*/ 82134 h 114334"/>
              <a:gd name="connsiteX176" fmla="*/ 854418 w 1025102"/>
              <a:gd name="connsiteY176" fmla="*/ 88611 h 114334"/>
              <a:gd name="connsiteX177" fmla="*/ 884517 w 1025102"/>
              <a:gd name="connsiteY177" fmla="*/ 57845 h 114334"/>
              <a:gd name="connsiteX178" fmla="*/ 872049 w 1025102"/>
              <a:gd name="connsiteY178" fmla="*/ 58607 h 114334"/>
              <a:gd name="connsiteX179" fmla="*/ 854561 w 1025102"/>
              <a:gd name="connsiteY179" fmla="*/ 39767 h 114334"/>
              <a:gd name="connsiteX180" fmla="*/ 836090 w 1025102"/>
              <a:gd name="connsiteY180" fmla="*/ 57092 h 114334"/>
              <a:gd name="connsiteX181" fmla="*/ 836082 w 1025102"/>
              <a:gd name="connsiteY181" fmla="*/ 57902 h 114334"/>
              <a:gd name="connsiteX182" fmla="*/ 854865 w 1025102"/>
              <a:gd name="connsiteY182" fmla="*/ 76857 h 114334"/>
              <a:gd name="connsiteX183" fmla="*/ 872049 w 1025102"/>
              <a:gd name="connsiteY183" fmla="*/ 58607 h 114334"/>
              <a:gd name="connsiteX184" fmla="*/ 976262 w 1025102"/>
              <a:gd name="connsiteY184" fmla="*/ 87754 h 114334"/>
              <a:gd name="connsiteX185" fmla="*/ 976262 w 1025102"/>
              <a:gd name="connsiteY185" fmla="*/ 29299 h 114334"/>
              <a:gd name="connsiteX186" fmla="*/ 988206 w 1025102"/>
              <a:gd name="connsiteY186" fmla="*/ 29299 h 114334"/>
              <a:gd name="connsiteX187" fmla="*/ 988206 w 1025102"/>
              <a:gd name="connsiteY187" fmla="*/ 32937 h 114334"/>
              <a:gd name="connsiteX188" fmla="*/ 1002208 w 1025102"/>
              <a:gd name="connsiteY188" fmla="*/ 28318 h 114334"/>
              <a:gd name="connsiteX189" fmla="*/ 1025611 w 1025102"/>
              <a:gd name="connsiteY189" fmla="*/ 51635 h 114334"/>
              <a:gd name="connsiteX190" fmla="*/ 1025611 w 1025102"/>
              <a:gd name="connsiteY190" fmla="*/ 87754 h 114334"/>
              <a:gd name="connsiteX191" fmla="*/ 1013514 w 1025102"/>
              <a:gd name="connsiteY191" fmla="*/ 87754 h 114334"/>
              <a:gd name="connsiteX192" fmla="*/ 1013514 w 1025102"/>
              <a:gd name="connsiteY192" fmla="*/ 52692 h 114334"/>
              <a:gd name="connsiteX193" fmla="*/ 1000988 w 1025102"/>
              <a:gd name="connsiteY193" fmla="*/ 39938 h 114334"/>
              <a:gd name="connsiteX194" fmla="*/ 988206 w 1025102"/>
              <a:gd name="connsiteY194" fmla="*/ 52692 h 114334"/>
              <a:gd name="connsiteX195" fmla="*/ 988206 w 1025102"/>
              <a:gd name="connsiteY195" fmla="*/ 87754 h 114334"/>
              <a:gd name="connsiteX196" fmla="*/ 976262 w 1025102"/>
              <a:gd name="connsiteY196" fmla="*/ 87754 h 114334"/>
              <a:gd name="connsiteX197" fmla="*/ 686863 w 1025102"/>
              <a:gd name="connsiteY197" fmla="*/ 87554 h 114334"/>
              <a:gd name="connsiteX198" fmla="*/ 686863 w 1025102"/>
              <a:gd name="connsiteY198" fmla="*/ 8230 h 114334"/>
              <a:gd name="connsiteX199" fmla="*/ 697189 w 1025102"/>
              <a:gd name="connsiteY199" fmla="*/ 8230 h 114334"/>
              <a:gd name="connsiteX200" fmla="*/ 737336 w 1025102"/>
              <a:gd name="connsiteY200" fmla="*/ 63256 h 114334"/>
              <a:gd name="connsiteX201" fmla="*/ 737336 w 1025102"/>
              <a:gd name="connsiteY201" fmla="*/ 8230 h 114334"/>
              <a:gd name="connsiteX202" fmla="*/ 749909 w 1025102"/>
              <a:gd name="connsiteY202" fmla="*/ 8230 h 114334"/>
              <a:gd name="connsiteX203" fmla="*/ 749909 w 1025102"/>
              <a:gd name="connsiteY203" fmla="*/ 87554 h 114334"/>
              <a:gd name="connsiteX204" fmla="*/ 739489 w 1025102"/>
              <a:gd name="connsiteY204" fmla="*/ 87554 h 114334"/>
              <a:gd name="connsiteX205" fmla="*/ 699417 w 1025102"/>
              <a:gd name="connsiteY205" fmla="*/ 32347 h 114334"/>
              <a:gd name="connsiteX206" fmla="*/ 699417 w 1025102"/>
              <a:gd name="connsiteY206" fmla="*/ 87554 h 114334"/>
              <a:gd name="connsiteX207" fmla="*/ 686854 w 1025102"/>
              <a:gd name="connsiteY207" fmla="*/ 87554 h 114334"/>
              <a:gd name="connsiteX208" fmla="*/ 12322 w 1025102"/>
              <a:gd name="connsiteY208" fmla="*/ 87525 h 114334"/>
              <a:gd name="connsiteX209" fmla="*/ 511 w 1025102"/>
              <a:gd name="connsiteY209" fmla="*/ 87525 h 114334"/>
              <a:gd name="connsiteX210" fmla="*/ 511 w 1025102"/>
              <a:gd name="connsiteY210" fmla="*/ 13497 h 114334"/>
              <a:gd name="connsiteX211" fmla="*/ 10169 w 1025102"/>
              <a:gd name="connsiteY211" fmla="*/ 13497 h 114334"/>
              <a:gd name="connsiteX212" fmla="*/ 35544 w 1025102"/>
              <a:gd name="connsiteY212" fmla="*/ 47758 h 114334"/>
              <a:gd name="connsiteX213" fmla="*/ 60823 w 1025102"/>
              <a:gd name="connsiteY213" fmla="*/ 13545 h 114334"/>
              <a:gd name="connsiteX214" fmla="*/ 70634 w 1025102"/>
              <a:gd name="connsiteY214" fmla="*/ 13545 h 114334"/>
              <a:gd name="connsiteX215" fmla="*/ 70634 w 1025102"/>
              <a:gd name="connsiteY215" fmla="*/ 87516 h 114334"/>
              <a:gd name="connsiteX216" fmla="*/ 58671 w 1025102"/>
              <a:gd name="connsiteY216" fmla="*/ 87516 h 114334"/>
              <a:gd name="connsiteX217" fmla="*/ 58671 w 1025102"/>
              <a:gd name="connsiteY217" fmla="*/ 36214 h 114334"/>
              <a:gd name="connsiteX218" fmla="*/ 35544 w 1025102"/>
              <a:gd name="connsiteY218" fmla="*/ 67704 h 114334"/>
              <a:gd name="connsiteX219" fmla="*/ 12322 w 1025102"/>
              <a:gd name="connsiteY219" fmla="*/ 36024 h 114334"/>
              <a:gd name="connsiteX220" fmla="*/ 12322 w 1025102"/>
              <a:gd name="connsiteY220" fmla="*/ 87525 h 1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25102" h="114334">
                <a:moveTo>
                  <a:pt x="584232" y="112366"/>
                </a:moveTo>
                <a:cubicBezTo>
                  <a:pt x="584714" y="114143"/>
                  <a:pt x="586546" y="115192"/>
                  <a:pt x="588323" y="114710"/>
                </a:cubicBezTo>
                <a:cubicBezTo>
                  <a:pt x="588878" y="114559"/>
                  <a:pt x="589385" y="114267"/>
                  <a:pt x="589794" y="113862"/>
                </a:cubicBezTo>
                <a:lnTo>
                  <a:pt x="639353" y="64894"/>
                </a:lnTo>
                <a:lnTo>
                  <a:pt x="580460" y="98450"/>
                </a:lnTo>
                <a:lnTo>
                  <a:pt x="584232" y="112366"/>
                </a:lnTo>
                <a:close/>
                <a:moveTo>
                  <a:pt x="563124" y="924"/>
                </a:moveTo>
                <a:cubicBezTo>
                  <a:pt x="561521" y="19"/>
                  <a:pt x="559487" y="586"/>
                  <a:pt x="558582" y="2189"/>
                </a:cubicBezTo>
                <a:cubicBezTo>
                  <a:pt x="558300" y="2689"/>
                  <a:pt x="558152" y="3254"/>
                  <a:pt x="558152" y="3829"/>
                </a:cubicBezTo>
                <a:lnTo>
                  <a:pt x="558152" y="33461"/>
                </a:lnTo>
                <a:lnTo>
                  <a:pt x="589356" y="15669"/>
                </a:lnTo>
                <a:lnTo>
                  <a:pt x="563124" y="924"/>
                </a:lnTo>
                <a:close/>
                <a:moveTo>
                  <a:pt x="598633" y="20974"/>
                </a:moveTo>
                <a:lnTo>
                  <a:pt x="558152" y="44034"/>
                </a:lnTo>
                <a:lnTo>
                  <a:pt x="558152" y="67323"/>
                </a:lnTo>
                <a:lnTo>
                  <a:pt x="619026" y="32614"/>
                </a:lnTo>
                <a:lnTo>
                  <a:pt x="598633" y="20974"/>
                </a:lnTo>
                <a:close/>
                <a:moveTo>
                  <a:pt x="643477" y="52435"/>
                </a:moveTo>
                <a:cubicBezTo>
                  <a:pt x="645079" y="51527"/>
                  <a:pt x="645642" y="49493"/>
                  <a:pt x="644734" y="47891"/>
                </a:cubicBezTo>
                <a:cubicBezTo>
                  <a:pt x="644436" y="47366"/>
                  <a:pt x="644002" y="46932"/>
                  <a:pt x="643477" y="46634"/>
                </a:cubicBezTo>
                <a:lnTo>
                  <a:pt x="628313" y="38062"/>
                </a:lnTo>
                <a:lnTo>
                  <a:pt x="558162" y="78057"/>
                </a:lnTo>
                <a:lnTo>
                  <a:pt x="558162" y="95031"/>
                </a:lnTo>
                <a:cubicBezTo>
                  <a:pt x="558158" y="96872"/>
                  <a:pt x="559647" y="98368"/>
                  <a:pt x="561488" y="98372"/>
                </a:cubicBezTo>
                <a:cubicBezTo>
                  <a:pt x="562069" y="98373"/>
                  <a:pt x="562639" y="98223"/>
                  <a:pt x="563143" y="97936"/>
                </a:cubicBezTo>
                <a:lnTo>
                  <a:pt x="643487" y="52435"/>
                </a:lnTo>
                <a:close/>
                <a:moveTo>
                  <a:pt x="386674" y="14792"/>
                </a:moveTo>
                <a:cubicBezTo>
                  <a:pt x="386674" y="10668"/>
                  <a:pt x="390055" y="7334"/>
                  <a:pt x="394217" y="7334"/>
                </a:cubicBezTo>
                <a:cubicBezTo>
                  <a:pt x="398380" y="7334"/>
                  <a:pt x="401761" y="10668"/>
                  <a:pt x="401761" y="14792"/>
                </a:cubicBezTo>
                <a:cubicBezTo>
                  <a:pt x="401761" y="18917"/>
                  <a:pt x="398380" y="22250"/>
                  <a:pt x="394217" y="22250"/>
                </a:cubicBezTo>
                <a:cubicBezTo>
                  <a:pt x="390055" y="22250"/>
                  <a:pt x="386674" y="18917"/>
                  <a:pt x="386674" y="14792"/>
                </a:cubicBezTo>
                <a:close/>
                <a:moveTo>
                  <a:pt x="950277" y="14792"/>
                </a:moveTo>
                <a:cubicBezTo>
                  <a:pt x="950277" y="10668"/>
                  <a:pt x="953659" y="7334"/>
                  <a:pt x="957821" y="7334"/>
                </a:cubicBezTo>
                <a:cubicBezTo>
                  <a:pt x="961984" y="7334"/>
                  <a:pt x="965365" y="10668"/>
                  <a:pt x="965365" y="14792"/>
                </a:cubicBezTo>
                <a:cubicBezTo>
                  <a:pt x="965365" y="18917"/>
                  <a:pt x="961984" y="22250"/>
                  <a:pt x="957821" y="22250"/>
                </a:cubicBezTo>
                <a:cubicBezTo>
                  <a:pt x="953659" y="22250"/>
                  <a:pt x="950277" y="18917"/>
                  <a:pt x="950277" y="14792"/>
                </a:cubicBezTo>
                <a:close/>
                <a:moveTo>
                  <a:pt x="131594" y="87525"/>
                </a:moveTo>
                <a:lnTo>
                  <a:pt x="119497" y="87525"/>
                </a:lnTo>
                <a:lnTo>
                  <a:pt x="119497" y="82887"/>
                </a:lnTo>
                <a:cubicBezTo>
                  <a:pt x="116868" y="84801"/>
                  <a:pt x="111268" y="88687"/>
                  <a:pt x="101581" y="88687"/>
                </a:cubicBezTo>
                <a:cubicBezTo>
                  <a:pt x="90132" y="88687"/>
                  <a:pt x="79921" y="81124"/>
                  <a:pt x="81226" y="68894"/>
                </a:cubicBezTo>
                <a:cubicBezTo>
                  <a:pt x="82350" y="58360"/>
                  <a:pt x="92208" y="53807"/>
                  <a:pt x="98828" y="52445"/>
                </a:cubicBezTo>
                <a:lnTo>
                  <a:pt x="119497" y="49159"/>
                </a:lnTo>
                <a:cubicBezTo>
                  <a:pt x="119497" y="44025"/>
                  <a:pt x="116735" y="40053"/>
                  <a:pt x="109363" y="39576"/>
                </a:cubicBezTo>
                <a:cubicBezTo>
                  <a:pt x="101990" y="39100"/>
                  <a:pt x="97837" y="42481"/>
                  <a:pt x="94399" y="49263"/>
                </a:cubicBezTo>
                <a:lnTo>
                  <a:pt x="83693" y="43501"/>
                </a:lnTo>
                <a:cubicBezTo>
                  <a:pt x="95294" y="18440"/>
                  <a:pt x="131594" y="26699"/>
                  <a:pt x="131594" y="47444"/>
                </a:cubicBezTo>
                <a:lnTo>
                  <a:pt x="131594" y="87516"/>
                </a:lnTo>
                <a:close/>
                <a:moveTo>
                  <a:pt x="119497" y="60284"/>
                </a:moveTo>
                <a:cubicBezTo>
                  <a:pt x="119554" y="64056"/>
                  <a:pt x="118907" y="70876"/>
                  <a:pt x="111696" y="75428"/>
                </a:cubicBezTo>
                <a:cubicBezTo>
                  <a:pt x="106105" y="78953"/>
                  <a:pt x="94161" y="78276"/>
                  <a:pt x="93570" y="71666"/>
                </a:cubicBezTo>
                <a:cubicBezTo>
                  <a:pt x="93104" y="66380"/>
                  <a:pt x="97961" y="64132"/>
                  <a:pt x="102200" y="63113"/>
                </a:cubicBezTo>
                <a:lnTo>
                  <a:pt x="119497" y="60284"/>
                </a:lnTo>
                <a:close/>
                <a:moveTo>
                  <a:pt x="811603" y="87525"/>
                </a:moveTo>
                <a:lnTo>
                  <a:pt x="799506" y="87525"/>
                </a:lnTo>
                <a:lnTo>
                  <a:pt x="799506" y="82887"/>
                </a:lnTo>
                <a:cubicBezTo>
                  <a:pt x="796877" y="84801"/>
                  <a:pt x="791276" y="88687"/>
                  <a:pt x="781590" y="88687"/>
                </a:cubicBezTo>
                <a:cubicBezTo>
                  <a:pt x="770141" y="88687"/>
                  <a:pt x="759930" y="81124"/>
                  <a:pt x="761235" y="68894"/>
                </a:cubicBezTo>
                <a:cubicBezTo>
                  <a:pt x="762359" y="58360"/>
                  <a:pt x="772217" y="53807"/>
                  <a:pt x="778837" y="52445"/>
                </a:cubicBezTo>
                <a:lnTo>
                  <a:pt x="799506" y="49159"/>
                </a:lnTo>
                <a:cubicBezTo>
                  <a:pt x="799506" y="44025"/>
                  <a:pt x="796744" y="40053"/>
                  <a:pt x="789372" y="39576"/>
                </a:cubicBezTo>
                <a:cubicBezTo>
                  <a:pt x="781999" y="39100"/>
                  <a:pt x="777846" y="42481"/>
                  <a:pt x="774408" y="49263"/>
                </a:cubicBezTo>
                <a:lnTo>
                  <a:pt x="763702" y="43501"/>
                </a:lnTo>
                <a:cubicBezTo>
                  <a:pt x="775303" y="18440"/>
                  <a:pt x="811603" y="26699"/>
                  <a:pt x="811603" y="47444"/>
                </a:cubicBezTo>
                <a:lnTo>
                  <a:pt x="811603" y="87516"/>
                </a:lnTo>
                <a:close/>
                <a:moveTo>
                  <a:pt x="799506" y="60284"/>
                </a:moveTo>
                <a:cubicBezTo>
                  <a:pt x="799563" y="64056"/>
                  <a:pt x="798916" y="70876"/>
                  <a:pt x="791696" y="75428"/>
                </a:cubicBezTo>
                <a:cubicBezTo>
                  <a:pt x="786104" y="78953"/>
                  <a:pt x="774160" y="78276"/>
                  <a:pt x="773570" y="71666"/>
                </a:cubicBezTo>
                <a:cubicBezTo>
                  <a:pt x="773103" y="66380"/>
                  <a:pt x="777961" y="64132"/>
                  <a:pt x="782199" y="63113"/>
                </a:cubicBezTo>
                <a:lnTo>
                  <a:pt x="799497" y="60284"/>
                </a:lnTo>
                <a:close/>
                <a:moveTo>
                  <a:pt x="906300" y="87525"/>
                </a:moveTo>
                <a:lnTo>
                  <a:pt x="894432" y="87525"/>
                </a:lnTo>
                <a:lnTo>
                  <a:pt x="894432" y="7039"/>
                </a:lnTo>
                <a:lnTo>
                  <a:pt x="906300" y="7039"/>
                </a:lnTo>
                <a:lnTo>
                  <a:pt x="906300" y="53664"/>
                </a:lnTo>
                <a:lnTo>
                  <a:pt x="931827" y="29289"/>
                </a:lnTo>
                <a:lnTo>
                  <a:pt x="948382" y="29289"/>
                </a:lnTo>
                <a:lnTo>
                  <a:pt x="923303" y="53435"/>
                </a:lnTo>
                <a:lnTo>
                  <a:pt x="949163" y="87516"/>
                </a:lnTo>
                <a:lnTo>
                  <a:pt x="934342" y="87516"/>
                </a:lnTo>
                <a:lnTo>
                  <a:pt x="914559" y="61732"/>
                </a:lnTo>
                <a:lnTo>
                  <a:pt x="906300" y="69771"/>
                </a:lnTo>
                <a:lnTo>
                  <a:pt x="906300" y="87516"/>
                </a:lnTo>
                <a:close/>
                <a:moveTo>
                  <a:pt x="963955" y="29289"/>
                </a:moveTo>
                <a:lnTo>
                  <a:pt x="952001" y="29289"/>
                </a:lnTo>
                <a:lnTo>
                  <a:pt x="952001" y="87516"/>
                </a:lnTo>
                <a:lnTo>
                  <a:pt x="963955" y="87516"/>
                </a:lnTo>
                <a:lnTo>
                  <a:pt x="963955" y="29289"/>
                </a:lnTo>
                <a:close/>
                <a:moveTo>
                  <a:pt x="400075" y="29289"/>
                </a:moveTo>
                <a:lnTo>
                  <a:pt x="388121" y="29289"/>
                </a:lnTo>
                <a:lnTo>
                  <a:pt x="388121" y="87516"/>
                </a:lnTo>
                <a:lnTo>
                  <a:pt x="400075" y="87516"/>
                </a:lnTo>
                <a:lnTo>
                  <a:pt x="400075" y="29289"/>
                </a:lnTo>
                <a:close/>
                <a:moveTo>
                  <a:pt x="453263" y="87516"/>
                </a:moveTo>
                <a:lnTo>
                  <a:pt x="453263" y="7020"/>
                </a:lnTo>
                <a:lnTo>
                  <a:pt x="465217" y="7020"/>
                </a:lnTo>
                <a:lnTo>
                  <a:pt x="465217" y="32690"/>
                </a:lnTo>
                <a:cubicBezTo>
                  <a:pt x="468655" y="29394"/>
                  <a:pt x="474742" y="28070"/>
                  <a:pt x="479218" y="28070"/>
                </a:cubicBezTo>
                <a:cubicBezTo>
                  <a:pt x="493049" y="28070"/>
                  <a:pt x="502812" y="38376"/>
                  <a:pt x="502621" y="51387"/>
                </a:cubicBezTo>
                <a:lnTo>
                  <a:pt x="502621" y="87506"/>
                </a:lnTo>
                <a:lnTo>
                  <a:pt x="490525" y="87506"/>
                </a:lnTo>
                <a:lnTo>
                  <a:pt x="490525" y="52454"/>
                </a:lnTo>
                <a:cubicBezTo>
                  <a:pt x="490525" y="48568"/>
                  <a:pt x="488486" y="39700"/>
                  <a:pt x="477999" y="39700"/>
                </a:cubicBezTo>
                <a:cubicBezTo>
                  <a:pt x="468779" y="39700"/>
                  <a:pt x="465217" y="46901"/>
                  <a:pt x="465217" y="52454"/>
                </a:cubicBezTo>
                <a:lnTo>
                  <a:pt x="465217" y="87516"/>
                </a:lnTo>
                <a:lnTo>
                  <a:pt x="453263" y="87516"/>
                </a:lnTo>
                <a:close/>
                <a:moveTo>
                  <a:pt x="407924" y="40900"/>
                </a:moveTo>
                <a:lnTo>
                  <a:pt x="407924" y="29327"/>
                </a:lnTo>
                <a:lnTo>
                  <a:pt x="413839" y="29327"/>
                </a:lnTo>
                <a:cubicBezTo>
                  <a:pt x="416206" y="29327"/>
                  <a:pt x="418125" y="27408"/>
                  <a:pt x="418125" y="25041"/>
                </a:cubicBezTo>
                <a:lnTo>
                  <a:pt x="418125" y="16897"/>
                </a:lnTo>
                <a:lnTo>
                  <a:pt x="430041" y="16897"/>
                </a:lnTo>
                <a:lnTo>
                  <a:pt x="430041" y="29327"/>
                </a:lnTo>
                <a:lnTo>
                  <a:pt x="442509" y="29327"/>
                </a:lnTo>
                <a:lnTo>
                  <a:pt x="442509" y="40900"/>
                </a:lnTo>
                <a:lnTo>
                  <a:pt x="430041" y="40900"/>
                </a:lnTo>
                <a:lnTo>
                  <a:pt x="430041" y="70514"/>
                </a:lnTo>
                <a:cubicBezTo>
                  <a:pt x="430041" y="73304"/>
                  <a:pt x="431041" y="76838"/>
                  <a:pt x="436213" y="76838"/>
                </a:cubicBezTo>
                <a:cubicBezTo>
                  <a:pt x="439690" y="76838"/>
                  <a:pt x="441271" y="76505"/>
                  <a:pt x="443223" y="76171"/>
                </a:cubicBezTo>
                <a:lnTo>
                  <a:pt x="443223" y="87001"/>
                </a:lnTo>
                <a:cubicBezTo>
                  <a:pt x="443223" y="87001"/>
                  <a:pt x="439785" y="88078"/>
                  <a:pt x="435061" y="88078"/>
                </a:cubicBezTo>
                <a:cubicBezTo>
                  <a:pt x="421745" y="88078"/>
                  <a:pt x="418135" y="78067"/>
                  <a:pt x="418135" y="71047"/>
                </a:cubicBezTo>
                <a:lnTo>
                  <a:pt x="418135" y="40900"/>
                </a:lnTo>
                <a:lnTo>
                  <a:pt x="407933" y="40900"/>
                </a:lnTo>
                <a:close/>
                <a:moveTo>
                  <a:pt x="310340" y="29327"/>
                </a:moveTo>
                <a:lnTo>
                  <a:pt x="297062" y="29327"/>
                </a:lnTo>
                <a:lnTo>
                  <a:pt x="317932" y="87487"/>
                </a:lnTo>
                <a:lnTo>
                  <a:pt x="328647" y="87487"/>
                </a:lnTo>
                <a:lnTo>
                  <a:pt x="340401" y="50168"/>
                </a:lnTo>
                <a:lnTo>
                  <a:pt x="352193" y="87487"/>
                </a:lnTo>
                <a:lnTo>
                  <a:pt x="362947" y="87487"/>
                </a:lnTo>
                <a:lnTo>
                  <a:pt x="383787" y="29327"/>
                </a:lnTo>
                <a:lnTo>
                  <a:pt x="370614" y="29327"/>
                </a:lnTo>
                <a:lnTo>
                  <a:pt x="357670" y="66761"/>
                </a:lnTo>
                <a:lnTo>
                  <a:pt x="345707" y="29327"/>
                </a:lnTo>
                <a:lnTo>
                  <a:pt x="335000" y="29327"/>
                </a:lnTo>
                <a:lnTo>
                  <a:pt x="323170" y="67018"/>
                </a:lnTo>
                <a:lnTo>
                  <a:pt x="310331" y="29327"/>
                </a:lnTo>
                <a:close/>
                <a:moveTo>
                  <a:pt x="212080" y="58874"/>
                </a:moveTo>
                <a:cubicBezTo>
                  <a:pt x="211890" y="73790"/>
                  <a:pt x="223386" y="88678"/>
                  <a:pt x="242779" y="88678"/>
                </a:cubicBezTo>
                <a:cubicBezTo>
                  <a:pt x="257696" y="88678"/>
                  <a:pt x="265477" y="79934"/>
                  <a:pt x="268821" y="72304"/>
                </a:cubicBezTo>
                <a:lnTo>
                  <a:pt x="259324" y="67056"/>
                </a:lnTo>
                <a:cubicBezTo>
                  <a:pt x="256324" y="70856"/>
                  <a:pt x="251695" y="77476"/>
                  <a:pt x="242770" y="77476"/>
                </a:cubicBezTo>
                <a:cubicBezTo>
                  <a:pt x="231864" y="77476"/>
                  <a:pt x="225387" y="70037"/>
                  <a:pt x="224758" y="62998"/>
                </a:cubicBezTo>
                <a:lnTo>
                  <a:pt x="268811" y="62998"/>
                </a:lnTo>
                <a:cubicBezTo>
                  <a:pt x="269516" y="60293"/>
                  <a:pt x="270221" y="53521"/>
                  <a:pt x="268525" y="48149"/>
                </a:cubicBezTo>
                <a:cubicBezTo>
                  <a:pt x="265325" y="38014"/>
                  <a:pt x="256895" y="28127"/>
                  <a:pt x="241484" y="28127"/>
                </a:cubicBezTo>
                <a:cubicBezTo>
                  <a:pt x="226073" y="28127"/>
                  <a:pt x="212071" y="39100"/>
                  <a:pt x="212071" y="58864"/>
                </a:cubicBezTo>
                <a:close/>
                <a:moveTo>
                  <a:pt x="225063" y="51730"/>
                </a:moveTo>
                <a:lnTo>
                  <a:pt x="256953" y="51730"/>
                </a:lnTo>
                <a:cubicBezTo>
                  <a:pt x="256429" y="47635"/>
                  <a:pt x="251561" y="39338"/>
                  <a:pt x="241494" y="39338"/>
                </a:cubicBezTo>
                <a:cubicBezTo>
                  <a:pt x="233860" y="39325"/>
                  <a:pt x="227148" y="44387"/>
                  <a:pt x="225063" y="51730"/>
                </a:cubicBezTo>
                <a:close/>
                <a:moveTo>
                  <a:pt x="141643" y="58874"/>
                </a:moveTo>
                <a:cubicBezTo>
                  <a:pt x="142005" y="75619"/>
                  <a:pt x="153806" y="88716"/>
                  <a:pt x="171599" y="88716"/>
                </a:cubicBezTo>
                <a:cubicBezTo>
                  <a:pt x="181829" y="88716"/>
                  <a:pt x="188011" y="84172"/>
                  <a:pt x="190278" y="82315"/>
                </a:cubicBezTo>
                <a:lnTo>
                  <a:pt x="190278" y="87525"/>
                </a:lnTo>
                <a:lnTo>
                  <a:pt x="202108" y="87525"/>
                </a:lnTo>
                <a:lnTo>
                  <a:pt x="202108" y="7077"/>
                </a:lnTo>
                <a:lnTo>
                  <a:pt x="190125" y="7077"/>
                </a:lnTo>
                <a:lnTo>
                  <a:pt x="190125" y="34585"/>
                </a:lnTo>
                <a:cubicBezTo>
                  <a:pt x="186182" y="31156"/>
                  <a:pt x="180010" y="28108"/>
                  <a:pt x="171742" y="28108"/>
                </a:cubicBezTo>
                <a:cubicBezTo>
                  <a:pt x="153549" y="28108"/>
                  <a:pt x="141281" y="42139"/>
                  <a:pt x="141643" y="58874"/>
                </a:cubicBezTo>
                <a:close/>
                <a:moveTo>
                  <a:pt x="154111" y="58112"/>
                </a:moveTo>
                <a:cubicBezTo>
                  <a:pt x="154111" y="68770"/>
                  <a:pt x="160998" y="76952"/>
                  <a:pt x="171599" y="76952"/>
                </a:cubicBezTo>
                <a:cubicBezTo>
                  <a:pt x="181484" y="77269"/>
                  <a:pt x="189753" y="69512"/>
                  <a:pt x="190070" y="59628"/>
                </a:cubicBezTo>
                <a:cubicBezTo>
                  <a:pt x="190079" y="59358"/>
                  <a:pt x="190081" y="59087"/>
                  <a:pt x="190078" y="58817"/>
                </a:cubicBezTo>
                <a:cubicBezTo>
                  <a:pt x="190078" y="45758"/>
                  <a:pt x="180448" y="39862"/>
                  <a:pt x="171294" y="39862"/>
                </a:cubicBezTo>
                <a:cubicBezTo>
                  <a:pt x="162141" y="39862"/>
                  <a:pt x="154102" y="47463"/>
                  <a:pt x="154102" y="58112"/>
                </a:cubicBezTo>
                <a:close/>
                <a:moveTo>
                  <a:pt x="884517" y="57845"/>
                </a:moveTo>
                <a:cubicBezTo>
                  <a:pt x="884155" y="41100"/>
                  <a:pt x="872353" y="28003"/>
                  <a:pt x="854561" y="28003"/>
                </a:cubicBezTo>
                <a:cubicBezTo>
                  <a:pt x="844331" y="28003"/>
                  <a:pt x="838149" y="32547"/>
                  <a:pt x="835882" y="34404"/>
                </a:cubicBezTo>
                <a:lnTo>
                  <a:pt x="835882" y="29194"/>
                </a:lnTo>
                <a:lnTo>
                  <a:pt x="824052" y="29194"/>
                </a:lnTo>
                <a:lnTo>
                  <a:pt x="824052" y="107490"/>
                </a:lnTo>
                <a:lnTo>
                  <a:pt x="836035" y="107490"/>
                </a:lnTo>
                <a:lnTo>
                  <a:pt x="836035" y="82134"/>
                </a:lnTo>
                <a:cubicBezTo>
                  <a:pt x="839978" y="85563"/>
                  <a:pt x="846160" y="88611"/>
                  <a:pt x="854418" y="88611"/>
                </a:cubicBezTo>
                <a:cubicBezTo>
                  <a:pt x="872610" y="88611"/>
                  <a:pt x="884879" y="74581"/>
                  <a:pt x="884517" y="57845"/>
                </a:cubicBezTo>
                <a:close/>
                <a:moveTo>
                  <a:pt x="872049" y="58607"/>
                </a:moveTo>
                <a:cubicBezTo>
                  <a:pt x="872049" y="47949"/>
                  <a:pt x="865162" y="39767"/>
                  <a:pt x="854561" y="39767"/>
                </a:cubicBezTo>
                <a:cubicBezTo>
                  <a:pt x="844676" y="39450"/>
                  <a:pt x="836406" y="47207"/>
                  <a:pt x="836090" y="57092"/>
                </a:cubicBezTo>
                <a:cubicBezTo>
                  <a:pt x="836081" y="57362"/>
                  <a:pt x="836079" y="57632"/>
                  <a:pt x="836082" y="57902"/>
                </a:cubicBezTo>
                <a:cubicBezTo>
                  <a:pt x="836082" y="70961"/>
                  <a:pt x="845712" y="76857"/>
                  <a:pt x="854865" y="76857"/>
                </a:cubicBezTo>
                <a:cubicBezTo>
                  <a:pt x="864019" y="76857"/>
                  <a:pt x="872049" y="69256"/>
                  <a:pt x="872049" y="58607"/>
                </a:cubicBezTo>
                <a:close/>
                <a:moveTo>
                  <a:pt x="976262" y="87754"/>
                </a:moveTo>
                <a:lnTo>
                  <a:pt x="976262" y="29299"/>
                </a:lnTo>
                <a:lnTo>
                  <a:pt x="988206" y="29299"/>
                </a:lnTo>
                <a:lnTo>
                  <a:pt x="988206" y="32937"/>
                </a:lnTo>
                <a:cubicBezTo>
                  <a:pt x="991644" y="29642"/>
                  <a:pt x="997731" y="28318"/>
                  <a:pt x="1002208" y="28318"/>
                </a:cubicBezTo>
                <a:cubicBezTo>
                  <a:pt x="1016038" y="28318"/>
                  <a:pt x="1025801" y="38624"/>
                  <a:pt x="1025611" y="51635"/>
                </a:cubicBezTo>
                <a:lnTo>
                  <a:pt x="1025611" y="87754"/>
                </a:lnTo>
                <a:lnTo>
                  <a:pt x="1013514" y="87754"/>
                </a:lnTo>
                <a:lnTo>
                  <a:pt x="1013514" y="52692"/>
                </a:lnTo>
                <a:cubicBezTo>
                  <a:pt x="1013514" y="48806"/>
                  <a:pt x="1011475" y="39938"/>
                  <a:pt x="1000988" y="39938"/>
                </a:cubicBezTo>
                <a:cubicBezTo>
                  <a:pt x="991759" y="39938"/>
                  <a:pt x="988206" y="47139"/>
                  <a:pt x="988206" y="52692"/>
                </a:cubicBezTo>
                <a:lnTo>
                  <a:pt x="988206" y="87754"/>
                </a:lnTo>
                <a:lnTo>
                  <a:pt x="976262" y="87754"/>
                </a:lnTo>
                <a:close/>
                <a:moveTo>
                  <a:pt x="686863" y="87554"/>
                </a:moveTo>
                <a:lnTo>
                  <a:pt x="686863" y="8230"/>
                </a:lnTo>
                <a:lnTo>
                  <a:pt x="697189" y="8230"/>
                </a:lnTo>
                <a:lnTo>
                  <a:pt x="737336" y="63256"/>
                </a:lnTo>
                <a:lnTo>
                  <a:pt x="737336" y="8230"/>
                </a:lnTo>
                <a:lnTo>
                  <a:pt x="749909" y="8230"/>
                </a:lnTo>
                <a:lnTo>
                  <a:pt x="749909" y="87554"/>
                </a:lnTo>
                <a:lnTo>
                  <a:pt x="739489" y="87554"/>
                </a:lnTo>
                <a:lnTo>
                  <a:pt x="699417" y="32347"/>
                </a:lnTo>
                <a:lnTo>
                  <a:pt x="699417" y="87554"/>
                </a:lnTo>
                <a:lnTo>
                  <a:pt x="686854" y="87554"/>
                </a:lnTo>
                <a:close/>
                <a:moveTo>
                  <a:pt x="12322" y="87525"/>
                </a:moveTo>
                <a:lnTo>
                  <a:pt x="511" y="87525"/>
                </a:lnTo>
                <a:lnTo>
                  <a:pt x="511" y="13497"/>
                </a:lnTo>
                <a:lnTo>
                  <a:pt x="10169" y="13497"/>
                </a:lnTo>
                <a:lnTo>
                  <a:pt x="35544" y="47758"/>
                </a:lnTo>
                <a:lnTo>
                  <a:pt x="60823" y="13545"/>
                </a:lnTo>
                <a:lnTo>
                  <a:pt x="70634" y="13545"/>
                </a:lnTo>
                <a:lnTo>
                  <a:pt x="70634" y="87516"/>
                </a:lnTo>
                <a:lnTo>
                  <a:pt x="58671" y="87516"/>
                </a:lnTo>
                <a:lnTo>
                  <a:pt x="58671" y="36214"/>
                </a:lnTo>
                <a:lnTo>
                  <a:pt x="35544" y="67704"/>
                </a:lnTo>
                <a:lnTo>
                  <a:pt x="12322" y="36024"/>
                </a:lnTo>
                <a:lnTo>
                  <a:pt x="12322" y="87525"/>
                </a:ln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9191ACDB-4E5A-A914-6365-ED1C896942BC}"/>
              </a:ext>
            </a:extLst>
          </p:cNvPr>
          <p:cNvSpPr/>
          <p:nvPr/>
        </p:nvSpPr>
        <p:spPr>
          <a:xfrm>
            <a:off x="11371735" y="6179701"/>
            <a:ext cx="1206442" cy="83752"/>
          </a:xfrm>
          <a:custGeom>
            <a:avLst/>
            <a:gdLst>
              <a:gd name="connsiteX0" fmla="*/ 687589 w 1206442"/>
              <a:gd name="connsiteY0" fmla="*/ 82689 h 83752"/>
              <a:gd name="connsiteX1" fmla="*/ 692403 w 1206442"/>
              <a:gd name="connsiteY1" fmla="*/ 84406 h 83752"/>
              <a:gd name="connsiteX2" fmla="*/ 694135 w 1206442"/>
              <a:gd name="connsiteY2" fmla="*/ 83785 h 83752"/>
              <a:gd name="connsiteX3" fmla="*/ 752461 w 1206442"/>
              <a:gd name="connsiteY3" fmla="*/ 47915 h 83752"/>
              <a:gd name="connsiteX4" fmla="*/ 683150 w 1206442"/>
              <a:gd name="connsiteY4" fmla="*/ 72496 h 83752"/>
              <a:gd name="connsiteX5" fmla="*/ 687589 w 1206442"/>
              <a:gd name="connsiteY5" fmla="*/ 82689 h 83752"/>
              <a:gd name="connsiteX6" fmla="*/ 662748 w 1206442"/>
              <a:gd name="connsiteY6" fmla="*/ 1056 h 83752"/>
              <a:gd name="connsiteX7" fmla="*/ 657402 w 1206442"/>
              <a:gd name="connsiteY7" fmla="*/ 1982 h 83752"/>
              <a:gd name="connsiteX8" fmla="*/ 656896 w 1206442"/>
              <a:gd name="connsiteY8" fmla="*/ 3184 h 83752"/>
              <a:gd name="connsiteX9" fmla="*/ 656896 w 1206442"/>
              <a:gd name="connsiteY9" fmla="*/ 24890 h 83752"/>
              <a:gd name="connsiteX10" fmla="*/ 693620 w 1206442"/>
              <a:gd name="connsiteY10" fmla="*/ 11856 h 83752"/>
              <a:gd name="connsiteX11" fmla="*/ 662748 w 1206442"/>
              <a:gd name="connsiteY11" fmla="*/ 1056 h 83752"/>
              <a:gd name="connsiteX12" fmla="*/ 704538 w 1206442"/>
              <a:gd name="connsiteY12" fmla="*/ 15743 h 83752"/>
              <a:gd name="connsiteX13" fmla="*/ 656896 w 1206442"/>
              <a:gd name="connsiteY13" fmla="*/ 32635 h 83752"/>
              <a:gd name="connsiteX14" fmla="*/ 656896 w 1206442"/>
              <a:gd name="connsiteY14" fmla="*/ 49694 h 83752"/>
              <a:gd name="connsiteX15" fmla="*/ 728539 w 1206442"/>
              <a:gd name="connsiteY15" fmla="*/ 24269 h 83752"/>
              <a:gd name="connsiteX16" fmla="*/ 704538 w 1206442"/>
              <a:gd name="connsiteY16" fmla="*/ 15743 h 83752"/>
              <a:gd name="connsiteX17" fmla="*/ 757315 w 1206442"/>
              <a:gd name="connsiteY17" fmla="*/ 38789 h 83752"/>
              <a:gd name="connsiteX18" fmla="*/ 758794 w 1206442"/>
              <a:gd name="connsiteY18" fmla="*/ 35460 h 83752"/>
              <a:gd name="connsiteX19" fmla="*/ 757315 w 1206442"/>
              <a:gd name="connsiteY19" fmla="*/ 34539 h 83752"/>
              <a:gd name="connsiteX20" fmla="*/ 739469 w 1206442"/>
              <a:gd name="connsiteY20" fmla="*/ 28260 h 83752"/>
              <a:gd name="connsiteX21" fmla="*/ 656907 w 1206442"/>
              <a:gd name="connsiteY21" fmla="*/ 57557 h 83752"/>
              <a:gd name="connsiteX22" fmla="*/ 656907 w 1206442"/>
              <a:gd name="connsiteY22" fmla="*/ 69991 h 83752"/>
              <a:gd name="connsiteX23" fmla="*/ 660822 w 1206442"/>
              <a:gd name="connsiteY23" fmla="*/ 72438 h 83752"/>
              <a:gd name="connsiteX24" fmla="*/ 662770 w 1206442"/>
              <a:gd name="connsiteY24" fmla="*/ 72119 h 83752"/>
              <a:gd name="connsiteX25" fmla="*/ 757326 w 1206442"/>
              <a:gd name="connsiteY25" fmla="*/ 38789 h 83752"/>
              <a:gd name="connsiteX26" fmla="*/ 455083 w 1206442"/>
              <a:gd name="connsiteY26" fmla="*/ 11215 h 83752"/>
              <a:gd name="connsiteX27" fmla="*/ 463961 w 1206442"/>
              <a:gd name="connsiteY27" fmla="*/ 5751 h 83752"/>
              <a:gd name="connsiteX28" fmla="*/ 472839 w 1206442"/>
              <a:gd name="connsiteY28" fmla="*/ 11215 h 83752"/>
              <a:gd name="connsiteX29" fmla="*/ 463961 w 1206442"/>
              <a:gd name="connsiteY29" fmla="*/ 16678 h 83752"/>
              <a:gd name="connsiteX30" fmla="*/ 455083 w 1206442"/>
              <a:gd name="connsiteY30" fmla="*/ 11215 h 83752"/>
              <a:gd name="connsiteX31" fmla="*/ 1118388 w 1206442"/>
              <a:gd name="connsiteY31" fmla="*/ 11215 h 83752"/>
              <a:gd name="connsiteX32" fmla="*/ 1127266 w 1206442"/>
              <a:gd name="connsiteY32" fmla="*/ 5751 h 83752"/>
              <a:gd name="connsiteX33" fmla="*/ 1136145 w 1206442"/>
              <a:gd name="connsiteY33" fmla="*/ 11215 h 83752"/>
              <a:gd name="connsiteX34" fmla="*/ 1127266 w 1206442"/>
              <a:gd name="connsiteY34" fmla="*/ 16678 h 83752"/>
              <a:gd name="connsiteX35" fmla="*/ 1118388 w 1206442"/>
              <a:gd name="connsiteY35" fmla="*/ 11215 h 83752"/>
              <a:gd name="connsiteX36" fmla="*/ 154880 w 1206442"/>
              <a:gd name="connsiteY36" fmla="*/ 64493 h 83752"/>
              <a:gd name="connsiteX37" fmla="*/ 140643 w 1206442"/>
              <a:gd name="connsiteY37" fmla="*/ 64493 h 83752"/>
              <a:gd name="connsiteX38" fmla="*/ 140643 w 1206442"/>
              <a:gd name="connsiteY38" fmla="*/ 61095 h 83752"/>
              <a:gd name="connsiteX39" fmla="*/ 119557 w 1206442"/>
              <a:gd name="connsiteY39" fmla="*/ 65344 h 83752"/>
              <a:gd name="connsiteX40" fmla="*/ 95601 w 1206442"/>
              <a:gd name="connsiteY40" fmla="*/ 50845 h 83752"/>
              <a:gd name="connsiteX41" fmla="*/ 116317 w 1206442"/>
              <a:gd name="connsiteY41" fmla="*/ 38796 h 83752"/>
              <a:gd name="connsiteX42" fmla="*/ 140643 w 1206442"/>
              <a:gd name="connsiteY42" fmla="*/ 36388 h 83752"/>
              <a:gd name="connsiteX43" fmla="*/ 128716 w 1206442"/>
              <a:gd name="connsiteY43" fmla="*/ 29369 h 83752"/>
              <a:gd name="connsiteX44" fmla="*/ 111105 w 1206442"/>
              <a:gd name="connsiteY44" fmla="*/ 36465 h 83752"/>
              <a:gd name="connsiteX45" fmla="*/ 98505 w 1206442"/>
              <a:gd name="connsiteY45" fmla="*/ 32244 h 83752"/>
              <a:gd name="connsiteX46" fmla="*/ 154880 w 1206442"/>
              <a:gd name="connsiteY46" fmla="*/ 35133 h 83752"/>
              <a:gd name="connsiteX47" fmla="*/ 154880 w 1206442"/>
              <a:gd name="connsiteY47" fmla="*/ 64486 h 83752"/>
              <a:gd name="connsiteX48" fmla="*/ 140643 w 1206442"/>
              <a:gd name="connsiteY48" fmla="*/ 44538 h 83752"/>
              <a:gd name="connsiteX49" fmla="*/ 131462 w 1206442"/>
              <a:gd name="connsiteY49" fmla="*/ 55632 h 83752"/>
              <a:gd name="connsiteX50" fmla="*/ 110129 w 1206442"/>
              <a:gd name="connsiteY50" fmla="*/ 52876 h 83752"/>
              <a:gd name="connsiteX51" fmla="*/ 120286 w 1206442"/>
              <a:gd name="connsiteY51" fmla="*/ 46610 h 83752"/>
              <a:gd name="connsiteX52" fmla="*/ 140643 w 1206442"/>
              <a:gd name="connsiteY52" fmla="*/ 44538 h 83752"/>
              <a:gd name="connsiteX53" fmla="*/ 955182 w 1206442"/>
              <a:gd name="connsiteY53" fmla="*/ 64493 h 83752"/>
              <a:gd name="connsiteX54" fmla="*/ 940945 w 1206442"/>
              <a:gd name="connsiteY54" fmla="*/ 64493 h 83752"/>
              <a:gd name="connsiteX55" fmla="*/ 940945 w 1206442"/>
              <a:gd name="connsiteY55" fmla="*/ 61095 h 83752"/>
              <a:gd name="connsiteX56" fmla="*/ 919859 w 1206442"/>
              <a:gd name="connsiteY56" fmla="*/ 65344 h 83752"/>
              <a:gd name="connsiteX57" fmla="*/ 895904 w 1206442"/>
              <a:gd name="connsiteY57" fmla="*/ 50845 h 83752"/>
              <a:gd name="connsiteX58" fmla="*/ 916620 w 1206442"/>
              <a:gd name="connsiteY58" fmla="*/ 38796 h 83752"/>
              <a:gd name="connsiteX59" fmla="*/ 940945 w 1206442"/>
              <a:gd name="connsiteY59" fmla="*/ 36388 h 83752"/>
              <a:gd name="connsiteX60" fmla="*/ 929018 w 1206442"/>
              <a:gd name="connsiteY60" fmla="*/ 29369 h 83752"/>
              <a:gd name="connsiteX61" fmla="*/ 911407 w 1206442"/>
              <a:gd name="connsiteY61" fmla="*/ 36465 h 83752"/>
              <a:gd name="connsiteX62" fmla="*/ 898807 w 1206442"/>
              <a:gd name="connsiteY62" fmla="*/ 32244 h 83752"/>
              <a:gd name="connsiteX63" fmla="*/ 955182 w 1206442"/>
              <a:gd name="connsiteY63" fmla="*/ 35133 h 83752"/>
              <a:gd name="connsiteX64" fmla="*/ 955182 w 1206442"/>
              <a:gd name="connsiteY64" fmla="*/ 64486 h 83752"/>
              <a:gd name="connsiteX65" fmla="*/ 940945 w 1206442"/>
              <a:gd name="connsiteY65" fmla="*/ 44538 h 83752"/>
              <a:gd name="connsiteX66" fmla="*/ 931753 w 1206442"/>
              <a:gd name="connsiteY66" fmla="*/ 55632 h 83752"/>
              <a:gd name="connsiteX67" fmla="*/ 910421 w 1206442"/>
              <a:gd name="connsiteY67" fmla="*/ 52876 h 83752"/>
              <a:gd name="connsiteX68" fmla="*/ 920577 w 1206442"/>
              <a:gd name="connsiteY68" fmla="*/ 46610 h 83752"/>
              <a:gd name="connsiteX69" fmla="*/ 940934 w 1206442"/>
              <a:gd name="connsiteY69" fmla="*/ 44538 h 83752"/>
              <a:gd name="connsiteX70" fmla="*/ 1066632 w 1206442"/>
              <a:gd name="connsiteY70" fmla="*/ 64493 h 83752"/>
              <a:gd name="connsiteX71" fmla="*/ 1052664 w 1206442"/>
              <a:gd name="connsiteY71" fmla="*/ 64493 h 83752"/>
              <a:gd name="connsiteX72" fmla="*/ 1052664 w 1206442"/>
              <a:gd name="connsiteY72" fmla="*/ 5535 h 83752"/>
              <a:gd name="connsiteX73" fmla="*/ 1066632 w 1206442"/>
              <a:gd name="connsiteY73" fmla="*/ 5535 h 83752"/>
              <a:gd name="connsiteX74" fmla="*/ 1066632 w 1206442"/>
              <a:gd name="connsiteY74" fmla="*/ 39689 h 83752"/>
              <a:gd name="connsiteX75" fmla="*/ 1096674 w 1206442"/>
              <a:gd name="connsiteY75" fmla="*/ 21834 h 83752"/>
              <a:gd name="connsiteX76" fmla="*/ 1116157 w 1206442"/>
              <a:gd name="connsiteY76" fmla="*/ 21834 h 83752"/>
              <a:gd name="connsiteX77" fmla="*/ 1086641 w 1206442"/>
              <a:gd name="connsiteY77" fmla="*/ 39521 h 83752"/>
              <a:gd name="connsiteX78" fmla="*/ 1117077 w 1206442"/>
              <a:gd name="connsiteY78" fmla="*/ 64486 h 83752"/>
              <a:gd name="connsiteX79" fmla="*/ 1099634 w 1206442"/>
              <a:gd name="connsiteY79" fmla="*/ 64486 h 83752"/>
              <a:gd name="connsiteX80" fmla="*/ 1076351 w 1206442"/>
              <a:gd name="connsiteY80" fmla="*/ 45598 h 83752"/>
              <a:gd name="connsiteX81" fmla="*/ 1066632 w 1206442"/>
              <a:gd name="connsiteY81" fmla="*/ 51487 h 83752"/>
              <a:gd name="connsiteX82" fmla="*/ 1066632 w 1206442"/>
              <a:gd name="connsiteY82" fmla="*/ 64486 h 83752"/>
              <a:gd name="connsiteX83" fmla="*/ 1134486 w 1206442"/>
              <a:gd name="connsiteY83" fmla="*/ 21834 h 83752"/>
              <a:gd name="connsiteX84" fmla="*/ 1120417 w 1206442"/>
              <a:gd name="connsiteY84" fmla="*/ 21834 h 83752"/>
              <a:gd name="connsiteX85" fmla="*/ 1120417 w 1206442"/>
              <a:gd name="connsiteY85" fmla="*/ 64486 h 83752"/>
              <a:gd name="connsiteX86" fmla="*/ 1134486 w 1206442"/>
              <a:gd name="connsiteY86" fmla="*/ 64486 h 83752"/>
              <a:gd name="connsiteX87" fmla="*/ 1134486 w 1206442"/>
              <a:gd name="connsiteY87" fmla="*/ 21834 h 83752"/>
              <a:gd name="connsiteX88" fmla="*/ 470855 w 1206442"/>
              <a:gd name="connsiteY88" fmla="*/ 21834 h 83752"/>
              <a:gd name="connsiteX89" fmla="*/ 456787 w 1206442"/>
              <a:gd name="connsiteY89" fmla="*/ 21834 h 83752"/>
              <a:gd name="connsiteX90" fmla="*/ 456787 w 1206442"/>
              <a:gd name="connsiteY90" fmla="*/ 64486 h 83752"/>
              <a:gd name="connsiteX91" fmla="*/ 470855 w 1206442"/>
              <a:gd name="connsiteY91" fmla="*/ 64486 h 83752"/>
              <a:gd name="connsiteX92" fmla="*/ 470855 w 1206442"/>
              <a:gd name="connsiteY92" fmla="*/ 21834 h 83752"/>
              <a:gd name="connsiteX93" fmla="*/ 533452 w 1206442"/>
              <a:gd name="connsiteY93" fmla="*/ 64486 h 83752"/>
              <a:gd name="connsiteX94" fmla="*/ 533452 w 1206442"/>
              <a:gd name="connsiteY94" fmla="*/ 5521 h 83752"/>
              <a:gd name="connsiteX95" fmla="*/ 547520 w 1206442"/>
              <a:gd name="connsiteY95" fmla="*/ 5521 h 83752"/>
              <a:gd name="connsiteX96" fmla="*/ 547520 w 1206442"/>
              <a:gd name="connsiteY96" fmla="*/ 24325 h 83752"/>
              <a:gd name="connsiteX97" fmla="*/ 563999 w 1206442"/>
              <a:gd name="connsiteY97" fmla="*/ 20941 h 83752"/>
              <a:gd name="connsiteX98" fmla="*/ 591542 w 1206442"/>
              <a:gd name="connsiteY98" fmla="*/ 38021 h 83752"/>
              <a:gd name="connsiteX99" fmla="*/ 591542 w 1206442"/>
              <a:gd name="connsiteY99" fmla="*/ 64479 h 83752"/>
              <a:gd name="connsiteX100" fmla="*/ 577305 w 1206442"/>
              <a:gd name="connsiteY100" fmla="*/ 64479 h 83752"/>
              <a:gd name="connsiteX101" fmla="*/ 577305 w 1206442"/>
              <a:gd name="connsiteY101" fmla="*/ 38803 h 83752"/>
              <a:gd name="connsiteX102" fmla="*/ 562564 w 1206442"/>
              <a:gd name="connsiteY102" fmla="*/ 29460 h 83752"/>
              <a:gd name="connsiteX103" fmla="*/ 547520 w 1206442"/>
              <a:gd name="connsiteY103" fmla="*/ 38803 h 83752"/>
              <a:gd name="connsiteX104" fmla="*/ 547520 w 1206442"/>
              <a:gd name="connsiteY104" fmla="*/ 64486 h 83752"/>
              <a:gd name="connsiteX105" fmla="*/ 533452 w 1206442"/>
              <a:gd name="connsiteY105" fmla="*/ 64486 h 83752"/>
              <a:gd name="connsiteX106" fmla="*/ 480092 w 1206442"/>
              <a:gd name="connsiteY106" fmla="*/ 30339 h 83752"/>
              <a:gd name="connsiteX107" fmla="*/ 480092 w 1206442"/>
              <a:gd name="connsiteY107" fmla="*/ 21862 h 83752"/>
              <a:gd name="connsiteX108" fmla="*/ 487054 w 1206442"/>
              <a:gd name="connsiteY108" fmla="*/ 21862 h 83752"/>
              <a:gd name="connsiteX109" fmla="*/ 492098 w 1206442"/>
              <a:gd name="connsiteY109" fmla="*/ 18722 h 83752"/>
              <a:gd name="connsiteX110" fmla="*/ 492098 w 1206442"/>
              <a:gd name="connsiteY110" fmla="*/ 12757 h 83752"/>
              <a:gd name="connsiteX111" fmla="*/ 506122 w 1206442"/>
              <a:gd name="connsiteY111" fmla="*/ 12757 h 83752"/>
              <a:gd name="connsiteX112" fmla="*/ 506122 w 1206442"/>
              <a:gd name="connsiteY112" fmla="*/ 21862 h 83752"/>
              <a:gd name="connsiteX113" fmla="*/ 520796 w 1206442"/>
              <a:gd name="connsiteY113" fmla="*/ 21862 h 83752"/>
              <a:gd name="connsiteX114" fmla="*/ 520796 w 1206442"/>
              <a:gd name="connsiteY114" fmla="*/ 30339 h 83752"/>
              <a:gd name="connsiteX115" fmla="*/ 506122 w 1206442"/>
              <a:gd name="connsiteY115" fmla="*/ 30339 h 83752"/>
              <a:gd name="connsiteX116" fmla="*/ 506122 w 1206442"/>
              <a:gd name="connsiteY116" fmla="*/ 52031 h 83752"/>
              <a:gd name="connsiteX117" fmla="*/ 513386 w 1206442"/>
              <a:gd name="connsiteY117" fmla="*/ 56664 h 83752"/>
              <a:gd name="connsiteX118" fmla="*/ 521636 w 1206442"/>
              <a:gd name="connsiteY118" fmla="*/ 56176 h 83752"/>
              <a:gd name="connsiteX119" fmla="*/ 521636 w 1206442"/>
              <a:gd name="connsiteY119" fmla="*/ 64109 h 83752"/>
              <a:gd name="connsiteX120" fmla="*/ 512029 w 1206442"/>
              <a:gd name="connsiteY120" fmla="*/ 64897 h 83752"/>
              <a:gd name="connsiteX121" fmla="*/ 492109 w 1206442"/>
              <a:gd name="connsiteY121" fmla="*/ 52422 h 83752"/>
              <a:gd name="connsiteX122" fmla="*/ 492109 w 1206442"/>
              <a:gd name="connsiteY122" fmla="*/ 30339 h 83752"/>
              <a:gd name="connsiteX123" fmla="*/ 480103 w 1206442"/>
              <a:gd name="connsiteY123" fmla="*/ 30339 h 83752"/>
              <a:gd name="connsiteX124" fmla="*/ 365246 w 1206442"/>
              <a:gd name="connsiteY124" fmla="*/ 21862 h 83752"/>
              <a:gd name="connsiteX125" fmla="*/ 349619 w 1206442"/>
              <a:gd name="connsiteY125" fmla="*/ 21862 h 83752"/>
              <a:gd name="connsiteX126" fmla="*/ 374180 w 1206442"/>
              <a:gd name="connsiteY126" fmla="*/ 64465 h 83752"/>
              <a:gd name="connsiteX127" fmla="*/ 386792 w 1206442"/>
              <a:gd name="connsiteY127" fmla="*/ 64465 h 83752"/>
              <a:gd name="connsiteX128" fmla="*/ 400625 w 1206442"/>
              <a:gd name="connsiteY128" fmla="*/ 37128 h 83752"/>
              <a:gd name="connsiteX129" fmla="*/ 414503 w 1206442"/>
              <a:gd name="connsiteY129" fmla="*/ 64465 h 83752"/>
              <a:gd name="connsiteX130" fmla="*/ 427159 w 1206442"/>
              <a:gd name="connsiteY130" fmla="*/ 64465 h 83752"/>
              <a:gd name="connsiteX131" fmla="*/ 451686 w 1206442"/>
              <a:gd name="connsiteY131" fmla="*/ 21862 h 83752"/>
              <a:gd name="connsiteX132" fmla="*/ 436183 w 1206442"/>
              <a:gd name="connsiteY132" fmla="*/ 21862 h 83752"/>
              <a:gd name="connsiteX133" fmla="*/ 420948 w 1206442"/>
              <a:gd name="connsiteY133" fmla="*/ 49282 h 83752"/>
              <a:gd name="connsiteX134" fmla="*/ 406869 w 1206442"/>
              <a:gd name="connsiteY134" fmla="*/ 21862 h 83752"/>
              <a:gd name="connsiteX135" fmla="*/ 394269 w 1206442"/>
              <a:gd name="connsiteY135" fmla="*/ 21862 h 83752"/>
              <a:gd name="connsiteX136" fmla="*/ 380346 w 1206442"/>
              <a:gd name="connsiteY136" fmla="*/ 49471 h 83752"/>
              <a:gd name="connsiteX137" fmla="*/ 365235 w 1206442"/>
              <a:gd name="connsiteY137" fmla="*/ 21862 h 83752"/>
              <a:gd name="connsiteX138" fmla="*/ 249604 w 1206442"/>
              <a:gd name="connsiteY138" fmla="*/ 43505 h 83752"/>
              <a:gd name="connsiteX139" fmla="*/ 285734 w 1206442"/>
              <a:gd name="connsiteY139" fmla="*/ 65337 h 83752"/>
              <a:gd name="connsiteX140" fmla="*/ 316382 w 1206442"/>
              <a:gd name="connsiteY140" fmla="*/ 53343 h 83752"/>
              <a:gd name="connsiteX141" fmla="*/ 305205 w 1206442"/>
              <a:gd name="connsiteY141" fmla="*/ 49499 h 83752"/>
              <a:gd name="connsiteX142" fmla="*/ 285722 w 1206442"/>
              <a:gd name="connsiteY142" fmla="*/ 57132 h 83752"/>
              <a:gd name="connsiteX143" fmla="*/ 264524 w 1206442"/>
              <a:gd name="connsiteY143" fmla="*/ 46526 h 83752"/>
              <a:gd name="connsiteX144" fmla="*/ 316371 w 1206442"/>
              <a:gd name="connsiteY144" fmla="*/ 46526 h 83752"/>
              <a:gd name="connsiteX145" fmla="*/ 316034 w 1206442"/>
              <a:gd name="connsiteY145" fmla="*/ 35649 h 83752"/>
              <a:gd name="connsiteX146" fmla="*/ 284209 w 1206442"/>
              <a:gd name="connsiteY146" fmla="*/ 20983 h 83752"/>
              <a:gd name="connsiteX147" fmla="*/ 249593 w 1206442"/>
              <a:gd name="connsiteY147" fmla="*/ 43498 h 83752"/>
              <a:gd name="connsiteX148" fmla="*/ 264883 w 1206442"/>
              <a:gd name="connsiteY148" fmla="*/ 38272 h 83752"/>
              <a:gd name="connsiteX149" fmla="*/ 302414 w 1206442"/>
              <a:gd name="connsiteY149" fmla="*/ 38272 h 83752"/>
              <a:gd name="connsiteX150" fmla="*/ 284220 w 1206442"/>
              <a:gd name="connsiteY150" fmla="*/ 29195 h 83752"/>
              <a:gd name="connsiteX151" fmla="*/ 264883 w 1206442"/>
              <a:gd name="connsiteY151" fmla="*/ 38272 h 83752"/>
              <a:gd name="connsiteX152" fmla="*/ 166706 w 1206442"/>
              <a:gd name="connsiteY152" fmla="*/ 43505 h 83752"/>
              <a:gd name="connsiteX153" fmla="*/ 201962 w 1206442"/>
              <a:gd name="connsiteY153" fmla="*/ 65365 h 83752"/>
              <a:gd name="connsiteX154" fmla="*/ 223944 w 1206442"/>
              <a:gd name="connsiteY154" fmla="*/ 60676 h 83752"/>
              <a:gd name="connsiteX155" fmla="*/ 223944 w 1206442"/>
              <a:gd name="connsiteY155" fmla="*/ 64493 h 83752"/>
              <a:gd name="connsiteX156" fmla="*/ 237867 w 1206442"/>
              <a:gd name="connsiteY156" fmla="*/ 64493 h 83752"/>
              <a:gd name="connsiteX157" fmla="*/ 237867 w 1206442"/>
              <a:gd name="connsiteY157" fmla="*/ 5563 h 83752"/>
              <a:gd name="connsiteX158" fmla="*/ 223765 w 1206442"/>
              <a:gd name="connsiteY158" fmla="*/ 5563 h 83752"/>
              <a:gd name="connsiteX159" fmla="*/ 223765 w 1206442"/>
              <a:gd name="connsiteY159" fmla="*/ 25713 h 83752"/>
              <a:gd name="connsiteX160" fmla="*/ 202130 w 1206442"/>
              <a:gd name="connsiteY160" fmla="*/ 20969 h 83752"/>
              <a:gd name="connsiteX161" fmla="*/ 166706 w 1206442"/>
              <a:gd name="connsiteY161" fmla="*/ 43505 h 83752"/>
              <a:gd name="connsiteX162" fmla="*/ 181380 w 1206442"/>
              <a:gd name="connsiteY162" fmla="*/ 42947 h 83752"/>
              <a:gd name="connsiteX163" fmla="*/ 201962 w 1206442"/>
              <a:gd name="connsiteY163" fmla="*/ 56748 h 83752"/>
              <a:gd name="connsiteX164" fmla="*/ 223700 w 1206442"/>
              <a:gd name="connsiteY164" fmla="*/ 44057 h 83752"/>
              <a:gd name="connsiteX165" fmla="*/ 223709 w 1206442"/>
              <a:gd name="connsiteY165" fmla="*/ 43463 h 83752"/>
              <a:gd name="connsiteX166" fmla="*/ 201603 w 1206442"/>
              <a:gd name="connsiteY166" fmla="*/ 29579 h 83752"/>
              <a:gd name="connsiteX167" fmla="*/ 181369 w 1206442"/>
              <a:gd name="connsiteY167" fmla="*/ 42947 h 83752"/>
              <a:gd name="connsiteX168" fmla="*/ 1040994 w 1206442"/>
              <a:gd name="connsiteY168" fmla="*/ 42752 h 83752"/>
              <a:gd name="connsiteX169" fmla="*/ 1005739 w 1206442"/>
              <a:gd name="connsiteY169" fmla="*/ 20892 h 83752"/>
              <a:gd name="connsiteX170" fmla="*/ 983756 w 1206442"/>
              <a:gd name="connsiteY170" fmla="*/ 25581 h 83752"/>
              <a:gd name="connsiteX171" fmla="*/ 983756 w 1206442"/>
              <a:gd name="connsiteY171" fmla="*/ 21764 h 83752"/>
              <a:gd name="connsiteX172" fmla="*/ 969834 w 1206442"/>
              <a:gd name="connsiteY172" fmla="*/ 21764 h 83752"/>
              <a:gd name="connsiteX173" fmla="*/ 969834 w 1206442"/>
              <a:gd name="connsiteY173" fmla="*/ 79117 h 83752"/>
              <a:gd name="connsiteX174" fmla="*/ 983936 w 1206442"/>
              <a:gd name="connsiteY174" fmla="*/ 79117 h 83752"/>
              <a:gd name="connsiteX175" fmla="*/ 983936 w 1206442"/>
              <a:gd name="connsiteY175" fmla="*/ 60544 h 83752"/>
              <a:gd name="connsiteX176" fmla="*/ 1005571 w 1206442"/>
              <a:gd name="connsiteY176" fmla="*/ 65288 h 83752"/>
              <a:gd name="connsiteX177" fmla="*/ 1040994 w 1206442"/>
              <a:gd name="connsiteY177" fmla="*/ 42752 h 83752"/>
              <a:gd name="connsiteX178" fmla="*/ 1026321 w 1206442"/>
              <a:gd name="connsiteY178" fmla="*/ 43310 h 83752"/>
              <a:gd name="connsiteX179" fmla="*/ 1005739 w 1206442"/>
              <a:gd name="connsiteY179" fmla="*/ 29509 h 83752"/>
              <a:gd name="connsiteX180" fmla="*/ 984001 w 1206442"/>
              <a:gd name="connsiteY180" fmla="*/ 42200 h 83752"/>
              <a:gd name="connsiteX181" fmla="*/ 983992 w 1206442"/>
              <a:gd name="connsiteY181" fmla="*/ 42794 h 83752"/>
              <a:gd name="connsiteX182" fmla="*/ 1006098 w 1206442"/>
              <a:gd name="connsiteY182" fmla="*/ 56678 h 83752"/>
              <a:gd name="connsiteX183" fmla="*/ 1026321 w 1206442"/>
              <a:gd name="connsiteY183" fmla="*/ 43310 h 83752"/>
              <a:gd name="connsiteX184" fmla="*/ 1148969 w 1206442"/>
              <a:gd name="connsiteY184" fmla="*/ 64660 h 83752"/>
              <a:gd name="connsiteX185" fmla="*/ 1148969 w 1206442"/>
              <a:gd name="connsiteY185" fmla="*/ 21841 h 83752"/>
              <a:gd name="connsiteX186" fmla="*/ 1163026 w 1206442"/>
              <a:gd name="connsiteY186" fmla="*/ 21841 h 83752"/>
              <a:gd name="connsiteX187" fmla="*/ 1163026 w 1206442"/>
              <a:gd name="connsiteY187" fmla="*/ 24506 h 83752"/>
              <a:gd name="connsiteX188" fmla="*/ 1179505 w 1206442"/>
              <a:gd name="connsiteY188" fmla="*/ 21122 h 83752"/>
              <a:gd name="connsiteX189" fmla="*/ 1207048 w 1206442"/>
              <a:gd name="connsiteY189" fmla="*/ 38203 h 83752"/>
              <a:gd name="connsiteX190" fmla="*/ 1207048 w 1206442"/>
              <a:gd name="connsiteY190" fmla="*/ 64660 h 83752"/>
              <a:gd name="connsiteX191" fmla="*/ 1192811 w 1206442"/>
              <a:gd name="connsiteY191" fmla="*/ 64660 h 83752"/>
              <a:gd name="connsiteX192" fmla="*/ 1192811 w 1206442"/>
              <a:gd name="connsiteY192" fmla="*/ 38977 h 83752"/>
              <a:gd name="connsiteX193" fmla="*/ 1178070 w 1206442"/>
              <a:gd name="connsiteY193" fmla="*/ 29634 h 83752"/>
              <a:gd name="connsiteX194" fmla="*/ 1163026 w 1206442"/>
              <a:gd name="connsiteY194" fmla="*/ 38977 h 83752"/>
              <a:gd name="connsiteX195" fmla="*/ 1163026 w 1206442"/>
              <a:gd name="connsiteY195" fmla="*/ 64660 h 83752"/>
              <a:gd name="connsiteX196" fmla="*/ 1148969 w 1206442"/>
              <a:gd name="connsiteY196" fmla="*/ 64660 h 83752"/>
              <a:gd name="connsiteX197" fmla="*/ 808376 w 1206442"/>
              <a:gd name="connsiteY197" fmla="*/ 64514 h 83752"/>
              <a:gd name="connsiteX198" fmla="*/ 808376 w 1206442"/>
              <a:gd name="connsiteY198" fmla="*/ 6407 h 83752"/>
              <a:gd name="connsiteX199" fmla="*/ 820528 w 1206442"/>
              <a:gd name="connsiteY199" fmla="*/ 6407 h 83752"/>
              <a:gd name="connsiteX200" fmla="*/ 867778 w 1206442"/>
              <a:gd name="connsiteY200" fmla="*/ 46715 h 83752"/>
              <a:gd name="connsiteX201" fmla="*/ 867778 w 1206442"/>
              <a:gd name="connsiteY201" fmla="*/ 6407 h 83752"/>
              <a:gd name="connsiteX202" fmla="*/ 882575 w 1206442"/>
              <a:gd name="connsiteY202" fmla="*/ 6407 h 83752"/>
              <a:gd name="connsiteX203" fmla="*/ 882575 w 1206442"/>
              <a:gd name="connsiteY203" fmla="*/ 64514 h 83752"/>
              <a:gd name="connsiteX204" fmla="*/ 870311 w 1206442"/>
              <a:gd name="connsiteY204" fmla="*/ 64514 h 83752"/>
              <a:gd name="connsiteX205" fmla="*/ 823151 w 1206442"/>
              <a:gd name="connsiteY205" fmla="*/ 24074 h 83752"/>
              <a:gd name="connsiteX206" fmla="*/ 823151 w 1206442"/>
              <a:gd name="connsiteY206" fmla="*/ 64514 h 83752"/>
              <a:gd name="connsiteX207" fmla="*/ 808365 w 1206442"/>
              <a:gd name="connsiteY207" fmla="*/ 64514 h 83752"/>
              <a:gd name="connsiteX208" fmla="*/ 14508 w 1206442"/>
              <a:gd name="connsiteY208" fmla="*/ 64493 h 83752"/>
              <a:gd name="connsiteX209" fmla="*/ 608 w 1206442"/>
              <a:gd name="connsiteY209" fmla="*/ 64493 h 83752"/>
              <a:gd name="connsiteX210" fmla="*/ 608 w 1206442"/>
              <a:gd name="connsiteY210" fmla="*/ 10266 h 83752"/>
              <a:gd name="connsiteX211" fmla="*/ 11975 w 1206442"/>
              <a:gd name="connsiteY211" fmla="*/ 10266 h 83752"/>
              <a:gd name="connsiteX212" fmla="*/ 41838 w 1206442"/>
              <a:gd name="connsiteY212" fmla="*/ 35363 h 83752"/>
              <a:gd name="connsiteX213" fmla="*/ 71590 w 1206442"/>
              <a:gd name="connsiteY213" fmla="*/ 10301 h 83752"/>
              <a:gd name="connsiteX214" fmla="*/ 83136 w 1206442"/>
              <a:gd name="connsiteY214" fmla="*/ 10301 h 83752"/>
              <a:gd name="connsiteX215" fmla="*/ 83136 w 1206442"/>
              <a:gd name="connsiteY215" fmla="*/ 64486 h 83752"/>
              <a:gd name="connsiteX216" fmla="*/ 69056 w 1206442"/>
              <a:gd name="connsiteY216" fmla="*/ 64486 h 83752"/>
              <a:gd name="connsiteX217" fmla="*/ 69056 w 1206442"/>
              <a:gd name="connsiteY217" fmla="*/ 26906 h 83752"/>
              <a:gd name="connsiteX218" fmla="*/ 41838 w 1206442"/>
              <a:gd name="connsiteY218" fmla="*/ 49973 h 83752"/>
              <a:gd name="connsiteX219" fmla="*/ 14508 w 1206442"/>
              <a:gd name="connsiteY219" fmla="*/ 26767 h 83752"/>
              <a:gd name="connsiteX220" fmla="*/ 14508 w 1206442"/>
              <a:gd name="connsiteY220" fmla="*/ 64493 h 8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206442" h="83752">
                <a:moveTo>
                  <a:pt x="687589" y="82689"/>
                </a:moveTo>
                <a:cubicBezTo>
                  <a:pt x="688157" y="83991"/>
                  <a:pt x="690312" y="84760"/>
                  <a:pt x="692403" y="84406"/>
                </a:cubicBezTo>
                <a:cubicBezTo>
                  <a:pt x="693057" y="84296"/>
                  <a:pt x="693654" y="84082"/>
                  <a:pt x="694135" y="83785"/>
                </a:cubicBezTo>
                <a:lnTo>
                  <a:pt x="752461" y="47915"/>
                </a:lnTo>
                <a:lnTo>
                  <a:pt x="683150" y="72496"/>
                </a:lnTo>
                <a:lnTo>
                  <a:pt x="687589" y="82689"/>
                </a:lnTo>
                <a:close/>
                <a:moveTo>
                  <a:pt x="662748" y="1056"/>
                </a:moveTo>
                <a:cubicBezTo>
                  <a:pt x="660860" y="393"/>
                  <a:pt x="658467" y="808"/>
                  <a:pt x="657402" y="1982"/>
                </a:cubicBezTo>
                <a:cubicBezTo>
                  <a:pt x="657070" y="2349"/>
                  <a:pt x="656896" y="2763"/>
                  <a:pt x="656896" y="3184"/>
                </a:cubicBezTo>
                <a:lnTo>
                  <a:pt x="656896" y="24890"/>
                </a:lnTo>
                <a:lnTo>
                  <a:pt x="693620" y="11856"/>
                </a:lnTo>
                <a:lnTo>
                  <a:pt x="662748" y="1056"/>
                </a:lnTo>
                <a:close/>
                <a:moveTo>
                  <a:pt x="704538" y="15743"/>
                </a:moveTo>
                <a:lnTo>
                  <a:pt x="656896" y="32635"/>
                </a:lnTo>
                <a:lnTo>
                  <a:pt x="656896" y="49694"/>
                </a:lnTo>
                <a:lnTo>
                  <a:pt x="728539" y="24269"/>
                </a:lnTo>
                <a:lnTo>
                  <a:pt x="704538" y="15743"/>
                </a:lnTo>
                <a:close/>
                <a:moveTo>
                  <a:pt x="757315" y="38789"/>
                </a:moveTo>
                <a:cubicBezTo>
                  <a:pt x="759200" y="38124"/>
                  <a:pt x="759862" y="36633"/>
                  <a:pt x="758794" y="35460"/>
                </a:cubicBezTo>
                <a:cubicBezTo>
                  <a:pt x="758444" y="35076"/>
                  <a:pt x="757933" y="34757"/>
                  <a:pt x="757315" y="34539"/>
                </a:cubicBezTo>
                <a:lnTo>
                  <a:pt x="739469" y="28260"/>
                </a:lnTo>
                <a:lnTo>
                  <a:pt x="656907" y="57557"/>
                </a:lnTo>
                <a:lnTo>
                  <a:pt x="656907" y="69991"/>
                </a:lnTo>
                <a:cubicBezTo>
                  <a:pt x="656903" y="71340"/>
                  <a:pt x="658655" y="72435"/>
                  <a:pt x="660822" y="72438"/>
                </a:cubicBezTo>
                <a:cubicBezTo>
                  <a:pt x="661505" y="72439"/>
                  <a:pt x="662176" y="72329"/>
                  <a:pt x="662770" y="72119"/>
                </a:cubicBezTo>
                <a:lnTo>
                  <a:pt x="757326" y="38789"/>
                </a:lnTo>
                <a:close/>
                <a:moveTo>
                  <a:pt x="455083" y="11215"/>
                </a:moveTo>
                <a:cubicBezTo>
                  <a:pt x="455083" y="8193"/>
                  <a:pt x="459062" y="5751"/>
                  <a:pt x="463961" y="5751"/>
                </a:cubicBezTo>
                <a:cubicBezTo>
                  <a:pt x="468860" y="5751"/>
                  <a:pt x="472839" y="8193"/>
                  <a:pt x="472839" y="11215"/>
                </a:cubicBezTo>
                <a:cubicBezTo>
                  <a:pt x="472839" y="14236"/>
                  <a:pt x="468860" y="16678"/>
                  <a:pt x="463961" y="16678"/>
                </a:cubicBezTo>
                <a:cubicBezTo>
                  <a:pt x="459062" y="16678"/>
                  <a:pt x="455083" y="14236"/>
                  <a:pt x="455083" y="11215"/>
                </a:cubicBezTo>
                <a:close/>
                <a:moveTo>
                  <a:pt x="1118388" y="11215"/>
                </a:moveTo>
                <a:cubicBezTo>
                  <a:pt x="1118388" y="8193"/>
                  <a:pt x="1122368" y="5751"/>
                  <a:pt x="1127266" y="5751"/>
                </a:cubicBezTo>
                <a:cubicBezTo>
                  <a:pt x="1132165" y="5751"/>
                  <a:pt x="1136145" y="8193"/>
                  <a:pt x="1136145" y="11215"/>
                </a:cubicBezTo>
                <a:cubicBezTo>
                  <a:pt x="1136145" y="14236"/>
                  <a:pt x="1132165" y="16678"/>
                  <a:pt x="1127266" y="16678"/>
                </a:cubicBezTo>
                <a:cubicBezTo>
                  <a:pt x="1122368" y="16678"/>
                  <a:pt x="1118388" y="14236"/>
                  <a:pt x="1118388" y="11215"/>
                </a:cubicBezTo>
                <a:close/>
                <a:moveTo>
                  <a:pt x="154880" y="64493"/>
                </a:moveTo>
                <a:lnTo>
                  <a:pt x="140643" y="64493"/>
                </a:lnTo>
                <a:lnTo>
                  <a:pt x="140643" y="61095"/>
                </a:lnTo>
                <a:cubicBezTo>
                  <a:pt x="137549" y="62497"/>
                  <a:pt x="130958" y="65344"/>
                  <a:pt x="119557" y="65344"/>
                </a:cubicBezTo>
                <a:cubicBezTo>
                  <a:pt x="106083" y="65344"/>
                  <a:pt x="94066" y="59804"/>
                  <a:pt x="95601" y="50845"/>
                </a:cubicBezTo>
                <a:cubicBezTo>
                  <a:pt x="96924" y="43128"/>
                  <a:pt x="108526" y="39793"/>
                  <a:pt x="116317" y="38796"/>
                </a:cubicBezTo>
                <a:lnTo>
                  <a:pt x="140643" y="36388"/>
                </a:lnTo>
                <a:cubicBezTo>
                  <a:pt x="140643" y="32628"/>
                  <a:pt x="137392" y="29718"/>
                  <a:pt x="128716" y="29369"/>
                </a:cubicBezTo>
                <a:cubicBezTo>
                  <a:pt x="120039" y="29020"/>
                  <a:pt x="115152" y="31497"/>
                  <a:pt x="111105" y="36465"/>
                </a:cubicBezTo>
                <a:lnTo>
                  <a:pt x="98505" y="32244"/>
                </a:lnTo>
                <a:cubicBezTo>
                  <a:pt x="112158" y="13887"/>
                  <a:pt x="154880" y="19936"/>
                  <a:pt x="154880" y="35133"/>
                </a:cubicBezTo>
                <a:lnTo>
                  <a:pt x="154880" y="64486"/>
                </a:lnTo>
                <a:close/>
                <a:moveTo>
                  <a:pt x="140643" y="44538"/>
                </a:moveTo>
                <a:cubicBezTo>
                  <a:pt x="140710" y="47301"/>
                  <a:pt x="139948" y="52297"/>
                  <a:pt x="131462" y="55632"/>
                </a:cubicBezTo>
                <a:cubicBezTo>
                  <a:pt x="124882" y="58213"/>
                  <a:pt x="110824" y="57718"/>
                  <a:pt x="110129" y="52876"/>
                </a:cubicBezTo>
                <a:cubicBezTo>
                  <a:pt x="109580" y="49003"/>
                  <a:pt x="115297" y="47357"/>
                  <a:pt x="120286" y="46610"/>
                </a:cubicBezTo>
                <a:lnTo>
                  <a:pt x="140643" y="44538"/>
                </a:lnTo>
                <a:close/>
                <a:moveTo>
                  <a:pt x="955182" y="64493"/>
                </a:moveTo>
                <a:lnTo>
                  <a:pt x="940945" y="64493"/>
                </a:lnTo>
                <a:lnTo>
                  <a:pt x="940945" y="61095"/>
                </a:lnTo>
                <a:cubicBezTo>
                  <a:pt x="937851" y="62497"/>
                  <a:pt x="931260" y="65344"/>
                  <a:pt x="919859" y="65344"/>
                </a:cubicBezTo>
                <a:cubicBezTo>
                  <a:pt x="906385" y="65344"/>
                  <a:pt x="894368" y="59804"/>
                  <a:pt x="895904" y="50845"/>
                </a:cubicBezTo>
                <a:cubicBezTo>
                  <a:pt x="897227" y="43128"/>
                  <a:pt x="908829" y="39793"/>
                  <a:pt x="916620" y="38796"/>
                </a:cubicBezTo>
                <a:lnTo>
                  <a:pt x="940945" y="36388"/>
                </a:lnTo>
                <a:cubicBezTo>
                  <a:pt x="940945" y="32628"/>
                  <a:pt x="937695" y="29718"/>
                  <a:pt x="929018" y="29369"/>
                </a:cubicBezTo>
                <a:cubicBezTo>
                  <a:pt x="920341" y="29020"/>
                  <a:pt x="915454" y="31497"/>
                  <a:pt x="911407" y="36465"/>
                </a:cubicBezTo>
                <a:lnTo>
                  <a:pt x="898807" y="32244"/>
                </a:lnTo>
                <a:cubicBezTo>
                  <a:pt x="912461" y="13887"/>
                  <a:pt x="955182" y="19936"/>
                  <a:pt x="955182" y="35133"/>
                </a:cubicBezTo>
                <a:lnTo>
                  <a:pt x="955182" y="64486"/>
                </a:lnTo>
                <a:close/>
                <a:moveTo>
                  <a:pt x="940945" y="44538"/>
                </a:moveTo>
                <a:cubicBezTo>
                  <a:pt x="941013" y="47301"/>
                  <a:pt x="940250" y="52297"/>
                  <a:pt x="931753" y="55632"/>
                </a:cubicBezTo>
                <a:cubicBezTo>
                  <a:pt x="925173" y="58213"/>
                  <a:pt x="911116" y="57718"/>
                  <a:pt x="910421" y="52876"/>
                </a:cubicBezTo>
                <a:cubicBezTo>
                  <a:pt x="909871" y="49003"/>
                  <a:pt x="915588" y="47357"/>
                  <a:pt x="920577" y="46610"/>
                </a:cubicBezTo>
                <a:lnTo>
                  <a:pt x="940934" y="44538"/>
                </a:lnTo>
                <a:close/>
                <a:moveTo>
                  <a:pt x="1066632" y="64493"/>
                </a:moveTo>
                <a:lnTo>
                  <a:pt x="1052664" y="64493"/>
                </a:lnTo>
                <a:lnTo>
                  <a:pt x="1052664" y="5535"/>
                </a:lnTo>
                <a:lnTo>
                  <a:pt x="1066632" y="5535"/>
                </a:lnTo>
                <a:lnTo>
                  <a:pt x="1066632" y="39689"/>
                </a:lnTo>
                <a:lnTo>
                  <a:pt x="1096674" y="21834"/>
                </a:lnTo>
                <a:lnTo>
                  <a:pt x="1116157" y="21834"/>
                </a:lnTo>
                <a:lnTo>
                  <a:pt x="1086641" y="39521"/>
                </a:lnTo>
                <a:lnTo>
                  <a:pt x="1117077" y="64486"/>
                </a:lnTo>
                <a:lnTo>
                  <a:pt x="1099634" y="64486"/>
                </a:lnTo>
                <a:lnTo>
                  <a:pt x="1076351" y="45598"/>
                </a:lnTo>
                <a:lnTo>
                  <a:pt x="1066632" y="51487"/>
                </a:lnTo>
                <a:lnTo>
                  <a:pt x="1066632" y="64486"/>
                </a:lnTo>
                <a:close/>
                <a:moveTo>
                  <a:pt x="1134486" y="21834"/>
                </a:moveTo>
                <a:lnTo>
                  <a:pt x="1120417" y="21834"/>
                </a:lnTo>
                <a:lnTo>
                  <a:pt x="1120417" y="64486"/>
                </a:lnTo>
                <a:lnTo>
                  <a:pt x="1134486" y="64486"/>
                </a:lnTo>
                <a:lnTo>
                  <a:pt x="1134486" y="21834"/>
                </a:lnTo>
                <a:close/>
                <a:moveTo>
                  <a:pt x="470855" y="21834"/>
                </a:moveTo>
                <a:lnTo>
                  <a:pt x="456787" y="21834"/>
                </a:lnTo>
                <a:lnTo>
                  <a:pt x="456787" y="64486"/>
                </a:lnTo>
                <a:lnTo>
                  <a:pt x="470855" y="64486"/>
                </a:lnTo>
                <a:lnTo>
                  <a:pt x="470855" y="21834"/>
                </a:lnTo>
                <a:close/>
                <a:moveTo>
                  <a:pt x="533452" y="64486"/>
                </a:moveTo>
                <a:lnTo>
                  <a:pt x="533452" y="5521"/>
                </a:lnTo>
                <a:lnTo>
                  <a:pt x="547520" y="5521"/>
                </a:lnTo>
                <a:lnTo>
                  <a:pt x="547520" y="24325"/>
                </a:lnTo>
                <a:cubicBezTo>
                  <a:pt x="551567" y="21911"/>
                  <a:pt x="558730" y="20941"/>
                  <a:pt x="563999" y="20941"/>
                </a:cubicBezTo>
                <a:cubicBezTo>
                  <a:pt x="580276" y="20941"/>
                  <a:pt x="591766" y="28490"/>
                  <a:pt x="591542" y="38021"/>
                </a:cubicBezTo>
                <a:lnTo>
                  <a:pt x="591542" y="64479"/>
                </a:lnTo>
                <a:lnTo>
                  <a:pt x="577305" y="64479"/>
                </a:lnTo>
                <a:lnTo>
                  <a:pt x="577305" y="38803"/>
                </a:lnTo>
                <a:cubicBezTo>
                  <a:pt x="577305" y="35956"/>
                  <a:pt x="574906" y="29460"/>
                  <a:pt x="562564" y="29460"/>
                </a:cubicBezTo>
                <a:cubicBezTo>
                  <a:pt x="551713" y="29460"/>
                  <a:pt x="547520" y="34735"/>
                  <a:pt x="547520" y="38803"/>
                </a:cubicBezTo>
                <a:lnTo>
                  <a:pt x="547520" y="64486"/>
                </a:lnTo>
                <a:lnTo>
                  <a:pt x="533452" y="64486"/>
                </a:lnTo>
                <a:close/>
                <a:moveTo>
                  <a:pt x="480092" y="30339"/>
                </a:moveTo>
                <a:lnTo>
                  <a:pt x="480092" y="21862"/>
                </a:lnTo>
                <a:lnTo>
                  <a:pt x="487054" y="21862"/>
                </a:lnTo>
                <a:cubicBezTo>
                  <a:pt x="489840" y="21862"/>
                  <a:pt x="492098" y="20456"/>
                  <a:pt x="492098" y="18722"/>
                </a:cubicBezTo>
                <a:lnTo>
                  <a:pt x="492098" y="12757"/>
                </a:lnTo>
                <a:lnTo>
                  <a:pt x="506122" y="12757"/>
                </a:lnTo>
                <a:lnTo>
                  <a:pt x="506122" y="21862"/>
                </a:lnTo>
                <a:lnTo>
                  <a:pt x="520796" y="21862"/>
                </a:lnTo>
                <a:lnTo>
                  <a:pt x="520796" y="30339"/>
                </a:lnTo>
                <a:lnTo>
                  <a:pt x="506122" y="30339"/>
                </a:lnTo>
                <a:lnTo>
                  <a:pt x="506122" y="52031"/>
                </a:lnTo>
                <a:cubicBezTo>
                  <a:pt x="506122" y="54076"/>
                  <a:pt x="507299" y="56664"/>
                  <a:pt x="513386" y="56664"/>
                </a:cubicBezTo>
                <a:cubicBezTo>
                  <a:pt x="517477" y="56664"/>
                  <a:pt x="519338" y="56420"/>
                  <a:pt x="521636" y="56176"/>
                </a:cubicBezTo>
                <a:lnTo>
                  <a:pt x="521636" y="64109"/>
                </a:lnTo>
                <a:cubicBezTo>
                  <a:pt x="521636" y="64109"/>
                  <a:pt x="517590" y="64897"/>
                  <a:pt x="512029" y="64897"/>
                </a:cubicBezTo>
                <a:cubicBezTo>
                  <a:pt x="496358" y="64897"/>
                  <a:pt x="492109" y="57564"/>
                  <a:pt x="492109" y="52422"/>
                </a:cubicBezTo>
                <a:lnTo>
                  <a:pt x="492109" y="30339"/>
                </a:lnTo>
                <a:lnTo>
                  <a:pt x="480103" y="30339"/>
                </a:lnTo>
                <a:close/>
                <a:moveTo>
                  <a:pt x="365246" y="21862"/>
                </a:moveTo>
                <a:lnTo>
                  <a:pt x="349619" y="21862"/>
                </a:lnTo>
                <a:lnTo>
                  <a:pt x="374180" y="64465"/>
                </a:lnTo>
                <a:lnTo>
                  <a:pt x="386792" y="64465"/>
                </a:lnTo>
                <a:lnTo>
                  <a:pt x="400625" y="37128"/>
                </a:lnTo>
                <a:lnTo>
                  <a:pt x="414503" y="64465"/>
                </a:lnTo>
                <a:lnTo>
                  <a:pt x="427159" y="64465"/>
                </a:lnTo>
                <a:lnTo>
                  <a:pt x="451686" y="21862"/>
                </a:lnTo>
                <a:lnTo>
                  <a:pt x="436183" y="21862"/>
                </a:lnTo>
                <a:lnTo>
                  <a:pt x="420948" y="49282"/>
                </a:lnTo>
                <a:lnTo>
                  <a:pt x="406869" y="21862"/>
                </a:lnTo>
                <a:lnTo>
                  <a:pt x="394269" y="21862"/>
                </a:lnTo>
                <a:lnTo>
                  <a:pt x="380346" y="49471"/>
                </a:lnTo>
                <a:lnTo>
                  <a:pt x="365235" y="21862"/>
                </a:lnTo>
                <a:close/>
                <a:moveTo>
                  <a:pt x="249604" y="43505"/>
                </a:moveTo>
                <a:cubicBezTo>
                  <a:pt x="249380" y="54432"/>
                  <a:pt x="262910" y="65337"/>
                  <a:pt x="285734" y="65337"/>
                </a:cubicBezTo>
                <a:cubicBezTo>
                  <a:pt x="303288" y="65337"/>
                  <a:pt x="312447" y="58932"/>
                  <a:pt x="316382" y="53343"/>
                </a:cubicBezTo>
                <a:lnTo>
                  <a:pt x="305205" y="49499"/>
                </a:lnTo>
                <a:cubicBezTo>
                  <a:pt x="301674" y="52283"/>
                  <a:pt x="296226" y="57132"/>
                  <a:pt x="285722" y="57132"/>
                </a:cubicBezTo>
                <a:cubicBezTo>
                  <a:pt x="272887" y="57132"/>
                  <a:pt x="265264" y="51683"/>
                  <a:pt x="264524" y="46526"/>
                </a:cubicBezTo>
                <a:lnTo>
                  <a:pt x="316371" y="46526"/>
                </a:lnTo>
                <a:cubicBezTo>
                  <a:pt x="317200" y="44545"/>
                  <a:pt x="318030" y="39584"/>
                  <a:pt x="316034" y="35649"/>
                </a:cubicBezTo>
                <a:cubicBezTo>
                  <a:pt x="312268" y="28225"/>
                  <a:pt x="302347" y="20983"/>
                  <a:pt x="284209" y="20983"/>
                </a:cubicBezTo>
                <a:cubicBezTo>
                  <a:pt x="266071" y="20983"/>
                  <a:pt x="249593" y="29020"/>
                  <a:pt x="249593" y="43498"/>
                </a:cubicBezTo>
                <a:close/>
                <a:moveTo>
                  <a:pt x="264883" y="38272"/>
                </a:moveTo>
                <a:lnTo>
                  <a:pt x="302414" y="38272"/>
                </a:lnTo>
                <a:cubicBezTo>
                  <a:pt x="301798" y="35272"/>
                  <a:pt x="296069" y="29195"/>
                  <a:pt x="284220" y="29195"/>
                </a:cubicBezTo>
                <a:cubicBezTo>
                  <a:pt x="275237" y="29185"/>
                  <a:pt x="267337" y="32893"/>
                  <a:pt x="264883" y="38272"/>
                </a:cubicBezTo>
                <a:close/>
                <a:moveTo>
                  <a:pt x="166706" y="43505"/>
                </a:moveTo>
                <a:cubicBezTo>
                  <a:pt x="167132" y="55771"/>
                  <a:pt x="181021" y="65365"/>
                  <a:pt x="201962" y="65365"/>
                </a:cubicBezTo>
                <a:cubicBezTo>
                  <a:pt x="214001" y="65365"/>
                  <a:pt x="221276" y="62037"/>
                  <a:pt x="223944" y="60676"/>
                </a:cubicBezTo>
                <a:lnTo>
                  <a:pt x="223944" y="64493"/>
                </a:lnTo>
                <a:lnTo>
                  <a:pt x="237867" y="64493"/>
                </a:lnTo>
                <a:lnTo>
                  <a:pt x="237867" y="5563"/>
                </a:lnTo>
                <a:lnTo>
                  <a:pt x="223765" y="5563"/>
                </a:lnTo>
                <a:lnTo>
                  <a:pt x="223765" y="25713"/>
                </a:lnTo>
                <a:cubicBezTo>
                  <a:pt x="219124" y="23201"/>
                  <a:pt x="211860" y="20969"/>
                  <a:pt x="202130" y="20969"/>
                </a:cubicBezTo>
                <a:cubicBezTo>
                  <a:pt x="180719" y="20969"/>
                  <a:pt x="166280" y="31246"/>
                  <a:pt x="166706" y="43505"/>
                </a:cubicBezTo>
                <a:close/>
                <a:moveTo>
                  <a:pt x="181380" y="42947"/>
                </a:moveTo>
                <a:cubicBezTo>
                  <a:pt x="181380" y="50755"/>
                  <a:pt x="189485" y="56748"/>
                  <a:pt x="201962" y="56748"/>
                </a:cubicBezTo>
                <a:cubicBezTo>
                  <a:pt x="213595" y="56980"/>
                  <a:pt x="223327" y="51298"/>
                  <a:pt x="223700" y="44057"/>
                </a:cubicBezTo>
                <a:cubicBezTo>
                  <a:pt x="223710" y="43859"/>
                  <a:pt x="223713" y="43661"/>
                  <a:pt x="223709" y="43463"/>
                </a:cubicBezTo>
                <a:cubicBezTo>
                  <a:pt x="223709" y="33898"/>
                  <a:pt x="212376" y="29579"/>
                  <a:pt x="201603" y="29579"/>
                </a:cubicBezTo>
                <a:cubicBezTo>
                  <a:pt x="190830" y="29579"/>
                  <a:pt x="181369" y="35146"/>
                  <a:pt x="181369" y="42947"/>
                </a:cubicBezTo>
                <a:close/>
                <a:moveTo>
                  <a:pt x="1040994" y="42752"/>
                </a:moveTo>
                <a:cubicBezTo>
                  <a:pt x="1040568" y="30486"/>
                  <a:pt x="1026679" y="20892"/>
                  <a:pt x="1005739" y="20892"/>
                </a:cubicBezTo>
                <a:cubicBezTo>
                  <a:pt x="993700" y="20892"/>
                  <a:pt x="986424" y="24220"/>
                  <a:pt x="983756" y="25581"/>
                </a:cubicBezTo>
                <a:lnTo>
                  <a:pt x="983756" y="21764"/>
                </a:lnTo>
                <a:lnTo>
                  <a:pt x="969834" y="21764"/>
                </a:lnTo>
                <a:lnTo>
                  <a:pt x="969834" y="79117"/>
                </a:lnTo>
                <a:lnTo>
                  <a:pt x="983936" y="79117"/>
                </a:lnTo>
                <a:lnTo>
                  <a:pt x="983936" y="60544"/>
                </a:lnTo>
                <a:cubicBezTo>
                  <a:pt x="988577" y="63055"/>
                  <a:pt x="995852" y="65288"/>
                  <a:pt x="1005571" y="65288"/>
                </a:cubicBezTo>
                <a:cubicBezTo>
                  <a:pt x="1026982" y="65288"/>
                  <a:pt x="1041420" y="55011"/>
                  <a:pt x="1040994" y="42752"/>
                </a:cubicBezTo>
                <a:close/>
                <a:moveTo>
                  <a:pt x="1026321" y="43310"/>
                </a:moveTo>
                <a:cubicBezTo>
                  <a:pt x="1026321" y="35502"/>
                  <a:pt x="1018216" y="29509"/>
                  <a:pt x="1005739" y="29509"/>
                </a:cubicBezTo>
                <a:cubicBezTo>
                  <a:pt x="994106" y="29277"/>
                  <a:pt x="984373" y="34959"/>
                  <a:pt x="984001" y="42200"/>
                </a:cubicBezTo>
                <a:cubicBezTo>
                  <a:pt x="983991" y="42398"/>
                  <a:pt x="983988" y="42596"/>
                  <a:pt x="983992" y="42794"/>
                </a:cubicBezTo>
                <a:cubicBezTo>
                  <a:pt x="983992" y="52359"/>
                  <a:pt x="995325" y="56678"/>
                  <a:pt x="1006098" y="56678"/>
                </a:cubicBezTo>
                <a:cubicBezTo>
                  <a:pt x="1016871" y="56678"/>
                  <a:pt x="1026321" y="51110"/>
                  <a:pt x="1026321" y="43310"/>
                </a:cubicBezTo>
                <a:close/>
                <a:moveTo>
                  <a:pt x="1148969" y="64660"/>
                </a:moveTo>
                <a:lnTo>
                  <a:pt x="1148969" y="21841"/>
                </a:lnTo>
                <a:lnTo>
                  <a:pt x="1163026" y="21841"/>
                </a:lnTo>
                <a:lnTo>
                  <a:pt x="1163026" y="24506"/>
                </a:lnTo>
                <a:cubicBezTo>
                  <a:pt x="1167073" y="22092"/>
                  <a:pt x="1174236" y="21122"/>
                  <a:pt x="1179505" y="21122"/>
                </a:cubicBezTo>
                <a:cubicBezTo>
                  <a:pt x="1195782" y="21122"/>
                  <a:pt x="1207272" y="28672"/>
                  <a:pt x="1207048" y="38203"/>
                </a:cubicBezTo>
                <a:lnTo>
                  <a:pt x="1207048" y="64660"/>
                </a:lnTo>
                <a:lnTo>
                  <a:pt x="1192811" y="64660"/>
                </a:lnTo>
                <a:lnTo>
                  <a:pt x="1192811" y="38977"/>
                </a:lnTo>
                <a:cubicBezTo>
                  <a:pt x="1192811" y="36130"/>
                  <a:pt x="1190412" y="29634"/>
                  <a:pt x="1178070" y="29634"/>
                </a:cubicBezTo>
                <a:cubicBezTo>
                  <a:pt x="1167208" y="29634"/>
                  <a:pt x="1163026" y="34909"/>
                  <a:pt x="1163026" y="38977"/>
                </a:cubicBezTo>
                <a:lnTo>
                  <a:pt x="1163026" y="64660"/>
                </a:lnTo>
                <a:lnTo>
                  <a:pt x="1148969" y="64660"/>
                </a:lnTo>
                <a:close/>
                <a:moveTo>
                  <a:pt x="808376" y="64514"/>
                </a:moveTo>
                <a:lnTo>
                  <a:pt x="808376" y="6407"/>
                </a:lnTo>
                <a:lnTo>
                  <a:pt x="820528" y="6407"/>
                </a:lnTo>
                <a:lnTo>
                  <a:pt x="867778" y="46715"/>
                </a:lnTo>
                <a:lnTo>
                  <a:pt x="867778" y="6407"/>
                </a:lnTo>
                <a:lnTo>
                  <a:pt x="882575" y="6407"/>
                </a:lnTo>
                <a:lnTo>
                  <a:pt x="882575" y="64514"/>
                </a:lnTo>
                <a:lnTo>
                  <a:pt x="870311" y="64514"/>
                </a:lnTo>
                <a:lnTo>
                  <a:pt x="823151" y="24074"/>
                </a:lnTo>
                <a:lnTo>
                  <a:pt x="823151" y="64514"/>
                </a:lnTo>
                <a:lnTo>
                  <a:pt x="808365" y="64514"/>
                </a:lnTo>
                <a:close/>
                <a:moveTo>
                  <a:pt x="14508" y="64493"/>
                </a:moveTo>
                <a:lnTo>
                  <a:pt x="608" y="64493"/>
                </a:lnTo>
                <a:lnTo>
                  <a:pt x="608" y="10266"/>
                </a:lnTo>
                <a:lnTo>
                  <a:pt x="11975" y="10266"/>
                </a:lnTo>
                <a:lnTo>
                  <a:pt x="41838" y="35363"/>
                </a:lnTo>
                <a:lnTo>
                  <a:pt x="71590" y="10301"/>
                </a:lnTo>
                <a:lnTo>
                  <a:pt x="83136" y="10301"/>
                </a:lnTo>
                <a:lnTo>
                  <a:pt x="83136" y="64486"/>
                </a:lnTo>
                <a:lnTo>
                  <a:pt x="69056" y="64486"/>
                </a:lnTo>
                <a:lnTo>
                  <a:pt x="69056" y="26906"/>
                </a:lnTo>
                <a:lnTo>
                  <a:pt x="41838" y="49973"/>
                </a:lnTo>
                <a:lnTo>
                  <a:pt x="14508" y="26767"/>
                </a:lnTo>
                <a:lnTo>
                  <a:pt x="14508" y="64493"/>
                </a:lnTo>
                <a:close/>
              </a:path>
            </a:pathLst>
          </a:custGeom>
          <a:noFill/>
          <a:ln w="11202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83" name="Google Shape;340;g343322141e7_1_76">
            <a:extLst>
              <a:ext uri="{FF2B5EF4-FFF2-40B4-BE49-F238E27FC236}">
                <a16:creationId xmlns:a16="http://schemas.microsoft.com/office/drawing/2014/main" id="{CD9FC9F1-1D69-413A-5058-2E69835F7BD0}"/>
              </a:ext>
            </a:extLst>
          </p:cNvPr>
          <p:cNvCxnSpPr>
            <a:cxnSpLocks/>
          </p:cNvCxnSpPr>
          <p:nvPr/>
        </p:nvCxnSpPr>
        <p:spPr>
          <a:xfrm>
            <a:off x="5751381" y="512761"/>
            <a:ext cx="0" cy="5832477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405949-7860-D624-C74B-9DDB49CE4439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6E6785C-9D23-BCDB-65F9-5ABC8C41AE7D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3D8563-8BBD-0B16-5EDB-8E85D9033C22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DCF1F99-C981-BD99-2A0C-6839943FBBF0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259AE1-4D55-A8B6-0F84-F806FD78A490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693392-E204-8E60-FD39-53A54C361BC2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627211-1668-66C5-ED2D-789B827742CE}"/>
              </a:ext>
            </a:extLst>
          </p:cNvPr>
          <p:cNvSpPr txBox="1"/>
          <p:nvPr/>
        </p:nvSpPr>
        <p:spPr>
          <a:xfrm>
            <a:off x="839252" y="641350"/>
            <a:ext cx="23859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ETL + </a:t>
            </a:r>
            <a:r>
              <a:rPr kumimoji="0" lang="ko-KR" altLang="en-US" sz="2500" b="0" i="0" u="none" strike="noStrike" kern="1200" cap="none" spc="-3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전처리</a:t>
            </a:r>
            <a:r>
              <a:rPr kumimoji="0" lang="ko-KR" altLang="en-US" sz="25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 과정</a:t>
            </a:r>
            <a:endParaRPr kumimoji="0" lang="en-US" altLang="ko-KR" sz="25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grpSp>
        <p:nvGrpSpPr>
          <p:cNvPr id="104" name="그래픽 11">
            <a:extLst>
              <a:ext uri="{FF2B5EF4-FFF2-40B4-BE49-F238E27FC236}">
                <a16:creationId xmlns:a16="http://schemas.microsoft.com/office/drawing/2014/main" id="{571F9EA1-4298-AEFC-5A16-65F234B159ED}"/>
              </a:ext>
            </a:extLst>
          </p:cNvPr>
          <p:cNvGrpSpPr/>
          <p:nvPr/>
        </p:nvGrpSpPr>
        <p:grpSpPr>
          <a:xfrm>
            <a:off x="1054325" y="1597852"/>
            <a:ext cx="4267639" cy="4182490"/>
            <a:chOff x="1394303" y="1742125"/>
            <a:chExt cx="3857697" cy="3761569"/>
          </a:xfrm>
        </p:grpSpPr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20CCE39A-176E-CBC2-0CE9-871901100B17}"/>
                </a:ext>
              </a:extLst>
            </p:cNvPr>
            <p:cNvSpPr/>
            <p:nvPr/>
          </p:nvSpPr>
          <p:spPr>
            <a:xfrm>
              <a:off x="3994700" y="2417594"/>
              <a:ext cx="1257300" cy="1485900"/>
            </a:xfrm>
            <a:custGeom>
              <a:avLst/>
              <a:gdLst>
                <a:gd name="connsiteX0" fmla="*/ 1257698 w 1257300"/>
                <a:gd name="connsiteY0" fmla="*/ 571634 h 1485900"/>
                <a:gd name="connsiteX1" fmla="*/ 1029098 w 1257300"/>
                <a:gd name="connsiteY1" fmla="*/ 571634 h 1485900"/>
                <a:gd name="connsiteX2" fmla="*/ 1029098 w 1257300"/>
                <a:gd name="connsiteY2" fmla="*/ 133484 h 1485900"/>
                <a:gd name="connsiteX3" fmla="*/ 1162448 w 1257300"/>
                <a:gd name="connsiteY3" fmla="*/ 134 h 1485900"/>
                <a:gd name="connsiteX4" fmla="*/ 1257698 w 1257300"/>
                <a:gd name="connsiteY4" fmla="*/ 95384 h 1485900"/>
                <a:gd name="connsiteX5" fmla="*/ 1257698 w 1257300"/>
                <a:gd name="connsiteY5" fmla="*/ 571634 h 1485900"/>
                <a:gd name="connsiteX6" fmla="*/ 1029098 w 1257300"/>
                <a:gd name="connsiteY6" fmla="*/ 133484 h 1485900"/>
                <a:gd name="connsiteX7" fmla="*/ 1162448 w 1257300"/>
                <a:gd name="connsiteY7" fmla="*/ 134 h 1485900"/>
                <a:gd name="connsiteX8" fmla="*/ 133748 w 1257300"/>
                <a:gd name="connsiteY8" fmla="*/ 134 h 1485900"/>
                <a:gd name="connsiteX9" fmla="*/ 398 w 1257300"/>
                <a:gd name="connsiteY9" fmla="*/ 133484 h 1485900"/>
                <a:gd name="connsiteX10" fmla="*/ 398 w 1257300"/>
                <a:gd name="connsiteY10" fmla="*/ 628784 h 1485900"/>
                <a:gd name="connsiteX11" fmla="*/ 1029098 w 1257300"/>
                <a:gd name="connsiteY11" fmla="*/ 628784 h 1485900"/>
                <a:gd name="connsiteX12" fmla="*/ 1029098 w 1257300"/>
                <a:gd name="connsiteY12" fmla="*/ 133484 h 1485900"/>
                <a:gd name="connsiteX13" fmla="*/ 398 w 1257300"/>
                <a:gd name="connsiteY13" fmla="*/ 628784 h 1485900"/>
                <a:gd name="connsiteX14" fmla="*/ 1029098 w 1257300"/>
                <a:gd name="connsiteY14" fmla="*/ 628784 h 1485900"/>
                <a:gd name="connsiteX15" fmla="*/ 1029098 w 1257300"/>
                <a:gd name="connsiteY15" fmla="*/ 800234 h 1485900"/>
                <a:gd name="connsiteX16" fmla="*/ 398 w 1257300"/>
                <a:gd name="connsiteY16" fmla="*/ 800234 h 1485900"/>
                <a:gd name="connsiteX17" fmla="*/ 398 w 1257300"/>
                <a:gd name="connsiteY17" fmla="*/ 628784 h 1485900"/>
                <a:gd name="connsiteX18" fmla="*/ 398 w 1257300"/>
                <a:gd name="connsiteY18" fmla="*/ 914534 h 1485900"/>
                <a:gd name="connsiteX19" fmla="*/ 705248 w 1257300"/>
                <a:gd name="connsiteY19" fmla="*/ 914534 h 1485900"/>
                <a:gd name="connsiteX20" fmla="*/ 800498 w 1257300"/>
                <a:gd name="connsiteY20" fmla="*/ 1009784 h 1485900"/>
                <a:gd name="connsiteX21" fmla="*/ 800498 w 1257300"/>
                <a:gd name="connsiteY21" fmla="*/ 1390784 h 1485900"/>
                <a:gd name="connsiteX22" fmla="*/ 895748 w 1257300"/>
                <a:gd name="connsiteY22" fmla="*/ 1486034 h 1485900"/>
                <a:gd name="connsiteX23" fmla="*/ 990046 w 1257300"/>
                <a:gd name="connsiteY23" fmla="*/ 1446982 h 1485900"/>
                <a:gd name="connsiteX24" fmla="*/ 1029098 w 1257300"/>
                <a:gd name="connsiteY24" fmla="*/ 1352684 h 1485900"/>
                <a:gd name="connsiteX25" fmla="*/ 1029098 w 1257300"/>
                <a:gd name="connsiteY25" fmla="*/ 800234 h 1485900"/>
                <a:gd name="connsiteX26" fmla="*/ 398 w 1257300"/>
                <a:gd name="connsiteY26" fmla="*/ 800234 h 1485900"/>
                <a:gd name="connsiteX27" fmla="*/ 398 w 1257300"/>
                <a:gd name="connsiteY27" fmla="*/ 914534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57300" h="1485900">
                  <a:moveTo>
                    <a:pt x="1257698" y="571634"/>
                  </a:moveTo>
                  <a:lnTo>
                    <a:pt x="1029098" y="571634"/>
                  </a:lnTo>
                  <a:lnTo>
                    <a:pt x="1029098" y="133484"/>
                  </a:lnTo>
                  <a:cubicBezTo>
                    <a:pt x="1029098" y="59856"/>
                    <a:pt x="1088820" y="134"/>
                    <a:pt x="1162448" y="134"/>
                  </a:cubicBezTo>
                  <a:cubicBezTo>
                    <a:pt x="1215026" y="134"/>
                    <a:pt x="1257698" y="42806"/>
                    <a:pt x="1257698" y="95384"/>
                  </a:cubicBezTo>
                  <a:lnTo>
                    <a:pt x="1257698" y="571634"/>
                  </a:lnTo>
                  <a:close/>
                  <a:moveTo>
                    <a:pt x="1029098" y="133484"/>
                  </a:moveTo>
                  <a:cubicBezTo>
                    <a:pt x="1029098" y="59856"/>
                    <a:pt x="1088820" y="134"/>
                    <a:pt x="1162448" y="134"/>
                  </a:cubicBezTo>
                  <a:lnTo>
                    <a:pt x="133748" y="134"/>
                  </a:lnTo>
                  <a:cubicBezTo>
                    <a:pt x="60120" y="134"/>
                    <a:pt x="398" y="59856"/>
                    <a:pt x="398" y="133484"/>
                  </a:cubicBezTo>
                  <a:lnTo>
                    <a:pt x="398" y="628784"/>
                  </a:lnTo>
                  <a:lnTo>
                    <a:pt x="1029098" y="628784"/>
                  </a:lnTo>
                  <a:lnTo>
                    <a:pt x="1029098" y="133484"/>
                  </a:lnTo>
                  <a:close/>
                  <a:moveTo>
                    <a:pt x="398" y="628784"/>
                  </a:moveTo>
                  <a:lnTo>
                    <a:pt x="1029098" y="628784"/>
                  </a:lnTo>
                  <a:lnTo>
                    <a:pt x="1029098" y="800234"/>
                  </a:lnTo>
                  <a:lnTo>
                    <a:pt x="398" y="800234"/>
                  </a:lnTo>
                  <a:lnTo>
                    <a:pt x="398" y="628784"/>
                  </a:lnTo>
                  <a:close/>
                  <a:moveTo>
                    <a:pt x="398" y="914534"/>
                  </a:moveTo>
                  <a:lnTo>
                    <a:pt x="705248" y="914534"/>
                  </a:lnTo>
                  <a:cubicBezTo>
                    <a:pt x="757826" y="914534"/>
                    <a:pt x="800498" y="957206"/>
                    <a:pt x="800498" y="1009784"/>
                  </a:cubicBezTo>
                  <a:lnTo>
                    <a:pt x="800498" y="1390784"/>
                  </a:lnTo>
                  <a:cubicBezTo>
                    <a:pt x="800498" y="1443362"/>
                    <a:pt x="843170" y="1486034"/>
                    <a:pt x="895748" y="1486034"/>
                  </a:cubicBezTo>
                  <a:cubicBezTo>
                    <a:pt x="932515" y="1486034"/>
                    <a:pt x="965852" y="1471080"/>
                    <a:pt x="990046" y="1446982"/>
                  </a:cubicBezTo>
                  <a:cubicBezTo>
                    <a:pt x="1014144" y="1422788"/>
                    <a:pt x="1029098" y="1389451"/>
                    <a:pt x="1029098" y="1352684"/>
                  </a:cubicBezTo>
                  <a:lnTo>
                    <a:pt x="1029098" y="800234"/>
                  </a:lnTo>
                  <a:lnTo>
                    <a:pt x="398" y="800234"/>
                  </a:lnTo>
                  <a:lnTo>
                    <a:pt x="398" y="914534"/>
                  </a:lnTo>
                  <a:close/>
                </a:path>
              </a:pathLst>
            </a:custGeom>
            <a:solidFill>
              <a:srgbClr val="4472C4">
                <a:lumMod val="75000"/>
              </a:srgbClr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F9802A75-591F-772C-6BBF-4A8E295A7D7D}"/>
                </a:ext>
              </a:extLst>
            </p:cNvPr>
            <p:cNvSpPr/>
            <p:nvPr/>
          </p:nvSpPr>
          <p:spPr>
            <a:xfrm>
              <a:off x="3537500" y="3331994"/>
              <a:ext cx="1352550" cy="1485900"/>
            </a:xfrm>
            <a:custGeom>
              <a:avLst/>
              <a:gdLst>
                <a:gd name="connsiteX0" fmla="*/ 1352900 w 1352550"/>
                <a:gd name="connsiteY0" fmla="*/ 571730 h 1485900"/>
                <a:gd name="connsiteX1" fmla="*/ 1029050 w 1352550"/>
                <a:gd name="connsiteY1" fmla="*/ 571730 h 1485900"/>
                <a:gd name="connsiteX2" fmla="*/ 1029050 w 1352550"/>
                <a:gd name="connsiteY2" fmla="*/ 133580 h 1485900"/>
                <a:gd name="connsiteX3" fmla="*/ 1162400 w 1352550"/>
                <a:gd name="connsiteY3" fmla="*/ 230 h 1485900"/>
                <a:gd name="connsiteX4" fmla="*/ 1257650 w 1352550"/>
                <a:gd name="connsiteY4" fmla="*/ 95480 h 1485900"/>
                <a:gd name="connsiteX5" fmla="*/ 1257650 w 1352550"/>
                <a:gd name="connsiteY5" fmla="*/ 476480 h 1485900"/>
                <a:gd name="connsiteX6" fmla="*/ 1352900 w 1352550"/>
                <a:gd name="connsiteY6" fmla="*/ 571730 h 1485900"/>
                <a:gd name="connsiteX7" fmla="*/ 1029050 w 1352550"/>
                <a:gd name="connsiteY7" fmla="*/ 133580 h 1485900"/>
                <a:gd name="connsiteX8" fmla="*/ 1162400 w 1352550"/>
                <a:gd name="connsiteY8" fmla="*/ 230 h 1485900"/>
                <a:gd name="connsiteX9" fmla="*/ 133700 w 1352550"/>
                <a:gd name="connsiteY9" fmla="*/ 230 h 1485900"/>
                <a:gd name="connsiteX10" fmla="*/ 350 w 1352550"/>
                <a:gd name="connsiteY10" fmla="*/ 133580 h 1485900"/>
                <a:gd name="connsiteX11" fmla="*/ 350 w 1352550"/>
                <a:gd name="connsiteY11" fmla="*/ 628880 h 1485900"/>
                <a:gd name="connsiteX12" fmla="*/ 1029050 w 1352550"/>
                <a:gd name="connsiteY12" fmla="*/ 628880 h 1485900"/>
                <a:gd name="connsiteX13" fmla="*/ 1029050 w 1352550"/>
                <a:gd name="connsiteY13" fmla="*/ 133580 h 1485900"/>
                <a:gd name="connsiteX14" fmla="*/ 350 w 1352550"/>
                <a:gd name="connsiteY14" fmla="*/ 628880 h 1485900"/>
                <a:gd name="connsiteX15" fmla="*/ 1029050 w 1352550"/>
                <a:gd name="connsiteY15" fmla="*/ 628880 h 1485900"/>
                <a:gd name="connsiteX16" fmla="*/ 1029050 w 1352550"/>
                <a:gd name="connsiteY16" fmla="*/ 800330 h 1485900"/>
                <a:gd name="connsiteX17" fmla="*/ 350 w 1352550"/>
                <a:gd name="connsiteY17" fmla="*/ 800330 h 1485900"/>
                <a:gd name="connsiteX18" fmla="*/ 350 w 1352550"/>
                <a:gd name="connsiteY18" fmla="*/ 628880 h 1485900"/>
                <a:gd name="connsiteX19" fmla="*/ 350 w 1352550"/>
                <a:gd name="connsiteY19" fmla="*/ 914630 h 1485900"/>
                <a:gd name="connsiteX20" fmla="*/ 705200 w 1352550"/>
                <a:gd name="connsiteY20" fmla="*/ 914630 h 1485900"/>
                <a:gd name="connsiteX21" fmla="*/ 800450 w 1352550"/>
                <a:gd name="connsiteY21" fmla="*/ 1009880 h 1485900"/>
                <a:gd name="connsiteX22" fmla="*/ 800450 w 1352550"/>
                <a:gd name="connsiteY22" fmla="*/ 1390880 h 1485900"/>
                <a:gd name="connsiteX23" fmla="*/ 895700 w 1352550"/>
                <a:gd name="connsiteY23" fmla="*/ 1486130 h 1485900"/>
                <a:gd name="connsiteX24" fmla="*/ 989998 w 1352550"/>
                <a:gd name="connsiteY24" fmla="*/ 1447078 h 1485900"/>
                <a:gd name="connsiteX25" fmla="*/ 1029050 w 1352550"/>
                <a:gd name="connsiteY25" fmla="*/ 1352780 h 1485900"/>
                <a:gd name="connsiteX26" fmla="*/ 1029050 w 1352550"/>
                <a:gd name="connsiteY26" fmla="*/ 800330 h 1485900"/>
                <a:gd name="connsiteX27" fmla="*/ 350 w 1352550"/>
                <a:gd name="connsiteY27" fmla="*/ 800330 h 1485900"/>
                <a:gd name="connsiteX28" fmla="*/ 350 w 1352550"/>
                <a:gd name="connsiteY28" fmla="*/ 91463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2550" h="1485900">
                  <a:moveTo>
                    <a:pt x="1352900" y="571730"/>
                  </a:moveTo>
                  <a:lnTo>
                    <a:pt x="1029050" y="571730"/>
                  </a:lnTo>
                  <a:lnTo>
                    <a:pt x="1029050" y="133580"/>
                  </a:lnTo>
                  <a:cubicBezTo>
                    <a:pt x="1029050" y="59952"/>
                    <a:pt x="1088772" y="230"/>
                    <a:pt x="1162400" y="230"/>
                  </a:cubicBezTo>
                  <a:cubicBezTo>
                    <a:pt x="1214978" y="230"/>
                    <a:pt x="1257650" y="42902"/>
                    <a:pt x="1257650" y="95480"/>
                  </a:cubicBezTo>
                  <a:lnTo>
                    <a:pt x="1257650" y="476480"/>
                  </a:lnTo>
                  <a:cubicBezTo>
                    <a:pt x="1257650" y="529058"/>
                    <a:pt x="1300322" y="571730"/>
                    <a:pt x="1352900" y="571730"/>
                  </a:cubicBezTo>
                  <a:close/>
                  <a:moveTo>
                    <a:pt x="1029050" y="133580"/>
                  </a:moveTo>
                  <a:cubicBezTo>
                    <a:pt x="1029050" y="59952"/>
                    <a:pt x="1088772" y="230"/>
                    <a:pt x="1162400" y="230"/>
                  </a:cubicBezTo>
                  <a:lnTo>
                    <a:pt x="133700" y="230"/>
                  </a:lnTo>
                  <a:cubicBezTo>
                    <a:pt x="60072" y="230"/>
                    <a:pt x="350" y="59952"/>
                    <a:pt x="350" y="133580"/>
                  </a:cubicBezTo>
                  <a:lnTo>
                    <a:pt x="350" y="628880"/>
                  </a:lnTo>
                  <a:lnTo>
                    <a:pt x="1029050" y="628880"/>
                  </a:lnTo>
                  <a:lnTo>
                    <a:pt x="1029050" y="133580"/>
                  </a:lnTo>
                  <a:close/>
                  <a:moveTo>
                    <a:pt x="350" y="628880"/>
                  </a:moveTo>
                  <a:lnTo>
                    <a:pt x="1029050" y="628880"/>
                  </a:lnTo>
                  <a:lnTo>
                    <a:pt x="1029050" y="800330"/>
                  </a:lnTo>
                  <a:lnTo>
                    <a:pt x="350" y="800330"/>
                  </a:lnTo>
                  <a:lnTo>
                    <a:pt x="350" y="628880"/>
                  </a:lnTo>
                  <a:close/>
                  <a:moveTo>
                    <a:pt x="350" y="914630"/>
                  </a:moveTo>
                  <a:lnTo>
                    <a:pt x="705200" y="914630"/>
                  </a:lnTo>
                  <a:cubicBezTo>
                    <a:pt x="757778" y="914630"/>
                    <a:pt x="800450" y="957302"/>
                    <a:pt x="800450" y="1009880"/>
                  </a:cubicBezTo>
                  <a:lnTo>
                    <a:pt x="800450" y="1390880"/>
                  </a:lnTo>
                  <a:cubicBezTo>
                    <a:pt x="800450" y="1443458"/>
                    <a:pt x="843122" y="1486130"/>
                    <a:pt x="895700" y="1486130"/>
                  </a:cubicBezTo>
                  <a:cubicBezTo>
                    <a:pt x="932467" y="1486130"/>
                    <a:pt x="965804" y="1471176"/>
                    <a:pt x="989998" y="1447078"/>
                  </a:cubicBezTo>
                  <a:cubicBezTo>
                    <a:pt x="1014096" y="1422884"/>
                    <a:pt x="1029050" y="1389547"/>
                    <a:pt x="1029050" y="1352780"/>
                  </a:cubicBezTo>
                  <a:lnTo>
                    <a:pt x="1029050" y="800330"/>
                  </a:lnTo>
                  <a:lnTo>
                    <a:pt x="350" y="800330"/>
                  </a:lnTo>
                  <a:lnTo>
                    <a:pt x="350" y="914630"/>
                  </a:lnTo>
                  <a:close/>
                </a:path>
              </a:pathLst>
            </a:custGeom>
            <a:solidFill>
              <a:srgbClr val="4472C4">
                <a:lumMod val="60000"/>
                <a:lumOff val="40000"/>
              </a:srgbClr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8414C80B-685C-FB86-6668-85BBD29BA7ED}"/>
                </a:ext>
              </a:extLst>
            </p:cNvPr>
            <p:cNvSpPr/>
            <p:nvPr/>
          </p:nvSpPr>
          <p:spPr>
            <a:xfrm>
              <a:off x="3080300" y="4246394"/>
              <a:ext cx="1352550" cy="1257300"/>
            </a:xfrm>
            <a:custGeom>
              <a:avLst/>
              <a:gdLst>
                <a:gd name="connsiteX0" fmla="*/ 1352852 w 1352550"/>
                <a:gd name="connsiteY0" fmla="*/ 571826 h 1257300"/>
                <a:gd name="connsiteX1" fmla="*/ 1029002 w 1352550"/>
                <a:gd name="connsiteY1" fmla="*/ 571826 h 1257300"/>
                <a:gd name="connsiteX2" fmla="*/ 1029002 w 1352550"/>
                <a:gd name="connsiteY2" fmla="*/ 133676 h 1257300"/>
                <a:gd name="connsiteX3" fmla="*/ 1162352 w 1352550"/>
                <a:gd name="connsiteY3" fmla="*/ 326 h 1257300"/>
                <a:gd name="connsiteX4" fmla="*/ 1257602 w 1352550"/>
                <a:gd name="connsiteY4" fmla="*/ 95576 h 1257300"/>
                <a:gd name="connsiteX5" fmla="*/ 1257602 w 1352550"/>
                <a:gd name="connsiteY5" fmla="*/ 476576 h 1257300"/>
                <a:gd name="connsiteX6" fmla="*/ 1352852 w 1352550"/>
                <a:gd name="connsiteY6" fmla="*/ 571826 h 1257300"/>
                <a:gd name="connsiteX7" fmla="*/ 1029002 w 1352550"/>
                <a:gd name="connsiteY7" fmla="*/ 133676 h 1257300"/>
                <a:gd name="connsiteX8" fmla="*/ 1162352 w 1352550"/>
                <a:gd name="connsiteY8" fmla="*/ 326 h 1257300"/>
                <a:gd name="connsiteX9" fmla="*/ 133652 w 1352550"/>
                <a:gd name="connsiteY9" fmla="*/ 326 h 1257300"/>
                <a:gd name="connsiteX10" fmla="*/ 302 w 1352550"/>
                <a:gd name="connsiteY10" fmla="*/ 133676 h 1257300"/>
                <a:gd name="connsiteX11" fmla="*/ 302 w 1352550"/>
                <a:gd name="connsiteY11" fmla="*/ 686126 h 1257300"/>
                <a:gd name="connsiteX12" fmla="*/ 1029002 w 1352550"/>
                <a:gd name="connsiteY12" fmla="*/ 686126 h 1257300"/>
                <a:gd name="connsiteX13" fmla="*/ 1029002 w 1352550"/>
                <a:gd name="connsiteY13" fmla="*/ 133676 h 1257300"/>
                <a:gd name="connsiteX14" fmla="*/ 302 w 1352550"/>
                <a:gd name="connsiteY14" fmla="*/ 686126 h 1257300"/>
                <a:gd name="connsiteX15" fmla="*/ 1029002 w 1352550"/>
                <a:gd name="connsiteY15" fmla="*/ 686126 h 1257300"/>
                <a:gd name="connsiteX16" fmla="*/ 1029002 w 1352550"/>
                <a:gd name="connsiteY16" fmla="*/ 1143326 h 1257300"/>
                <a:gd name="connsiteX17" fmla="*/ 302 w 1352550"/>
                <a:gd name="connsiteY17" fmla="*/ 1143326 h 1257300"/>
                <a:gd name="connsiteX18" fmla="*/ 302 w 1352550"/>
                <a:gd name="connsiteY18" fmla="*/ 686126 h 1257300"/>
                <a:gd name="connsiteX19" fmla="*/ 302 w 1352550"/>
                <a:gd name="connsiteY19" fmla="*/ 1143326 h 1257300"/>
                <a:gd name="connsiteX20" fmla="*/ 1029002 w 1352550"/>
                <a:gd name="connsiteY20" fmla="*/ 1143326 h 1257300"/>
                <a:gd name="connsiteX21" fmla="*/ 1029002 w 1352550"/>
                <a:gd name="connsiteY21" fmla="*/ 1257626 h 1257300"/>
                <a:gd name="connsiteX22" fmla="*/ 302 w 1352550"/>
                <a:gd name="connsiteY22" fmla="*/ 1257626 h 1257300"/>
                <a:gd name="connsiteX23" fmla="*/ 302 w 1352550"/>
                <a:gd name="connsiteY23" fmla="*/ 1143326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52550" h="1257300">
                  <a:moveTo>
                    <a:pt x="1352852" y="571826"/>
                  </a:moveTo>
                  <a:lnTo>
                    <a:pt x="1029002" y="571826"/>
                  </a:lnTo>
                  <a:lnTo>
                    <a:pt x="1029002" y="133676"/>
                  </a:lnTo>
                  <a:cubicBezTo>
                    <a:pt x="1029002" y="60048"/>
                    <a:pt x="1088724" y="326"/>
                    <a:pt x="1162352" y="326"/>
                  </a:cubicBezTo>
                  <a:cubicBezTo>
                    <a:pt x="1214930" y="326"/>
                    <a:pt x="1257602" y="42998"/>
                    <a:pt x="1257602" y="95576"/>
                  </a:cubicBezTo>
                  <a:lnTo>
                    <a:pt x="1257602" y="476576"/>
                  </a:lnTo>
                  <a:cubicBezTo>
                    <a:pt x="1257602" y="529154"/>
                    <a:pt x="1300274" y="571826"/>
                    <a:pt x="1352852" y="571826"/>
                  </a:cubicBezTo>
                  <a:close/>
                  <a:moveTo>
                    <a:pt x="1029002" y="133676"/>
                  </a:moveTo>
                  <a:cubicBezTo>
                    <a:pt x="1029002" y="60048"/>
                    <a:pt x="1088724" y="326"/>
                    <a:pt x="1162352" y="326"/>
                  </a:cubicBezTo>
                  <a:lnTo>
                    <a:pt x="133652" y="326"/>
                  </a:lnTo>
                  <a:cubicBezTo>
                    <a:pt x="60024" y="326"/>
                    <a:pt x="302" y="60048"/>
                    <a:pt x="302" y="133676"/>
                  </a:cubicBezTo>
                  <a:lnTo>
                    <a:pt x="302" y="686126"/>
                  </a:lnTo>
                  <a:lnTo>
                    <a:pt x="1029002" y="686126"/>
                  </a:lnTo>
                  <a:lnTo>
                    <a:pt x="1029002" y="133676"/>
                  </a:lnTo>
                  <a:close/>
                  <a:moveTo>
                    <a:pt x="302" y="686126"/>
                  </a:moveTo>
                  <a:lnTo>
                    <a:pt x="1029002" y="686126"/>
                  </a:lnTo>
                  <a:lnTo>
                    <a:pt x="1029002" y="1143326"/>
                  </a:lnTo>
                  <a:lnTo>
                    <a:pt x="302" y="1143326"/>
                  </a:lnTo>
                  <a:lnTo>
                    <a:pt x="302" y="686126"/>
                  </a:lnTo>
                  <a:close/>
                  <a:moveTo>
                    <a:pt x="302" y="1143326"/>
                  </a:moveTo>
                  <a:lnTo>
                    <a:pt x="1029002" y="1143326"/>
                  </a:lnTo>
                  <a:lnTo>
                    <a:pt x="1029002" y="1257626"/>
                  </a:lnTo>
                  <a:lnTo>
                    <a:pt x="302" y="1257626"/>
                  </a:lnTo>
                  <a:lnTo>
                    <a:pt x="302" y="1143326"/>
                  </a:lnTo>
                  <a:close/>
                </a:path>
              </a:pathLst>
            </a:custGeom>
            <a:solidFill>
              <a:srgbClr val="4472C4">
                <a:lumMod val="40000"/>
                <a:lumOff val="60000"/>
              </a:srgbClr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C7DC99D-949D-FCEB-ADFE-C1EC39DC67D2}"/>
                </a:ext>
              </a:extLst>
            </p:cNvPr>
            <p:cNvSpPr txBox="1"/>
            <p:nvPr/>
          </p:nvSpPr>
          <p:spPr>
            <a:xfrm>
              <a:off x="2820602" y="1742125"/>
              <a:ext cx="1017576" cy="29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ETL 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과정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FF0E01-5F34-4012-8E7C-D2DCA4692A9F}"/>
                </a:ext>
              </a:extLst>
            </p:cNvPr>
            <p:cNvSpPr txBox="1"/>
            <p:nvPr/>
          </p:nvSpPr>
          <p:spPr>
            <a:xfrm>
              <a:off x="2563127" y="2452912"/>
              <a:ext cx="166986" cy="290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AA4706B-86F1-FE86-DB14-329321F929ED}"/>
                </a:ext>
              </a:extLst>
            </p:cNvPr>
            <p:cNvSpPr txBox="1"/>
            <p:nvPr/>
          </p:nvSpPr>
          <p:spPr>
            <a:xfrm>
              <a:off x="4106744" y="2525003"/>
              <a:ext cx="804496" cy="235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3</a:t>
              </a:r>
              <a:r>
                <a:rPr kumimoji="0" lang="en-US" altLang="ko-KR" sz="11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. </a:t>
              </a:r>
              <a:r>
                <a:rPr kumimoji="0" lang="ko-KR" altLang="en-US" sz="11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데이터 변환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90BB110-4D49-96F6-52F2-9E02B14C67FA}"/>
                </a:ext>
              </a:extLst>
            </p:cNvPr>
            <p:cNvSpPr txBox="1"/>
            <p:nvPr/>
          </p:nvSpPr>
          <p:spPr>
            <a:xfrm>
              <a:off x="1394303" y="4574096"/>
              <a:ext cx="1507274" cy="394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JSON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구조 내 필요한 </a:t>
              </a:r>
              <a:r>
                <a:rPr kumimoji="0" lang="ko-KR" altLang="en-US" sz="1125" b="0" i="0" u="none" strike="noStrike" kern="0" cap="none" spc="0" normalizeH="0" baseline="0" noProof="0" dirty="0" err="1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발화자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,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발화 내용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,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감정 레이블 등 추출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2C94A7F-4A6C-4ACD-5041-9DA37EAD8E4D}"/>
                </a:ext>
              </a:extLst>
            </p:cNvPr>
            <p:cNvSpPr txBox="1"/>
            <p:nvPr/>
          </p:nvSpPr>
          <p:spPr>
            <a:xfrm>
              <a:off x="2039312" y="3038624"/>
              <a:ext cx="166986" cy="23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9967640-DED4-71B4-D164-8DD4450A45AC}"/>
                </a:ext>
              </a:extLst>
            </p:cNvPr>
            <p:cNvSpPr txBox="1"/>
            <p:nvPr/>
          </p:nvSpPr>
          <p:spPr>
            <a:xfrm>
              <a:off x="2046075" y="3448199"/>
              <a:ext cx="166986" cy="290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6C5E223-F7E0-859A-F43E-ABBC13537125}"/>
                </a:ext>
              </a:extLst>
            </p:cNvPr>
            <p:cNvSpPr txBox="1"/>
            <p:nvPr/>
          </p:nvSpPr>
          <p:spPr>
            <a:xfrm>
              <a:off x="3651229" y="3442019"/>
              <a:ext cx="804496" cy="235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2</a:t>
              </a:r>
              <a:r>
                <a:rPr kumimoji="0" lang="en-US" altLang="ko-KR" sz="11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. </a:t>
              </a:r>
              <a:r>
                <a:rPr kumimoji="0" lang="ko-KR" altLang="en-US" sz="11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데이터 로드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89C44B3-948C-C731-95F5-1FD5908AD601}"/>
                </a:ext>
              </a:extLst>
            </p:cNvPr>
            <p:cNvSpPr txBox="1"/>
            <p:nvPr/>
          </p:nvSpPr>
          <p:spPr>
            <a:xfrm>
              <a:off x="1938444" y="3512774"/>
              <a:ext cx="1524663" cy="394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sym typeface="바탕"/>
                  <a:rtl val="0"/>
                </a:rPr>
                <a:t>추출된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데이터를 </a:t>
              </a:r>
              <a:r>
                <a:rPr kumimoji="0" lang="en-US" altLang="ko-KR" sz="1125" b="0" i="0" u="none" strike="noStrike" kern="0" cap="none" spc="0" normalizeH="0" baseline="0" noProof="0" dirty="0" err="1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DataFrame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형태로 정리 및 저장</a:t>
              </a: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DD97AEE-C0BC-1938-8AD0-C77C9E2149A2}"/>
                </a:ext>
              </a:extLst>
            </p:cNvPr>
            <p:cNvSpPr txBox="1"/>
            <p:nvPr/>
          </p:nvSpPr>
          <p:spPr>
            <a:xfrm>
              <a:off x="1976543" y="3953024"/>
              <a:ext cx="201704" cy="23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Roboto"/>
                  <a:ea typeface="바탕"/>
                  <a:cs typeface="Roboto"/>
                  <a:sym typeface="Roboto"/>
                  <a:rtl val="0"/>
                </a:rPr>
                <a:t>.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CFBC6B8-1FBD-2168-DA26-C59454D66BD1}"/>
                </a:ext>
              </a:extLst>
            </p:cNvPr>
            <p:cNvSpPr txBox="1"/>
            <p:nvPr/>
          </p:nvSpPr>
          <p:spPr>
            <a:xfrm>
              <a:off x="1658401" y="4352841"/>
              <a:ext cx="166986" cy="290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2C2CF64-5E9B-7770-3B05-4F50AC8A680B}"/>
                </a:ext>
              </a:extLst>
            </p:cNvPr>
            <p:cNvSpPr txBox="1"/>
            <p:nvPr/>
          </p:nvSpPr>
          <p:spPr>
            <a:xfrm>
              <a:off x="3210061" y="4447357"/>
              <a:ext cx="779864" cy="235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1</a:t>
              </a:r>
              <a:r>
                <a:rPr kumimoji="0" lang="en-US" altLang="ko-KR" sz="11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.</a:t>
              </a:r>
              <a:r>
                <a:rPr kumimoji="0" lang="ko-KR" altLang="en-US" sz="11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데이터 추출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3405E35-6E38-1779-1E39-DC0F82197269}"/>
                </a:ext>
              </a:extLst>
            </p:cNvPr>
            <p:cNvSpPr txBox="1"/>
            <p:nvPr/>
          </p:nvSpPr>
          <p:spPr>
            <a:xfrm>
              <a:off x="2335343" y="2574094"/>
              <a:ext cx="1546398" cy="550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필요한 새로운 변수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(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컬럼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)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생성 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감정 점수 변환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,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발화 길이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키워드 빈도 등등</a:t>
              </a: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4357734-0577-C69E-3694-BBC6FF449099}"/>
                </a:ext>
              </a:extLst>
            </p:cNvPr>
            <p:cNvSpPr txBox="1"/>
            <p:nvPr/>
          </p:nvSpPr>
          <p:spPr>
            <a:xfrm>
              <a:off x="1949110" y="4867424"/>
              <a:ext cx="166986" cy="238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E978D704-CD4E-D73D-DB43-628ED283D9CB}"/>
                </a:ext>
              </a:extLst>
            </p:cNvPr>
            <p:cNvSpPr/>
            <p:nvPr/>
          </p:nvSpPr>
          <p:spPr>
            <a:xfrm>
              <a:off x="3994700" y="2417594"/>
              <a:ext cx="1257300" cy="1485900"/>
            </a:xfrm>
            <a:custGeom>
              <a:avLst/>
              <a:gdLst>
                <a:gd name="connsiteX0" fmla="*/ 1029098 w 1257300"/>
                <a:gd name="connsiteY0" fmla="*/ 571634 h 1485900"/>
                <a:gd name="connsiteX1" fmla="*/ 1029098 w 1257300"/>
                <a:gd name="connsiteY1" fmla="*/ 133484 h 1485900"/>
                <a:gd name="connsiteX2" fmla="*/ 1162448 w 1257300"/>
                <a:gd name="connsiteY2" fmla="*/ 134 h 1485900"/>
                <a:gd name="connsiteX3" fmla="*/ 1257698 w 1257300"/>
                <a:gd name="connsiteY3" fmla="*/ 95384 h 1485900"/>
                <a:gd name="connsiteX4" fmla="*/ 1257698 w 1257300"/>
                <a:gd name="connsiteY4" fmla="*/ 571634 h 1485900"/>
                <a:gd name="connsiteX5" fmla="*/ 1029098 w 1257300"/>
                <a:gd name="connsiteY5" fmla="*/ 571634 h 1485900"/>
                <a:gd name="connsiteX6" fmla="*/ 1029098 w 1257300"/>
                <a:gd name="connsiteY6" fmla="*/ 133484 h 1485900"/>
                <a:gd name="connsiteX7" fmla="*/ 1029098 w 1257300"/>
                <a:gd name="connsiteY7" fmla="*/ 628784 h 1485900"/>
                <a:gd name="connsiteX8" fmla="*/ 1162448 w 1257300"/>
                <a:gd name="connsiteY8" fmla="*/ 134 h 1485900"/>
                <a:gd name="connsiteX9" fmla="*/ 133748 w 1257300"/>
                <a:gd name="connsiteY9" fmla="*/ 134 h 1485900"/>
                <a:gd name="connsiteX10" fmla="*/ 398 w 1257300"/>
                <a:gd name="connsiteY10" fmla="*/ 133484 h 1485900"/>
                <a:gd name="connsiteX11" fmla="*/ 398 w 1257300"/>
                <a:gd name="connsiteY11" fmla="*/ 628784 h 1485900"/>
                <a:gd name="connsiteX12" fmla="*/ 398 w 1257300"/>
                <a:gd name="connsiteY12" fmla="*/ 628784 h 1485900"/>
                <a:gd name="connsiteX13" fmla="*/ 398 w 1257300"/>
                <a:gd name="connsiteY13" fmla="*/ 800234 h 1485900"/>
                <a:gd name="connsiteX14" fmla="*/ 1029098 w 1257300"/>
                <a:gd name="connsiteY14" fmla="*/ 628784 h 1485900"/>
                <a:gd name="connsiteX15" fmla="*/ 1029098 w 1257300"/>
                <a:gd name="connsiteY15" fmla="*/ 800234 h 1485900"/>
                <a:gd name="connsiteX16" fmla="*/ 1029098 w 1257300"/>
                <a:gd name="connsiteY16" fmla="*/ 800234 h 1485900"/>
                <a:gd name="connsiteX17" fmla="*/ 1029098 w 1257300"/>
                <a:gd name="connsiteY17" fmla="*/ 1352684 h 1485900"/>
                <a:gd name="connsiteX18" fmla="*/ 990046 w 1257300"/>
                <a:gd name="connsiteY18" fmla="*/ 1446982 h 1485900"/>
                <a:gd name="connsiteX19" fmla="*/ 895748 w 1257300"/>
                <a:gd name="connsiteY19" fmla="*/ 1486034 h 1485900"/>
                <a:gd name="connsiteX20" fmla="*/ 800498 w 1257300"/>
                <a:gd name="connsiteY20" fmla="*/ 1390784 h 1485900"/>
                <a:gd name="connsiteX21" fmla="*/ 800498 w 1257300"/>
                <a:gd name="connsiteY21" fmla="*/ 1009784 h 1485900"/>
                <a:gd name="connsiteX22" fmla="*/ 705248 w 1257300"/>
                <a:gd name="connsiteY22" fmla="*/ 914534 h 1485900"/>
                <a:gd name="connsiteX23" fmla="*/ 398 w 1257300"/>
                <a:gd name="connsiteY23" fmla="*/ 914534 h 1485900"/>
                <a:gd name="connsiteX24" fmla="*/ 398 w 1257300"/>
                <a:gd name="connsiteY24" fmla="*/ 800234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57300" h="1485900">
                  <a:moveTo>
                    <a:pt x="1029098" y="571634"/>
                  </a:moveTo>
                  <a:lnTo>
                    <a:pt x="1029098" y="133484"/>
                  </a:lnTo>
                  <a:cubicBezTo>
                    <a:pt x="1029098" y="59856"/>
                    <a:pt x="1088820" y="134"/>
                    <a:pt x="1162448" y="134"/>
                  </a:cubicBezTo>
                  <a:cubicBezTo>
                    <a:pt x="1215026" y="134"/>
                    <a:pt x="1257698" y="42806"/>
                    <a:pt x="1257698" y="95384"/>
                  </a:cubicBezTo>
                  <a:lnTo>
                    <a:pt x="1257698" y="571634"/>
                  </a:lnTo>
                  <a:lnTo>
                    <a:pt x="1029098" y="571634"/>
                  </a:lnTo>
                  <a:close/>
                  <a:moveTo>
                    <a:pt x="1029098" y="133484"/>
                  </a:moveTo>
                  <a:lnTo>
                    <a:pt x="1029098" y="628784"/>
                  </a:lnTo>
                  <a:moveTo>
                    <a:pt x="1162448" y="134"/>
                  </a:moveTo>
                  <a:lnTo>
                    <a:pt x="133748" y="134"/>
                  </a:lnTo>
                  <a:cubicBezTo>
                    <a:pt x="60120" y="134"/>
                    <a:pt x="398" y="59856"/>
                    <a:pt x="398" y="133484"/>
                  </a:cubicBezTo>
                  <a:lnTo>
                    <a:pt x="398" y="628784"/>
                  </a:lnTo>
                  <a:moveTo>
                    <a:pt x="398" y="628784"/>
                  </a:moveTo>
                  <a:lnTo>
                    <a:pt x="398" y="800234"/>
                  </a:lnTo>
                  <a:moveTo>
                    <a:pt x="1029098" y="628784"/>
                  </a:moveTo>
                  <a:lnTo>
                    <a:pt x="1029098" y="800234"/>
                  </a:lnTo>
                  <a:moveTo>
                    <a:pt x="1029098" y="800234"/>
                  </a:moveTo>
                  <a:lnTo>
                    <a:pt x="1029098" y="1352684"/>
                  </a:lnTo>
                  <a:cubicBezTo>
                    <a:pt x="1029098" y="1389451"/>
                    <a:pt x="1014144" y="1422788"/>
                    <a:pt x="990046" y="1446982"/>
                  </a:cubicBezTo>
                  <a:cubicBezTo>
                    <a:pt x="965852" y="1471080"/>
                    <a:pt x="932515" y="1486034"/>
                    <a:pt x="895748" y="1486034"/>
                  </a:cubicBezTo>
                  <a:cubicBezTo>
                    <a:pt x="843170" y="1486034"/>
                    <a:pt x="800498" y="1443362"/>
                    <a:pt x="800498" y="1390784"/>
                  </a:cubicBezTo>
                  <a:lnTo>
                    <a:pt x="800498" y="1009784"/>
                  </a:lnTo>
                  <a:cubicBezTo>
                    <a:pt x="800498" y="957206"/>
                    <a:pt x="757826" y="914534"/>
                    <a:pt x="705248" y="914534"/>
                  </a:cubicBezTo>
                  <a:lnTo>
                    <a:pt x="398" y="914534"/>
                  </a:lnTo>
                  <a:lnTo>
                    <a:pt x="398" y="800234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8E287593-824C-C06C-41B6-C9DFDF5CA029}"/>
                </a:ext>
              </a:extLst>
            </p:cNvPr>
            <p:cNvSpPr/>
            <p:nvPr/>
          </p:nvSpPr>
          <p:spPr>
            <a:xfrm>
              <a:off x="3537500" y="3331994"/>
              <a:ext cx="1352550" cy="1485900"/>
            </a:xfrm>
            <a:custGeom>
              <a:avLst/>
              <a:gdLst>
                <a:gd name="connsiteX0" fmla="*/ 1352900 w 1352550"/>
                <a:gd name="connsiteY0" fmla="*/ 571730 h 1485900"/>
                <a:gd name="connsiteX1" fmla="*/ 1029050 w 1352550"/>
                <a:gd name="connsiteY1" fmla="*/ 571730 h 1485900"/>
                <a:gd name="connsiteX2" fmla="*/ 1029050 w 1352550"/>
                <a:gd name="connsiteY2" fmla="*/ 133580 h 1485900"/>
                <a:gd name="connsiteX3" fmla="*/ 1162400 w 1352550"/>
                <a:gd name="connsiteY3" fmla="*/ 230 h 1485900"/>
                <a:gd name="connsiteX4" fmla="*/ 1257650 w 1352550"/>
                <a:gd name="connsiteY4" fmla="*/ 95480 h 1485900"/>
                <a:gd name="connsiteX5" fmla="*/ 1257650 w 1352550"/>
                <a:gd name="connsiteY5" fmla="*/ 476480 h 1485900"/>
                <a:gd name="connsiteX6" fmla="*/ 1352900 w 1352550"/>
                <a:gd name="connsiteY6" fmla="*/ 571730 h 1485900"/>
                <a:gd name="connsiteX7" fmla="*/ 1029050 w 1352550"/>
                <a:gd name="connsiteY7" fmla="*/ 133580 h 1485900"/>
                <a:gd name="connsiteX8" fmla="*/ 1029050 w 1352550"/>
                <a:gd name="connsiteY8" fmla="*/ 628880 h 1485900"/>
                <a:gd name="connsiteX9" fmla="*/ 1162400 w 1352550"/>
                <a:gd name="connsiteY9" fmla="*/ 230 h 1485900"/>
                <a:gd name="connsiteX10" fmla="*/ 133700 w 1352550"/>
                <a:gd name="connsiteY10" fmla="*/ 230 h 1485900"/>
                <a:gd name="connsiteX11" fmla="*/ 350 w 1352550"/>
                <a:gd name="connsiteY11" fmla="*/ 133580 h 1485900"/>
                <a:gd name="connsiteX12" fmla="*/ 350 w 1352550"/>
                <a:gd name="connsiteY12" fmla="*/ 628880 h 1485900"/>
                <a:gd name="connsiteX13" fmla="*/ 350 w 1352550"/>
                <a:gd name="connsiteY13" fmla="*/ 628880 h 1485900"/>
                <a:gd name="connsiteX14" fmla="*/ 350 w 1352550"/>
                <a:gd name="connsiteY14" fmla="*/ 800330 h 1485900"/>
                <a:gd name="connsiteX15" fmla="*/ 1029050 w 1352550"/>
                <a:gd name="connsiteY15" fmla="*/ 628880 h 1485900"/>
                <a:gd name="connsiteX16" fmla="*/ 1029050 w 1352550"/>
                <a:gd name="connsiteY16" fmla="*/ 800330 h 1485900"/>
                <a:gd name="connsiteX17" fmla="*/ 1029050 w 1352550"/>
                <a:gd name="connsiteY17" fmla="*/ 800330 h 1485900"/>
                <a:gd name="connsiteX18" fmla="*/ 1029050 w 1352550"/>
                <a:gd name="connsiteY18" fmla="*/ 1352780 h 1485900"/>
                <a:gd name="connsiteX19" fmla="*/ 989998 w 1352550"/>
                <a:gd name="connsiteY19" fmla="*/ 1447078 h 1485900"/>
                <a:gd name="connsiteX20" fmla="*/ 895700 w 1352550"/>
                <a:gd name="connsiteY20" fmla="*/ 1486130 h 1485900"/>
                <a:gd name="connsiteX21" fmla="*/ 800450 w 1352550"/>
                <a:gd name="connsiteY21" fmla="*/ 1390880 h 1485900"/>
                <a:gd name="connsiteX22" fmla="*/ 800450 w 1352550"/>
                <a:gd name="connsiteY22" fmla="*/ 1009880 h 1485900"/>
                <a:gd name="connsiteX23" fmla="*/ 705200 w 1352550"/>
                <a:gd name="connsiteY23" fmla="*/ 914630 h 1485900"/>
                <a:gd name="connsiteX24" fmla="*/ 350 w 1352550"/>
                <a:gd name="connsiteY24" fmla="*/ 914630 h 1485900"/>
                <a:gd name="connsiteX25" fmla="*/ 350 w 1352550"/>
                <a:gd name="connsiteY25" fmla="*/ 80033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52550" h="1485900">
                  <a:moveTo>
                    <a:pt x="1352900" y="571730"/>
                  </a:moveTo>
                  <a:lnTo>
                    <a:pt x="1029050" y="571730"/>
                  </a:lnTo>
                  <a:lnTo>
                    <a:pt x="1029050" y="133580"/>
                  </a:lnTo>
                  <a:cubicBezTo>
                    <a:pt x="1029050" y="59952"/>
                    <a:pt x="1088772" y="230"/>
                    <a:pt x="1162400" y="230"/>
                  </a:cubicBezTo>
                  <a:cubicBezTo>
                    <a:pt x="1214978" y="230"/>
                    <a:pt x="1257650" y="42902"/>
                    <a:pt x="1257650" y="95480"/>
                  </a:cubicBezTo>
                  <a:lnTo>
                    <a:pt x="1257650" y="476480"/>
                  </a:lnTo>
                  <a:cubicBezTo>
                    <a:pt x="1257650" y="529058"/>
                    <a:pt x="1300322" y="571730"/>
                    <a:pt x="1352900" y="571730"/>
                  </a:cubicBezTo>
                  <a:close/>
                  <a:moveTo>
                    <a:pt x="1029050" y="133580"/>
                  </a:moveTo>
                  <a:lnTo>
                    <a:pt x="1029050" y="628880"/>
                  </a:lnTo>
                  <a:moveTo>
                    <a:pt x="1162400" y="230"/>
                  </a:moveTo>
                  <a:lnTo>
                    <a:pt x="133700" y="230"/>
                  </a:lnTo>
                  <a:cubicBezTo>
                    <a:pt x="60072" y="230"/>
                    <a:pt x="350" y="59952"/>
                    <a:pt x="350" y="133580"/>
                  </a:cubicBezTo>
                  <a:lnTo>
                    <a:pt x="350" y="628880"/>
                  </a:lnTo>
                  <a:moveTo>
                    <a:pt x="350" y="628880"/>
                  </a:moveTo>
                  <a:lnTo>
                    <a:pt x="350" y="800330"/>
                  </a:lnTo>
                  <a:moveTo>
                    <a:pt x="1029050" y="628880"/>
                  </a:moveTo>
                  <a:lnTo>
                    <a:pt x="1029050" y="800330"/>
                  </a:lnTo>
                  <a:moveTo>
                    <a:pt x="1029050" y="800330"/>
                  </a:moveTo>
                  <a:lnTo>
                    <a:pt x="1029050" y="1352780"/>
                  </a:lnTo>
                  <a:cubicBezTo>
                    <a:pt x="1029050" y="1389547"/>
                    <a:pt x="1014096" y="1422884"/>
                    <a:pt x="989998" y="1447078"/>
                  </a:cubicBezTo>
                  <a:cubicBezTo>
                    <a:pt x="965804" y="1471176"/>
                    <a:pt x="932467" y="1486130"/>
                    <a:pt x="895700" y="1486130"/>
                  </a:cubicBezTo>
                  <a:cubicBezTo>
                    <a:pt x="843122" y="1486130"/>
                    <a:pt x="800450" y="1443458"/>
                    <a:pt x="800450" y="1390880"/>
                  </a:cubicBezTo>
                  <a:lnTo>
                    <a:pt x="800450" y="1009880"/>
                  </a:lnTo>
                  <a:cubicBezTo>
                    <a:pt x="800450" y="957302"/>
                    <a:pt x="757778" y="914630"/>
                    <a:pt x="705200" y="914630"/>
                  </a:cubicBezTo>
                  <a:lnTo>
                    <a:pt x="350" y="914630"/>
                  </a:lnTo>
                  <a:lnTo>
                    <a:pt x="350" y="800330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6834AAFA-1597-376F-E95C-1C8192DF0055}"/>
                </a:ext>
              </a:extLst>
            </p:cNvPr>
            <p:cNvSpPr/>
            <p:nvPr/>
          </p:nvSpPr>
          <p:spPr>
            <a:xfrm>
              <a:off x="3080300" y="4246394"/>
              <a:ext cx="1352550" cy="1257300"/>
            </a:xfrm>
            <a:custGeom>
              <a:avLst/>
              <a:gdLst>
                <a:gd name="connsiteX0" fmla="*/ 1352852 w 1352550"/>
                <a:gd name="connsiteY0" fmla="*/ 571826 h 1257300"/>
                <a:gd name="connsiteX1" fmla="*/ 1029002 w 1352550"/>
                <a:gd name="connsiteY1" fmla="*/ 571826 h 1257300"/>
                <a:gd name="connsiteX2" fmla="*/ 1029002 w 1352550"/>
                <a:gd name="connsiteY2" fmla="*/ 133676 h 1257300"/>
                <a:gd name="connsiteX3" fmla="*/ 1162352 w 1352550"/>
                <a:gd name="connsiteY3" fmla="*/ 326 h 1257300"/>
                <a:gd name="connsiteX4" fmla="*/ 1257602 w 1352550"/>
                <a:gd name="connsiteY4" fmla="*/ 95576 h 1257300"/>
                <a:gd name="connsiteX5" fmla="*/ 1257602 w 1352550"/>
                <a:gd name="connsiteY5" fmla="*/ 476576 h 1257300"/>
                <a:gd name="connsiteX6" fmla="*/ 1352852 w 1352550"/>
                <a:gd name="connsiteY6" fmla="*/ 571826 h 1257300"/>
                <a:gd name="connsiteX7" fmla="*/ 1029002 w 1352550"/>
                <a:gd name="connsiteY7" fmla="*/ 133676 h 1257300"/>
                <a:gd name="connsiteX8" fmla="*/ 1029002 w 1352550"/>
                <a:gd name="connsiteY8" fmla="*/ 686126 h 1257300"/>
                <a:gd name="connsiteX9" fmla="*/ 1162352 w 1352550"/>
                <a:gd name="connsiteY9" fmla="*/ 326 h 1257300"/>
                <a:gd name="connsiteX10" fmla="*/ 133652 w 1352550"/>
                <a:gd name="connsiteY10" fmla="*/ 326 h 1257300"/>
                <a:gd name="connsiteX11" fmla="*/ 302 w 1352550"/>
                <a:gd name="connsiteY11" fmla="*/ 133676 h 1257300"/>
                <a:gd name="connsiteX12" fmla="*/ 302 w 1352550"/>
                <a:gd name="connsiteY12" fmla="*/ 686126 h 1257300"/>
                <a:gd name="connsiteX13" fmla="*/ 302 w 1352550"/>
                <a:gd name="connsiteY13" fmla="*/ 686126 h 1257300"/>
                <a:gd name="connsiteX14" fmla="*/ 302 w 1352550"/>
                <a:gd name="connsiteY14" fmla="*/ 1143326 h 1257300"/>
                <a:gd name="connsiteX15" fmla="*/ 1029002 w 1352550"/>
                <a:gd name="connsiteY15" fmla="*/ 686126 h 1257300"/>
                <a:gd name="connsiteX16" fmla="*/ 1029002 w 1352550"/>
                <a:gd name="connsiteY16" fmla="*/ 1143326 h 1257300"/>
                <a:gd name="connsiteX17" fmla="*/ 302 w 1352550"/>
                <a:gd name="connsiteY17" fmla="*/ 1143326 h 1257300"/>
                <a:gd name="connsiteX18" fmla="*/ 302 w 1352550"/>
                <a:gd name="connsiteY18" fmla="*/ 1257626 h 1257300"/>
                <a:gd name="connsiteX19" fmla="*/ 1029002 w 1352550"/>
                <a:gd name="connsiteY19" fmla="*/ 1257626 h 1257300"/>
                <a:gd name="connsiteX20" fmla="*/ 1029002 w 1352550"/>
                <a:gd name="connsiteY20" fmla="*/ 1143326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2550" h="1257300">
                  <a:moveTo>
                    <a:pt x="1352852" y="571826"/>
                  </a:moveTo>
                  <a:lnTo>
                    <a:pt x="1029002" y="571826"/>
                  </a:lnTo>
                  <a:lnTo>
                    <a:pt x="1029002" y="133676"/>
                  </a:lnTo>
                  <a:cubicBezTo>
                    <a:pt x="1029002" y="60048"/>
                    <a:pt x="1088724" y="326"/>
                    <a:pt x="1162352" y="326"/>
                  </a:cubicBezTo>
                  <a:cubicBezTo>
                    <a:pt x="1214930" y="326"/>
                    <a:pt x="1257602" y="42998"/>
                    <a:pt x="1257602" y="95576"/>
                  </a:cubicBezTo>
                  <a:lnTo>
                    <a:pt x="1257602" y="476576"/>
                  </a:lnTo>
                  <a:cubicBezTo>
                    <a:pt x="1257602" y="529154"/>
                    <a:pt x="1300274" y="571826"/>
                    <a:pt x="1352852" y="571826"/>
                  </a:cubicBezTo>
                  <a:close/>
                  <a:moveTo>
                    <a:pt x="1029002" y="133676"/>
                  </a:moveTo>
                  <a:lnTo>
                    <a:pt x="1029002" y="686126"/>
                  </a:lnTo>
                  <a:moveTo>
                    <a:pt x="1162352" y="326"/>
                  </a:moveTo>
                  <a:lnTo>
                    <a:pt x="133652" y="326"/>
                  </a:lnTo>
                  <a:cubicBezTo>
                    <a:pt x="60024" y="326"/>
                    <a:pt x="302" y="60048"/>
                    <a:pt x="302" y="133676"/>
                  </a:cubicBezTo>
                  <a:lnTo>
                    <a:pt x="302" y="686126"/>
                  </a:lnTo>
                  <a:moveTo>
                    <a:pt x="302" y="686126"/>
                  </a:moveTo>
                  <a:lnTo>
                    <a:pt x="302" y="1143326"/>
                  </a:lnTo>
                  <a:moveTo>
                    <a:pt x="1029002" y="686126"/>
                  </a:moveTo>
                  <a:lnTo>
                    <a:pt x="1029002" y="1143326"/>
                  </a:lnTo>
                  <a:moveTo>
                    <a:pt x="302" y="1143326"/>
                  </a:moveTo>
                  <a:lnTo>
                    <a:pt x="302" y="1257626"/>
                  </a:lnTo>
                  <a:lnTo>
                    <a:pt x="1029002" y="1257626"/>
                  </a:lnTo>
                  <a:lnTo>
                    <a:pt x="1029002" y="11433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ED7CF94-A9C9-CF60-326B-30A5F38A1B41}"/>
                </a:ext>
              </a:extLst>
            </p:cNvPr>
            <p:cNvSpPr/>
            <p:nvPr/>
          </p:nvSpPr>
          <p:spPr>
            <a:xfrm>
              <a:off x="4305715" y="2801686"/>
              <a:ext cx="432894" cy="428625"/>
            </a:xfrm>
            <a:custGeom>
              <a:avLst/>
              <a:gdLst>
                <a:gd name="connsiteX0" fmla="*/ 518 w 432894"/>
                <a:gd name="connsiteY0" fmla="*/ 428837 h 428625"/>
                <a:gd name="connsiteX1" fmla="*/ 85864 w 432894"/>
                <a:gd name="connsiteY1" fmla="*/ 400262 h 428625"/>
                <a:gd name="connsiteX2" fmla="*/ 150347 w 432894"/>
                <a:gd name="connsiteY2" fmla="*/ 428837 h 428625"/>
                <a:gd name="connsiteX3" fmla="*/ 214831 w 432894"/>
                <a:gd name="connsiteY3" fmla="*/ 400262 h 428625"/>
                <a:gd name="connsiteX4" fmla="*/ 279315 w 432894"/>
                <a:gd name="connsiteY4" fmla="*/ 428837 h 428625"/>
                <a:gd name="connsiteX5" fmla="*/ 343797 w 432894"/>
                <a:gd name="connsiteY5" fmla="*/ 400262 h 428625"/>
                <a:gd name="connsiteX6" fmla="*/ 429143 w 432894"/>
                <a:gd name="connsiteY6" fmla="*/ 428837 h 428625"/>
                <a:gd name="connsiteX7" fmla="*/ 370088 w 432894"/>
                <a:gd name="connsiteY7" fmla="*/ 69665 h 428625"/>
                <a:gd name="connsiteX8" fmla="*/ 433412 w 432894"/>
                <a:gd name="connsiteY8" fmla="*/ 34938 h 428625"/>
                <a:gd name="connsiteX9" fmla="*/ 370088 w 432894"/>
                <a:gd name="connsiteY9" fmla="*/ 212 h 428625"/>
                <a:gd name="connsiteX10" fmla="*/ 306764 w 432894"/>
                <a:gd name="connsiteY10" fmla="*/ 34938 h 428625"/>
                <a:gd name="connsiteX11" fmla="*/ 370088 w 432894"/>
                <a:gd name="connsiteY11" fmla="*/ 69665 h 428625"/>
                <a:gd name="connsiteX12" fmla="*/ 306764 w 432894"/>
                <a:gd name="connsiteY12" fmla="*/ 34937 h 428625"/>
                <a:gd name="connsiteX13" fmla="*/ 306764 w 432894"/>
                <a:gd name="connsiteY13" fmla="*/ 128903 h 428625"/>
                <a:gd name="connsiteX14" fmla="*/ 370088 w 432894"/>
                <a:gd name="connsiteY14" fmla="*/ 163629 h 428625"/>
                <a:gd name="connsiteX15" fmla="*/ 433412 w 432894"/>
                <a:gd name="connsiteY15" fmla="*/ 128903 h 428625"/>
                <a:gd name="connsiteX16" fmla="*/ 433412 w 432894"/>
                <a:gd name="connsiteY16" fmla="*/ 34937 h 428625"/>
                <a:gd name="connsiteX17" fmla="*/ 29974 w 432894"/>
                <a:gd name="connsiteY17" fmla="*/ 355493 h 428625"/>
                <a:gd name="connsiteX18" fmla="*/ 21558 w 432894"/>
                <a:gd name="connsiteY18" fmla="*/ 336557 h 428625"/>
                <a:gd name="connsiteX19" fmla="*/ 8934 w 432894"/>
                <a:gd name="connsiteY19" fmla="*/ 323932 h 428625"/>
                <a:gd name="connsiteX20" fmla="*/ 2622 w 432894"/>
                <a:gd name="connsiteY20" fmla="*/ 296580 h 428625"/>
                <a:gd name="connsiteX21" fmla="*/ 25766 w 432894"/>
                <a:gd name="connsiteY21" fmla="*/ 281853 h 428625"/>
                <a:gd name="connsiteX22" fmla="*/ 42599 w 432894"/>
                <a:gd name="connsiteY22" fmla="*/ 281853 h 428625"/>
                <a:gd name="connsiteX23" fmla="*/ 61535 w 432894"/>
                <a:gd name="connsiteY23" fmla="*/ 275542 h 428625"/>
                <a:gd name="connsiteX24" fmla="*/ 67847 w 432894"/>
                <a:gd name="connsiteY24" fmla="*/ 256604 h 428625"/>
                <a:gd name="connsiteX25" fmla="*/ 67847 w 432894"/>
                <a:gd name="connsiteY25" fmla="*/ 239773 h 428625"/>
                <a:gd name="connsiteX26" fmla="*/ 82575 w 432894"/>
                <a:gd name="connsiteY26" fmla="*/ 216628 h 428625"/>
                <a:gd name="connsiteX27" fmla="*/ 109927 w 432894"/>
                <a:gd name="connsiteY27" fmla="*/ 222941 h 428625"/>
                <a:gd name="connsiteX28" fmla="*/ 122551 w 432894"/>
                <a:gd name="connsiteY28" fmla="*/ 235565 h 428625"/>
                <a:gd name="connsiteX29" fmla="*/ 141487 w 432894"/>
                <a:gd name="connsiteY29" fmla="*/ 243982 h 428625"/>
                <a:gd name="connsiteX30" fmla="*/ 160423 w 432894"/>
                <a:gd name="connsiteY30" fmla="*/ 235565 h 428625"/>
                <a:gd name="connsiteX31" fmla="*/ 173047 w 432894"/>
                <a:gd name="connsiteY31" fmla="*/ 222941 h 428625"/>
                <a:gd name="connsiteX32" fmla="*/ 200400 w 432894"/>
                <a:gd name="connsiteY32" fmla="*/ 216628 h 428625"/>
                <a:gd name="connsiteX33" fmla="*/ 215128 w 432894"/>
                <a:gd name="connsiteY33" fmla="*/ 239773 h 428625"/>
                <a:gd name="connsiteX34" fmla="*/ 215128 w 432894"/>
                <a:gd name="connsiteY34" fmla="*/ 256604 h 428625"/>
                <a:gd name="connsiteX35" fmla="*/ 221439 w 432894"/>
                <a:gd name="connsiteY35" fmla="*/ 275542 h 428625"/>
                <a:gd name="connsiteX36" fmla="*/ 240377 w 432894"/>
                <a:gd name="connsiteY36" fmla="*/ 281853 h 428625"/>
                <a:gd name="connsiteX37" fmla="*/ 257207 w 432894"/>
                <a:gd name="connsiteY37" fmla="*/ 281853 h 428625"/>
                <a:gd name="connsiteX38" fmla="*/ 280353 w 432894"/>
                <a:gd name="connsiteY38" fmla="*/ 296580 h 428625"/>
                <a:gd name="connsiteX39" fmla="*/ 274040 w 432894"/>
                <a:gd name="connsiteY39" fmla="*/ 323932 h 428625"/>
                <a:gd name="connsiteX40" fmla="*/ 261415 w 432894"/>
                <a:gd name="connsiteY40" fmla="*/ 336557 h 428625"/>
                <a:gd name="connsiteX41" fmla="*/ 252999 w 432894"/>
                <a:gd name="connsiteY41" fmla="*/ 355493 h 428625"/>
                <a:gd name="connsiteX42" fmla="*/ 95198 w 432894"/>
                <a:gd name="connsiteY42" fmla="*/ 355493 h 428625"/>
                <a:gd name="connsiteX43" fmla="*/ 143591 w 432894"/>
                <a:gd name="connsiteY43" fmla="*/ 307100 h 428625"/>
                <a:gd name="connsiteX44" fmla="*/ 189879 w 432894"/>
                <a:gd name="connsiteY44" fmla="*/ 355493 h 428625"/>
                <a:gd name="connsiteX45" fmla="*/ 370088 w 432894"/>
                <a:gd name="connsiteY45" fmla="*/ 208808 h 428625"/>
                <a:gd name="connsiteX46" fmla="*/ 370088 w 432894"/>
                <a:gd name="connsiteY46" fmla="*/ 347873 h 428625"/>
                <a:gd name="connsiteX47" fmla="*/ 331988 w 432894"/>
                <a:gd name="connsiteY47" fmla="*/ 246910 h 428625"/>
                <a:gd name="connsiteX48" fmla="*/ 370088 w 432894"/>
                <a:gd name="connsiteY48" fmla="*/ 208810 h 428625"/>
                <a:gd name="connsiteX49" fmla="*/ 408188 w 432894"/>
                <a:gd name="connsiteY49" fmla="*/ 246910 h 428625"/>
                <a:gd name="connsiteX50" fmla="*/ 433412 w 432894"/>
                <a:gd name="connsiteY50" fmla="*/ 81552 h 428625"/>
                <a:gd name="connsiteX51" fmla="*/ 370088 w 432894"/>
                <a:gd name="connsiteY51" fmla="*/ 117014 h 428625"/>
                <a:gd name="connsiteX52" fmla="*/ 306764 w 432894"/>
                <a:gd name="connsiteY52" fmla="*/ 81552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32894" h="428625">
                  <a:moveTo>
                    <a:pt x="518" y="428837"/>
                  </a:moveTo>
                  <a:cubicBezTo>
                    <a:pt x="28967" y="428837"/>
                    <a:pt x="57415" y="428837"/>
                    <a:pt x="85864" y="400262"/>
                  </a:cubicBezTo>
                  <a:cubicBezTo>
                    <a:pt x="114312" y="428837"/>
                    <a:pt x="142761" y="428837"/>
                    <a:pt x="150347" y="428837"/>
                  </a:cubicBezTo>
                  <a:cubicBezTo>
                    <a:pt x="157933" y="428837"/>
                    <a:pt x="186381" y="428837"/>
                    <a:pt x="214831" y="400262"/>
                  </a:cubicBezTo>
                  <a:cubicBezTo>
                    <a:pt x="243280" y="428837"/>
                    <a:pt x="271727" y="428837"/>
                    <a:pt x="279315" y="428837"/>
                  </a:cubicBezTo>
                  <a:cubicBezTo>
                    <a:pt x="286900" y="428837"/>
                    <a:pt x="315348" y="428837"/>
                    <a:pt x="343797" y="400262"/>
                  </a:cubicBezTo>
                  <a:cubicBezTo>
                    <a:pt x="372246" y="428837"/>
                    <a:pt x="400694" y="428837"/>
                    <a:pt x="429143" y="428837"/>
                  </a:cubicBezTo>
                  <a:moveTo>
                    <a:pt x="370088" y="69665"/>
                  </a:moveTo>
                  <a:cubicBezTo>
                    <a:pt x="405060" y="69665"/>
                    <a:pt x="433412" y="54117"/>
                    <a:pt x="433412" y="34938"/>
                  </a:cubicBezTo>
                  <a:cubicBezTo>
                    <a:pt x="433412" y="15759"/>
                    <a:pt x="405060" y="212"/>
                    <a:pt x="370088" y="212"/>
                  </a:cubicBezTo>
                  <a:cubicBezTo>
                    <a:pt x="335114" y="212"/>
                    <a:pt x="306764" y="15759"/>
                    <a:pt x="306764" y="34938"/>
                  </a:cubicBezTo>
                  <a:cubicBezTo>
                    <a:pt x="306764" y="54117"/>
                    <a:pt x="335114" y="69665"/>
                    <a:pt x="370088" y="69665"/>
                  </a:cubicBezTo>
                  <a:close/>
                  <a:moveTo>
                    <a:pt x="306764" y="34937"/>
                  </a:moveTo>
                  <a:lnTo>
                    <a:pt x="306764" y="128903"/>
                  </a:lnTo>
                  <a:cubicBezTo>
                    <a:pt x="306764" y="147287"/>
                    <a:pt x="335362" y="163629"/>
                    <a:pt x="370088" y="163629"/>
                  </a:cubicBezTo>
                  <a:cubicBezTo>
                    <a:pt x="404814" y="163629"/>
                    <a:pt x="433412" y="147287"/>
                    <a:pt x="433412" y="128903"/>
                  </a:cubicBezTo>
                  <a:lnTo>
                    <a:pt x="433412" y="34937"/>
                  </a:lnTo>
                  <a:moveTo>
                    <a:pt x="29974" y="355493"/>
                  </a:moveTo>
                  <a:cubicBezTo>
                    <a:pt x="29974" y="349181"/>
                    <a:pt x="27870" y="342870"/>
                    <a:pt x="21558" y="336557"/>
                  </a:cubicBezTo>
                  <a:lnTo>
                    <a:pt x="8934" y="323932"/>
                  </a:lnTo>
                  <a:cubicBezTo>
                    <a:pt x="518" y="317621"/>
                    <a:pt x="-1586" y="304997"/>
                    <a:pt x="2622" y="296580"/>
                  </a:cubicBezTo>
                  <a:cubicBezTo>
                    <a:pt x="6830" y="286061"/>
                    <a:pt x="15246" y="281853"/>
                    <a:pt x="25766" y="281853"/>
                  </a:cubicBezTo>
                  <a:lnTo>
                    <a:pt x="42599" y="281853"/>
                  </a:lnTo>
                  <a:cubicBezTo>
                    <a:pt x="48911" y="281853"/>
                    <a:pt x="57326" y="279750"/>
                    <a:pt x="61535" y="275542"/>
                  </a:cubicBezTo>
                  <a:cubicBezTo>
                    <a:pt x="65743" y="271334"/>
                    <a:pt x="67847" y="265125"/>
                    <a:pt x="67847" y="256604"/>
                  </a:cubicBezTo>
                  <a:lnTo>
                    <a:pt x="67847" y="239773"/>
                  </a:lnTo>
                  <a:cubicBezTo>
                    <a:pt x="67847" y="229252"/>
                    <a:pt x="74159" y="218733"/>
                    <a:pt x="82575" y="216628"/>
                  </a:cubicBezTo>
                  <a:cubicBezTo>
                    <a:pt x="93095" y="212421"/>
                    <a:pt x="103615" y="214525"/>
                    <a:pt x="109927" y="222941"/>
                  </a:cubicBezTo>
                  <a:lnTo>
                    <a:pt x="122551" y="235565"/>
                  </a:lnTo>
                  <a:cubicBezTo>
                    <a:pt x="126759" y="239773"/>
                    <a:pt x="133071" y="243982"/>
                    <a:pt x="141487" y="243982"/>
                  </a:cubicBezTo>
                  <a:cubicBezTo>
                    <a:pt x="149903" y="243982"/>
                    <a:pt x="154111" y="241876"/>
                    <a:pt x="160423" y="235565"/>
                  </a:cubicBezTo>
                  <a:lnTo>
                    <a:pt x="173047" y="222941"/>
                  </a:lnTo>
                  <a:cubicBezTo>
                    <a:pt x="179359" y="214525"/>
                    <a:pt x="191984" y="212421"/>
                    <a:pt x="200400" y="216628"/>
                  </a:cubicBezTo>
                  <a:cubicBezTo>
                    <a:pt x="210920" y="220836"/>
                    <a:pt x="215128" y="229252"/>
                    <a:pt x="215128" y="239773"/>
                  </a:cubicBezTo>
                  <a:lnTo>
                    <a:pt x="215128" y="256604"/>
                  </a:lnTo>
                  <a:cubicBezTo>
                    <a:pt x="215128" y="262917"/>
                    <a:pt x="217233" y="271334"/>
                    <a:pt x="221439" y="275542"/>
                  </a:cubicBezTo>
                  <a:cubicBezTo>
                    <a:pt x="225647" y="279750"/>
                    <a:pt x="234063" y="283958"/>
                    <a:pt x="240377" y="281853"/>
                  </a:cubicBezTo>
                  <a:lnTo>
                    <a:pt x="257207" y="281853"/>
                  </a:lnTo>
                  <a:cubicBezTo>
                    <a:pt x="267729" y="281853"/>
                    <a:pt x="278248" y="288164"/>
                    <a:pt x="280353" y="296580"/>
                  </a:cubicBezTo>
                  <a:cubicBezTo>
                    <a:pt x="284561" y="307102"/>
                    <a:pt x="282456" y="317621"/>
                    <a:pt x="274040" y="323932"/>
                  </a:cubicBezTo>
                  <a:lnTo>
                    <a:pt x="261415" y="336557"/>
                  </a:lnTo>
                  <a:cubicBezTo>
                    <a:pt x="257207" y="340765"/>
                    <a:pt x="252999" y="347078"/>
                    <a:pt x="252999" y="355493"/>
                  </a:cubicBezTo>
                  <a:moveTo>
                    <a:pt x="95198" y="355493"/>
                  </a:moveTo>
                  <a:cubicBezTo>
                    <a:pt x="95198" y="330244"/>
                    <a:pt x="116239" y="307100"/>
                    <a:pt x="143591" y="307100"/>
                  </a:cubicBezTo>
                  <a:cubicBezTo>
                    <a:pt x="168839" y="307100"/>
                    <a:pt x="189879" y="328139"/>
                    <a:pt x="189879" y="355493"/>
                  </a:cubicBezTo>
                  <a:moveTo>
                    <a:pt x="370088" y="208808"/>
                  </a:moveTo>
                  <a:lnTo>
                    <a:pt x="370088" y="347873"/>
                  </a:lnTo>
                  <a:moveTo>
                    <a:pt x="331988" y="246910"/>
                  </a:moveTo>
                  <a:lnTo>
                    <a:pt x="370088" y="208810"/>
                  </a:lnTo>
                  <a:lnTo>
                    <a:pt x="408188" y="246910"/>
                  </a:lnTo>
                  <a:moveTo>
                    <a:pt x="433412" y="81552"/>
                  </a:moveTo>
                  <a:cubicBezTo>
                    <a:pt x="433412" y="101137"/>
                    <a:pt x="405062" y="117014"/>
                    <a:pt x="370088" y="117014"/>
                  </a:cubicBezTo>
                  <a:cubicBezTo>
                    <a:pt x="335114" y="117014"/>
                    <a:pt x="306764" y="101137"/>
                    <a:pt x="306764" y="81552"/>
                  </a:cubicBezTo>
                </a:path>
              </a:pathLst>
            </a:custGeom>
            <a:noFill/>
            <a:ln w="19050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9A902F03-2D3D-4320-2971-322A91CAE620}"/>
                </a:ext>
              </a:extLst>
            </p:cNvPr>
            <p:cNvSpPr/>
            <p:nvPr/>
          </p:nvSpPr>
          <p:spPr>
            <a:xfrm>
              <a:off x="3848515" y="3761286"/>
              <a:ext cx="428625" cy="428625"/>
            </a:xfrm>
            <a:custGeom>
              <a:avLst/>
              <a:gdLst>
                <a:gd name="connsiteX0" fmla="*/ 133820 w 428625"/>
                <a:gd name="connsiteY0" fmla="*/ 308 h 428625"/>
                <a:gd name="connsiteX1" fmla="*/ 470 w 428625"/>
                <a:gd name="connsiteY1" fmla="*/ 308 h 428625"/>
                <a:gd name="connsiteX2" fmla="*/ 470 w 428625"/>
                <a:gd name="connsiteY2" fmla="*/ 428933 h 428625"/>
                <a:gd name="connsiteX3" fmla="*/ 133820 w 428625"/>
                <a:gd name="connsiteY3" fmla="*/ 428933 h 428625"/>
                <a:gd name="connsiteX4" fmla="*/ 133820 w 428625"/>
                <a:gd name="connsiteY4" fmla="*/ 308 h 428625"/>
                <a:gd name="connsiteX5" fmla="*/ 470 w 428625"/>
                <a:gd name="connsiteY5" fmla="*/ 143183 h 428625"/>
                <a:gd name="connsiteX6" fmla="*/ 133820 w 428625"/>
                <a:gd name="connsiteY6" fmla="*/ 143183 h 428625"/>
                <a:gd name="connsiteX7" fmla="*/ 470 w 428625"/>
                <a:gd name="connsiteY7" fmla="*/ 286058 h 428625"/>
                <a:gd name="connsiteX8" fmla="*/ 133820 w 428625"/>
                <a:gd name="connsiteY8" fmla="*/ 286058 h 428625"/>
                <a:gd name="connsiteX9" fmla="*/ 413855 w 428625"/>
                <a:gd name="connsiteY9" fmla="*/ 51744 h 428625"/>
                <a:gd name="connsiteX10" fmla="*/ 429095 w 428625"/>
                <a:gd name="connsiteY10" fmla="*/ 82224 h 428625"/>
                <a:gd name="connsiteX11" fmla="*/ 429095 w 428625"/>
                <a:gd name="connsiteY11" fmla="*/ 211765 h 428625"/>
                <a:gd name="connsiteX12" fmla="*/ 390995 w 428625"/>
                <a:gd name="connsiteY12" fmla="*/ 249865 h 428625"/>
                <a:gd name="connsiteX13" fmla="*/ 257645 w 428625"/>
                <a:gd name="connsiteY13" fmla="*/ 249865 h 428625"/>
                <a:gd name="connsiteX14" fmla="*/ 219545 w 428625"/>
                <a:gd name="connsiteY14" fmla="*/ 211765 h 428625"/>
                <a:gd name="connsiteX15" fmla="*/ 219545 w 428625"/>
                <a:gd name="connsiteY15" fmla="*/ 40315 h 428625"/>
                <a:gd name="connsiteX16" fmla="*/ 257645 w 428625"/>
                <a:gd name="connsiteY16" fmla="*/ 2215 h 428625"/>
                <a:gd name="connsiteX17" fmla="*/ 335750 w 428625"/>
                <a:gd name="connsiteY17" fmla="*/ 2215 h 428625"/>
                <a:gd name="connsiteX18" fmla="*/ 358610 w 428625"/>
                <a:gd name="connsiteY18" fmla="*/ 9834 h 428625"/>
                <a:gd name="connsiteX19" fmla="*/ 413855 w 428625"/>
                <a:gd name="connsiteY19" fmla="*/ 51744 h 428625"/>
                <a:gd name="connsiteX20" fmla="*/ 276695 w 428625"/>
                <a:gd name="connsiteY20" fmla="*/ 68890 h 428625"/>
                <a:gd name="connsiteX21" fmla="*/ 343370 w 428625"/>
                <a:gd name="connsiteY21" fmla="*/ 68890 h 428625"/>
                <a:gd name="connsiteX22" fmla="*/ 276695 w 428625"/>
                <a:gd name="connsiteY22" fmla="*/ 126040 h 428625"/>
                <a:gd name="connsiteX23" fmla="*/ 371945 w 428625"/>
                <a:gd name="connsiteY23" fmla="*/ 126040 h 428625"/>
                <a:gd name="connsiteX24" fmla="*/ 276695 w 428625"/>
                <a:gd name="connsiteY24" fmla="*/ 183190 h 428625"/>
                <a:gd name="connsiteX25" fmla="*/ 324320 w 428625"/>
                <a:gd name="connsiteY25" fmla="*/ 183190 h 428625"/>
                <a:gd name="connsiteX26" fmla="*/ 364327 w 428625"/>
                <a:gd name="connsiteY26" fmla="*/ 308918 h 428625"/>
                <a:gd name="connsiteX27" fmla="*/ 364327 w 428625"/>
                <a:gd name="connsiteY27" fmla="*/ 343206 h 428625"/>
                <a:gd name="connsiteX28" fmla="*/ 326227 w 428625"/>
                <a:gd name="connsiteY28" fmla="*/ 381306 h 428625"/>
                <a:gd name="connsiteX29" fmla="*/ 213832 w 428625"/>
                <a:gd name="connsiteY29" fmla="*/ 381306 h 428625"/>
                <a:gd name="connsiteX30" fmla="*/ 213832 w 428625"/>
                <a:gd name="connsiteY30" fmla="*/ 381306 h 428625"/>
                <a:gd name="connsiteX31" fmla="*/ 261457 w 428625"/>
                <a:gd name="connsiteY31" fmla="*/ 333681 h 428625"/>
                <a:gd name="connsiteX32" fmla="*/ 213832 w 428625"/>
                <a:gd name="connsiteY32" fmla="*/ 381306 h 428625"/>
                <a:gd name="connsiteX33" fmla="*/ 261457 w 428625"/>
                <a:gd name="connsiteY33" fmla="*/ 428931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8625" h="428625">
                  <a:moveTo>
                    <a:pt x="133820" y="308"/>
                  </a:moveTo>
                  <a:lnTo>
                    <a:pt x="470" y="308"/>
                  </a:lnTo>
                  <a:lnTo>
                    <a:pt x="470" y="428933"/>
                  </a:lnTo>
                  <a:lnTo>
                    <a:pt x="133820" y="428933"/>
                  </a:lnTo>
                  <a:lnTo>
                    <a:pt x="133820" y="308"/>
                  </a:lnTo>
                  <a:close/>
                  <a:moveTo>
                    <a:pt x="470" y="143183"/>
                  </a:moveTo>
                  <a:lnTo>
                    <a:pt x="133820" y="143183"/>
                  </a:lnTo>
                  <a:moveTo>
                    <a:pt x="470" y="286058"/>
                  </a:moveTo>
                  <a:lnTo>
                    <a:pt x="133820" y="286058"/>
                  </a:lnTo>
                  <a:moveTo>
                    <a:pt x="413855" y="51744"/>
                  </a:moveTo>
                  <a:cubicBezTo>
                    <a:pt x="423380" y="59364"/>
                    <a:pt x="429095" y="70794"/>
                    <a:pt x="429095" y="82224"/>
                  </a:cubicBezTo>
                  <a:lnTo>
                    <a:pt x="429095" y="211765"/>
                  </a:lnTo>
                  <a:cubicBezTo>
                    <a:pt x="429095" y="232720"/>
                    <a:pt x="411950" y="249865"/>
                    <a:pt x="390995" y="249865"/>
                  </a:cubicBezTo>
                  <a:lnTo>
                    <a:pt x="257645" y="249865"/>
                  </a:lnTo>
                  <a:cubicBezTo>
                    <a:pt x="236690" y="249865"/>
                    <a:pt x="219545" y="232720"/>
                    <a:pt x="219545" y="211765"/>
                  </a:cubicBezTo>
                  <a:lnTo>
                    <a:pt x="219545" y="40315"/>
                  </a:lnTo>
                  <a:cubicBezTo>
                    <a:pt x="219545" y="19360"/>
                    <a:pt x="236690" y="2215"/>
                    <a:pt x="257645" y="2215"/>
                  </a:cubicBezTo>
                  <a:lnTo>
                    <a:pt x="335750" y="2215"/>
                  </a:lnTo>
                  <a:cubicBezTo>
                    <a:pt x="343370" y="2215"/>
                    <a:pt x="352895" y="4119"/>
                    <a:pt x="358610" y="9834"/>
                  </a:cubicBezTo>
                  <a:lnTo>
                    <a:pt x="413855" y="51744"/>
                  </a:lnTo>
                  <a:close/>
                  <a:moveTo>
                    <a:pt x="276695" y="68890"/>
                  </a:moveTo>
                  <a:lnTo>
                    <a:pt x="343370" y="68890"/>
                  </a:lnTo>
                  <a:moveTo>
                    <a:pt x="276695" y="126040"/>
                  </a:moveTo>
                  <a:lnTo>
                    <a:pt x="371945" y="126040"/>
                  </a:lnTo>
                  <a:moveTo>
                    <a:pt x="276695" y="183190"/>
                  </a:moveTo>
                  <a:lnTo>
                    <a:pt x="324320" y="183190"/>
                  </a:lnTo>
                  <a:moveTo>
                    <a:pt x="364327" y="308918"/>
                  </a:moveTo>
                  <a:lnTo>
                    <a:pt x="364327" y="343206"/>
                  </a:lnTo>
                  <a:cubicBezTo>
                    <a:pt x="364327" y="364161"/>
                    <a:pt x="347182" y="381306"/>
                    <a:pt x="326227" y="381306"/>
                  </a:cubicBezTo>
                  <a:lnTo>
                    <a:pt x="213832" y="381306"/>
                  </a:lnTo>
                  <a:moveTo>
                    <a:pt x="213832" y="381306"/>
                  </a:moveTo>
                  <a:lnTo>
                    <a:pt x="261457" y="333681"/>
                  </a:lnTo>
                  <a:moveTo>
                    <a:pt x="213832" y="381306"/>
                  </a:moveTo>
                  <a:lnTo>
                    <a:pt x="261457" y="428931"/>
                  </a:lnTo>
                </a:path>
              </a:pathLst>
            </a:custGeom>
            <a:noFill/>
            <a:ln w="19050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618EE3E7-995B-1455-5AC5-E33DEB99A5F1}"/>
                </a:ext>
              </a:extLst>
            </p:cNvPr>
            <p:cNvSpPr/>
            <p:nvPr/>
          </p:nvSpPr>
          <p:spPr>
            <a:xfrm>
              <a:off x="3380026" y="4780413"/>
              <a:ext cx="419100" cy="418204"/>
            </a:xfrm>
            <a:custGeom>
              <a:avLst/>
              <a:gdLst>
                <a:gd name="connsiteX0" fmla="*/ 157775 w 419100"/>
                <a:gd name="connsiteY0" fmla="*/ 314881 h 418204"/>
                <a:gd name="connsiteX1" fmla="*/ 38522 w 419100"/>
                <a:gd name="connsiteY1" fmla="*/ 314881 h 418204"/>
                <a:gd name="connsiteX2" fmla="*/ 422 w 419100"/>
                <a:gd name="connsiteY2" fmla="*/ 276781 h 418204"/>
                <a:gd name="connsiteX3" fmla="*/ 422 w 419100"/>
                <a:gd name="connsiteY3" fmla="*/ 38504 h 418204"/>
                <a:gd name="connsiteX4" fmla="*/ 38522 w 419100"/>
                <a:gd name="connsiteY4" fmla="*/ 404 h 418204"/>
                <a:gd name="connsiteX5" fmla="*/ 324443 w 419100"/>
                <a:gd name="connsiteY5" fmla="*/ 404 h 418204"/>
                <a:gd name="connsiteX6" fmla="*/ 362543 w 419100"/>
                <a:gd name="connsiteY6" fmla="*/ 38504 h 418204"/>
                <a:gd name="connsiteX7" fmla="*/ 362543 w 419100"/>
                <a:gd name="connsiteY7" fmla="*/ 168215 h 418204"/>
                <a:gd name="connsiteX8" fmla="*/ 422 w 419100"/>
                <a:gd name="connsiteY8" fmla="*/ 74813 h 418204"/>
                <a:gd name="connsiteX9" fmla="*/ 362563 w 419100"/>
                <a:gd name="connsiteY9" fmla="*/ 74813 h 418204"/>
                <a:gd name="connsiteX10" fmla="*/ 422 w 419100"/>
                <a:gd name="connsiteY10" fmla="*/ 233005 h 418204"/>
                <a:gd name="connsiteX11" fmla="*/ 159832 w 419100"/>
                <a:gd name="connsiteY11" fmla="*/ 233005 h 418204"/>
                <a:gd name="connsiteX12" fmla="*/ 422 w 419100"/>
                <a:gd name="connsiteY12" fmla="*/ 154042 h 418204"/>
                <a:gd name="connsiteX13" fmla="*/ 210182 w 419100"/>
                <a:gd name="connsiteY13" fmla="*/ 154042 h 418204"/>
                <a:gd name="connsiteX14" fmla="*/ 148345 w 419100"/>
                <a:gd name="connsiteY14" fmla="*/ 74813 h 418204"/>
                <a:gd name="connsiteX15" fmla="*/ 148345 w 419100"/>
                <a:gd name="connsiteY15" fmla="*/ 314881 h 418204"/>
                <a:gd name="connsiteX16" fmla="*/ 254378 w 419100"/>
                <a:gd name="connsiteY16" fmla="*/ 74813 h 418204"/>
                <a:gd name="connsiteX17" fmla="*/ 254378 w 419100"/>
                <a:gd name="connsiteY17" fmla="*/ 154042 h 418204"/>
                <a:gd name="connsiteX18" fmla="*/ 287658 w 419100"/>
                <a:gd name="connsiteY18" fmla="*/ 377442 h 418204"/>
                <a:gd name="connsiteX19" fmla="*/ 379955 w 419100"/>
                <a:gd name="connsiteY19" fmla="*/ 281296 h 418204"/>
                <a:gd name="connsiteX20" fmla="*/ 287658 w 419100"/>
                <a:gd name="connsiteY20" fmla="*/ 185151 h 418204"/>
                <a:gd name="connsiteX21" fmla="*/ 195361 w 419100"/>
                <a:gd name="connsiteY21" fmla="*/ 281296 h 418204"/>
                <a:gd name="connsiteX22" fmla="*/ 287658 w 419100"/>
                <a:gd name="connsiteY22" fmla="*/ 377442 h 418204"/>
                <a:gd name="connsiteX23" fmla="*/ 419522 w 419100"/>
                <a:gd name="connsiteY23" fmla="*/ 418609 h 418204"/>
                <a:gd name="connsiteX24" fmla="*/ 352847 w 419100"/>
                <a:gd name="connsiteY24" fmla="*/ 349248 h 41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19100" h="418204">
                  <a:moveTo>
                    <a:pt x="157775" y="314881"/>
                  </a:moveTo>
                  <a:lnTo>
                    <a:pt x="38522" y="314881"/>
                  </a:lnTo>
                  <a:cubicBezTo>
                    <a:pt x="17480" y="314881"/>
                    <a:pt x="422" y="297823"/>
                    <a:pt x="422" y="276781"/>
                  </a:cubicBezTo>
                  <a:lnTo>
                    <a:pt x="422" y="38504"/>
                  </a:lnTo>
                  <a:cubicBezTo>
                    <a:pt x="422" y="17462"/>
                    <a:pt x="17480" y="404"/>
                    <a:pt x="38522" y="404"/>
                  </a:cubicBezTo>
                  <a:lnTo>
                    <a:pt x="324443" y="404"/>
                  </a:lnTo>
                  <a:cubicBezTo>
                    <a:pt x="345486" y="404"/>
                    <a:pt x="362543" y="17462"/>
                    <a:pt x="362543" y="38504"/>
                  </a:cubicBezTo>
                  <a:lnTo>
                    <a:pt x="362543" y="168215"/>
                  </a:lnTo>
                  <a:moveTo>
                    <a:pt x="422" y="74813"/>
                  </a:moveTo>
                  <a:lnTo>
                    <a:pt x="362563" y="74813"/>
                  </a:lnTo>
                  <a:moveTo>
                    <a:pt x="422" y="233005"/>
                  </a:moveTo>
                  <a:lnTo>
                    <a:pt x="159832" y="233005"/>
                  </a:lnTo>
                  <a:moveTo>
                    <a:pt x="422" y="154042"/>
                  </a:moveTo>
                  <a:lnTo>
                    <a:pt x="210182" y="154042"/>
                  </a:lnTo>
                  <a:moveTo>
                    <a:pt x="148345" y="74813"/>
                  </a:moveTo>
                  <a:lnTo>
                    <a:pt x="148345" y="314881"/>
                  </a:lnTo>
                  <a:moveTo>
                    <a:pt x="254378" y="74813"/>
                  </a:moveTo>
                  <a:lnTo>
                    <a:pt x="254378" y="154042"/>
                  </a:lnTo>
                  <a:moveTo>
                    <a:pt x="287658" y="377442"/>
                  </a:moveTo>
                  <a:cubicBezTo>
                    <a:pt x="339686" y="376358"/>
                    <a:pt x="380997" y="333325"/>
                    <a:pt x="379955" y="281296"/>
                  </a:cubicBezTo>
                  <a:cubicBezTo>
                    <a:pt x="380997" y="229267"/>
                    <a:pt x="339686" y="186234"/>
                    <a:pt x="287658" y="185151"/>
                  </a:cubicBezTo>
                  <a:cubicBezTo>
                    <a:pt x="235630" y="186234"/>
                    <a:pt x="194319" y="229267"/>
                    <a:pt x="195361" y="281296"/>
                  </a:cubicBezTo>
                  <a:cubicBezTo>
                    <a:pt x="194319" y="333325"/>
                    <a:pt x="235630" y="376358"/>
                    <a:pt x="287658" y="377442"/>
                  </a:cubicBezTo>
                  <a:close/>
                  <a:moveTo>
                    <a:pt x="419522" y="418609"/>
                  </a:moveTo>
                  <a:lnTo>
                    <a:pt x="352847" y="349248"/>
                  </a:lnTo>
                </a:path>
              </a:pathLst>
            </a:custGeom>
            <a:noFill/>
            <a:ln w="19050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6" name="그래픽 38">
            <a:extLst>
              <a:ext uri="{FF2B5EF4-FFF2-40B4-BE49-F238E27FC236}">
                <a16:creationId xmlns:a16="http://schemas.microsoft.com/office/drawing/2014/main" id="{7D3D2479-6C7A-967A-F401-5D86CCA1349C}"/>
              </a:ext>
            </a:extLst>
          </p:cNvPr>
          <p:cNvGrpSpPr/>
          <p:nvPr/>
        </p:nvGrpSpPr>
        <p:grpSpPr>
          <a:xfrm>
            <a:off x="5420694" y="1036492"/>
            <a:ext cx="5805085" cy="4884932"/>
            <a:chOff x="5835689" y="1315618"/>
            <a:chExt cx="5805085" cy="4884932"/>
          </a:xfrm>
        </p:grpSpPr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BA85ACFD-F1A7-590B-113B-FCC45D935605}"/>
                </a:ext>
              </a:extLst>
            </p:cNvPr>
            <p:cNvSpPr/>
            <p:nvPr/>
          </p:nvSpPr>
          <p:spPr>
            <a:xfrm>
              <a:off x="10161058" y="2014201"/>
              <a:ext cx="1479716" cy="1088450"/>
            </a:xfrm>
            <a:custGeom>
              <a:avLst/>
              <a:gdLst>
                <a:gd name="connsiteX0" fmla="*/ 1480211 w 1479716"/>
                <a:gd name="connsiteY0" fmla="*/ 418769 h 1088450"/>
                <a:gd name="connsiteX1" fmla="*/ 1211171 w 1479716"/>
                <a:gd name="connsiteY1" fmla="*/ 418769 h 1088450"/>
                <a:gd name="connsiteX2" fmla="*/ 1211171 w 1479716"/>
                <a:gd name="connsiteY2" fmla="*/ 97815 h 1088450"/>
                <a:gd name="connsiteX3" fmla="*/ 1368111 w 1479716"/>
                <a:gd name="connsiteY3" fmla="*/ 134 h 1088450"/>
                <a:gd name="connsiteX4" fmla="*/ 1480211 w 1479716"/>
                <a:gd name="connsiteY4" fmla="*/ 69906 h 1088450"/>
                <a:gd name="connsiteX5" fmla="*/ 1480211 w 1479716"/>
                <a:gd name="connsiteY5" fmla="*/ 418769 h 1088450"/>
                <a:gd name="connsiteX6" fmla="*/ 1211171 w 1479716"/>
                <a:gd name="connsiteY6" fmla="*/ 97815 h 1088450"/>
                <a:gd name="connsiteX7" fmla="*/ 1368111 w 1479716"/>
                <a:gd name="connsiteY7" fmla="*/ 134 h 1088450"/>
                <a:gd name="connsiteX8" fmla="*/ 157434 w 1479716"/>
                <a:gd name="connsiteY8" fmla="*/ 134 h 1088450"/>
                <a:gd name="connsiteX9" fmla="*/ 494 w 1479716"/>
                <a:gd name="connsiteY9" fmla="*/ 97815 h 1088450"/>
                <a:gd name="connsiteX10" fmla="*/ 494 w 1479716"/>
                <a:gd name="connsiteY10" fmla="*/ 460632 h 1088450"/>
                <a:gd name="connsiteX11" fmla="*/ 1211171 w 1479716"/>
                <a:gd name="connsiteY11" fmla="*/ 460632 h 1088450"/>
                <a:gd name="connsiteX12" fmla="*/ 1211171 w 1479716"/>
                <a:gd name="connsiteY12" fmla="*/ 97815 h 1088450"/>
                <a:gd name="connsiteX13" fmla="*/ 494 w 1479716"/>
                <a:gd name="connsiteY13" fmla="*/ 460632 h 1088450"/>
                <a:gd name="connsiteX14" fmla="*/ 1211171 w 1479716"/>
                <a:gd name="connsiteY14" fmla="*/ 460632 h 1088450"/>
                <a:gd name="connsiteX15" fmla="*/ 1211171 w 1479716"/>
                <a:gd name="connsiteY15" fmla="*/ 586223 h 1088450"/>
                <a:gd name="connsiteX16" fmla="*/ 494 w 1479716"/>
                <a:gd name="connsiteY16" fmla="*/ 586223 h 1088450"/>
                <a:gd name="connsiteX17" fmla="*/ 494 w 1479716"/>
                <a:gd name="connsiteY17" fmla="*/ 460632 h 1088450"/>
                <a:gd name="connsiteX18" fmla="*/ 494 w 1479716"/>
                <a:gd name="connsiteY18" fmla="*/ 669950 h 1088450"/>
                <a:gd name="connsiteX19" fmla="*/ 830032 w 1479716"/>
                <a:gd name="connsiteY19" fmla="*/ 669950 h 1088450"/>
                <a:gd name="connsiteX20" fmla="*/ 942132 w 1479716"/>
                <a:gd name="connsiteY20" fmla="*/ 739722 h 1088450"/>
                <a:gd name="connsiteX21" fmla="*/ 942132 w 1479716"/>
                <a:gd name="connsiteY21" fmla="*/ 1018812 h 1088450"/>
                <a:gd name="connsiteX22" fmla="*/ 1054232 w 1479716"/>
                <a:gd name="connsiteY22" fmla="*/ 1088585 h 1088450"/>
                <a:gd name="connsiteX23" fmla="*/ 1165210 w 1479716"/>
                <a:gd name="connsiteY23" fmla="*/ 1059978 h 1088450"/>
                <a:gd name="connsiteX24" fmla="*/ 1211171 w 1479716"/>
                <a:gd name="connsiteY24" fmla="*/ 990903 h 1088450"/>
                <a:gd name="connsiteX25" fmla="*/ 1211171 w 1479716"/>
                <a:gd name="connsiteY25" fmla="*/ 586223 h 1088450"/>
                <a:gd name="connsiteX26" fmla="*/ 494 w 1479716"/>
                <a:gd name="connsiteY26" fmla="*/ 586223 h 1088450"/>
                <a:gd name="connsiteX27" fmla="*/ 494 w 1479716"/>
                <a:gd name="connsiteY27" fmla="*/ 669950 h 108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79716" h="1088450">
                  <a:moveTo>
                    <a:pt x="1480211" y="418769"/>
                  </a:moveTo>
                  <a:lnTo>
                    <a:pt x="1211171" y="418769"/>
                  </a:lnTo>
                  <a:lnTo>
                    <a:pt x="1211171" y="97815"/>
                  </a:lnTo>
                  <a:cubicBezTo>
                    <a:pt x="1211171" y="43881"/>
                    <a:pt x="1281458" y="134"/>
                    <a:pt x="1368111" y="134"/>
                  </a:cubicBezTo>
                  <a:cubicBezTo>
                    <a:pt x="1429990" y="134"/>
                    <a:pt x="1480211" y="31392"/>
                    <a:pt x="1480211" y="69906"/>
                  </a:cubicBezTo>
                  <a:lnTo>
                    <a:pt x="1480211" y="418769"/>
                  </a:lnTo>
                  <a:close/>
                  <a:moveTo>
                    <a:pt x="1211171" y="97815"/>
                  </a:moveTo>
                  <a:cubicBezTo>
                    <a:pt x="1211171" y="43881"/>
                    <a:pt x="1281458" y="134"/>
                    <a:pt x="1368111" y="134"/>
                  </a:cubicBezTo>
                  <a:lnTo>
                    <a:pt x="157434" y="134"/>
                  </a:lnTo>
                  <a:cubicBezTo>
                    <a:pt x="70781" y="134"/>
                    <a:pt x="494" y="43881"/>
                    <a:pt x="494" y="97815"/>
                  </a:cubicBezTo>
                  <a:lnTo>
                    <a:pt x="494" y="460632"/>
                  </a:lnTo>
                  <a:lnTo>
                    <a:pt x="1211171" y="460632"/>
                  </a:lnTo>
                  <a:lnTo>
                    <a:pt x="1211171" y="97815"/>
                  </a:lnTo>
                  <a:close/>
                  <a:moveTo>
                    <a:pt x="494" y="460632"/>
                  </a:moveTo>
                  <a:lnTo>
                    <a:pt x="1211171" y="460632"/>
                  </a:lnTo>
                  <a:lnTo>
                    <a:pt x="1211171" y="586223"/>
                  </a:lnTo>
                  <a:lnTo>
                    <a:pt x="494" y="586223"/>
                  </a:lnTo>
                  <a:lnTo>
                    <a:pt x="494" y="460632"/>
                  </a:lnTo>
                  <a:close/>
                  <a:moveTo>
                    <a:pt x="494" y="669950"/>
                  </a:moveTo>
                  <a:lnTo>
                    <a:pt x="830032" y="669950"/>
                  </a:lnTo>
                  <a:cubicBezTo>
                    <a:pt x="891911" y="669950"/>
                    <a:pt x="942132" y="701208"/>
                    <a:pt x="942132" y="739722"/>
                  </a:cubicBezTo>
                  <a:lnTo>
                    <a:pt x="942132" y="1018812"/>
                  </a:lnTo>
                  <a:cubicBezTo>
                    <a:pt x="942132" y="1057327"/>
                    <a:pt x="992352" y="1088585"/>
                    <a:pt x="1054232" y="1088585"/>
                  </a:cubicBezTo>
                  <a:cubicBezTo>
                    <a:pt x="1097502" y="1088585"/>
                    <a:pt x="1136737" y="1077631"/>
                    <a:pt x="1165210" y="1059978"/>
                  </a:cubicBezTo>
                  <a:cubicBezTo>
                    <a:pt x="1193572" y="1042256"/>
                    <a:pt x="1211171" y="1017836"/>
                    <a:pt x="1211171" y="990903"/>
                  </a:cubicBezTo>
                  <a:lnTo>
                    <a:pt x="1211171" y="586223"/>
                  </a:lnTo>
                  <a:lnTo>
                    <a:pt x="494" y="586223"/>
                  </a:lnTo>
                  <a:lnTo>
                    <a:pt x="494" y="66995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1202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3E777F9B-4C68-D638-0DA3-D2C94233C23F}"/>
                </a:ext>
              </a:extLst>
            </p:cNvPr>
            <p:cNvSpPr/>
            <p:nvPr/>
          </p:nvSpPr>
          <p:spPr>
            <a:xfrm>
              <a:off x="9622979" y="2684017"/>
              <a:ext cx="1591816" cy="1088450"/>
            </a:xfrm>
            <a:custGeom>
              <a:avLst/>
              <a:gdLst>
                <a:gd name="connsiteX0" fmla="*/ 1592262 w 1591816"/>
                <a:gd name="connsiteY0" fmla="*/ 418865 h 1088450"/>
                <a:gd name="connsiteX1" fmla="*/ 1211123 w 1591816"/>
                <a:gd name="connsiteY1" fmla="*/ 418865 h 1088450"/>
                <a:gd name="connsiteX2" fmla="*/ 1211123 w 1591816"/>
                <a:gd name="connsiteY2" fmla="*/ 97911 h 1088450"/>
                <a:gd name="connsiteX3" fmla="*/ 1368063 w 1591816"/>
                <a:gd name="connsiteY3" fmla="*/ 230 h 1088450"/>
                <a:gd name="connsiteX4" fmla="*/ 1480163 w 1591816"/>
                <a:gd name="connsiteY4" fmla="*/ 70002 h 1088450"/>
                <a:gd name="connsiteX5" fmla="*/ 1480163 w 1591816"/>
                <a:gd name="connsiteY5" fmla="*/ 349092 h 1088450"/>
                <a:gd name="connsiteX6" fmla="*/ 1592262 w 1591816"/>
                <a:gd name="connsiteY6" fmla="*/ 418865 h 1088450"/>
                <a:gd name="connsiteX7" fmla="*/ 1211123 w 1591816"/>
                <a:gd name="connsiteY7" fmla="*/ 97911 h 1088450"/>
                <a:gd name="connsiteX8" fmla="*/ 1368063 w 1591816"/>
                <a:gd name="connsiteY8" fmla="*/ 230 h 1088450"/>
                <a:gd name="connsiteX9" fmla="*/ 157386 w 1591816"/>
                <a:gd name="connsiteY9" fmla="*/ 230 h 1088450"/>
                <a:gd name="connsiteX10" fmla="*/ 446 w 1591816"/>
                <a:gd name="connsiteY10" fmla="*/ 97911 h 1088450"/>
                <a:gd name="connsiteX11" fmla="*/ 446 w 1591816"/>
                <a:gd name="connsiteY11" fmla="*/ 460728 h 1088450"/>
                <a:gd name="connsiteX12" fmla="*/ 1211123 w 1591816"/>
                <a:gd name="connsiteY12" fmla="*/ 460728 h 1088450"/>
                <a:gd name="connsiteX13" fmla="*/ 1211123 w 1591816"/>
                <a:gd name="connsiteY13" fmla="*/ 97911 h 1088450"/>
                <a:gd name="connsiteX14" fmla="*/ 446 w 1591816"/>
                <a:gd name="connsiteY14" fmla="*/ 460728 h 1088450"/>
                <a:gd name="connsiteX15" fmla="*/ 1211123 w 1591816"/>
                <a:gd name="connsiteY15" fmla="*/ 460728 h 1088450"/>
                <a:gd name="connsiteX16" fmla="*/ 1211123 w 1591816"/>
                <a:gd name="connsiteY16" fmla="*/ 586319 h 1088450"/>
                <a:gd name="connsiteX17" fmla="*/ 446 w 1591816"/>
                <a:gd name="connsiteY17" fmla="*/ 586319 h 1088450"/>
                <a:gd name="connsiteX18" fmla="*/ 446 w 1591816"/>
                <a:gd name="connsiteY18" fmla="*/ 460728 h 1088450"/>
                <a:gd name="connsiteX19" fmla="*/ 446 w 1591816"/>
                <a:gd name="connsiteY19" fmla="*/ 670046 h 1088450"/>
                <a:gd name="connsiteX20" fmla="*/ 829984 w 1591816"/>
                <a:gd name="connsiteY20" fmla="*/ 670046 h 1088450"/>
                <a:gd name="connsiteX21" fmla="*/ 942084 w 1591816"/>
                <a:gd name="connsiteY21" fmla="*/ 739818 h 1088450"/>
                <a:gd name="connsiteX22" fmla="*/ 942084 w 1591816"/>
                <a:gd name="connsiteY22" fmla="*/ 1018908 h 1088450"/>
                <a:gd name="connsiteX23" fmla="*/ 1054184 w 1591816"/>
                <a:gd name="connsiteY23" fmla="*/ 1088681 h 1088450"/>
                <a:gd name="connsiteX24" fmla="*/ 1165162 w 1591816"/>
                <a:gd name="connsiteY24" fmla="*/ 1060074 h 1088450"/>
                <a:gd name="connsiteX25" fmla="*/ 1211123 w 1591816"/>
                <a:gd name="connsiteY25" fmla="*/ 990999 h 1088450"/>
                <a:gd name="connsiteX26" fmla="*/ 1211123 w 1591816"/>
                <a:gd name="connsiteY26" fmla="*/ 586319 h 1088450"/>
                <a:gd name="connsiteX27" fmla="*/ 446 w 1591816"/>
                <a:gd name="connsiteY27" fmla="*/ 586319 h 1088450"/>
                <a:gd name="connsiteX28" fmla="*/ 446 w 1591816"/>
                <a:gd name="connsiteY28" fmla="*/ 670046 h 108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91816" h="1088450">
                  <a:moveTo>
                    <a:pt x="1592262" y="418865"/>
                  </a:moveTo>
                  <a:lnTo>
                    <a:pt x="1211123" y="418865"/>
                  </a:lnTo>
                  <a:lnTo>
                    <a:pt x="1211123" y="97911"/>
                  </a:lnTo>
                  <a:cubicBezTo>
                    <a:pt x="1211123" y="43977"/>
                    <a:pt x="1281410" y="230"/>
                    <a:pt x="1368063" y="230"/>
                  </a:cubicBezTo>
                  <a:cubicBezTo>
                    <a:pt x="1429942" y="230"/>
                    <a:pt x="1480163" y="31488"/>
                    <a:pt x="1480163" y="70002"/>
                  </a:cubicBezTo>
                  <a:lnTo>
                    <a:pt x="1480163" y="349092"/>
                  </a:lnTo>
                  <a:cubicBezTo>
                    <a:pt x="1480163" y="387607"/>
                    <a:pt x="1530383" y="418865"/>
                    <a:pt x="1592262" y="418865"/>
                  </a:cubicBezTo>
                  <a:close/>
                  <a:moveTo>
                    <a:pt x="1211123" y="97911"/>
                  </a:moveTo>
                  <a:cubicBezTo>
                    <a:pt x="1211123" y="43977"/>
                    <a:pt x="1281410" y="230"/>
                    <a:pt x="1368063" y="230"/>
                  </a:cubicBezTo>
                  <a:lnTo>
                    <a:pt x="157386" y="230"/>
                  </a:lnTo>
                  <a:cubicBezTo>
                    <a:pt x="70733" y="230"/>
                    <a:pt x="446" y="43977"/>
                    <a:pt x="446" y="97911"/>
                  </a:cubicBezTo>
                  <a:lnTo>
                    <a:pt x="446" y="460728"/>
                  </a:lnTo>
                  <a:lnTo>
                    <a:pt x="1211123" y="460728"/>
                  </a:lnTo>
                  <a:lnTo>
                    <a:pt x="1211123" y="97911"/>
                  </a:lnTo>
                  <a:close/>
                  <a:moveTo>
                    <a:pt x="446" y="460728"/>
                  </a:moveTo>
                  <a:lnTo>
                    <a:pt x="1211123" y="460728"/>
                  </a:lnTo>
                  <a:lnTo>
                    <a:pt x="1211123" y="586319"/>
                  </a:lnTo>
                  <a:lnTo>
                    <a:pt x="446" y="586319"/>
                  </a:lnTo>
                  <a:lnTo>
                    <a:pt x="446" y="460728"/>
                  </a:lnTo>
                  <a:close/>
                  <a:moveTo>
                    <a:pt x="446" y="670046"/>
                  </a:moveTo>
                  <a:lnTo>
                    <a:pt x="829984" y="670046"/>
                  </a:lnTo>
                  <a:cubicBezTo>
                    <a:pt x="891863" y="670046"/>
                    <a:pt x="942084" y="701304"/>
                    <a:pt x="942084" y="739818"/>
                  </a:cubicBezTo>
                  <a:lnTo>
                    <a:pt x="942084" y="1018908"/>
                  </a:lnTo>
                  <a:cubicBezTo>
                    <a:pt x="942084" y="1057423"/>
                    <a:pt x="992304" y="1088681"/>
                    <a:pt x="1054184" y="1088681"/>
                  </a:cubicBezTo>
                  <a:cubicBezTo>
                    <a:pt x="1097454" y="1088681"/>
                    <a:pt x="1136689" y="1077727"/>
                    <a:pt x="1165162" y="1060074"/>
                  </a:cubicBezTo>
                  <a:cubicBezTo>
                    <a:pt x="1193524" y="1042352"/>
                    <a:pt x="1211123" y="1017932"/>
                    <a:pt x="1211123" y="990999"/>
                  </a:cubicBezTo>
                  <a:lnTo>
                    <a:pt x="1211123" y="586319"/>
                  </a:lnTo>
                  <a:lnTo>
                    <a:pt x="446" y="586319"/>
                  </a:lnTo>
                  <a:lnTo>
                    <a:pt x="446" y="670046"/>
                  </a:lnTo>
                  <a:close/>
                </a:path>
              </a:pathLst>
            </a:custGeom>
            <a:solidFill>
              <a:srgbClr val="5B9BD5">
                <a:lumMod val="60000"/>
                <a:lumOff val="40000"/>
              </a:srgbClr>
            </a:solidFill>
            <a:ln w="11202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4EFA6650-B5EC-4901-D4E1-62477F90A2DA}"/>
                </a:ext>
              </a:extLst>
            </p:cNvPr>
            <p:cNvSpPr/>
            <p:nvPr/>
          </p:nvSpPr>
          <p:spPr>
            <a:xfrm>
              <a:off x="9084901" y="3353833"/>
              <a:ext cx="1591816" cy="1255904"/>
            </a:xfrm>
            <a:custGeom>
              <a:avLst/>
              <a:gdLst>
                <a:gd name="connsiteX0" fmla="*/ 1592214 w 1591816"/>
                <a:gd name="connsiteY0" fmla="*/ 418961 h 1255904"/>
                <a:gd name="connsiteX1" fmla="*/ 1211075 w 1591816"/>
                <a:gd name="connsiteY1" fmla="*/ 418961 h 1255904"/>
                <a:gd name="connsiteX2" fmla="*/ 1211075 w 1591816"/>
                <a:gd name="connsiteY2" fmla="*/ 98007 h 1255904"/>
                <a:gd name="connsiteX3" fmla="*/ 1368015 w 1591816"/>
                <a:gd name="connsiteY3" fmla="*/ 326 h 1255904"/>
                <a:gd name="connsiteX4" fmla="*/ 1480115 w 1591816"/>
                <a:gd name="connsiteY4" fmla="*/ 70098 h 1255904"/>
                <a:gd name="connsiteX5" fmla="*/ 1480115 w 1591816"/>
                <a:gd name="connsiteY5" fmla="*/ 349188 h 1255904"/>
                <a:gd name="connsiteX6" fmla="*/ 1592214 w 1591816"/>
                <a:gd name="connsiteY6" fmla="*/ 418961 h 1255904"/>
                <a:gd name="connsiteX7" fmla="*/ 1211075 w 1591816"/>
                <a:gd name="connsiteY7" fmla="*/ 98007 h 1255904"/>
                <a:gd name="connsiteX8" fmla="*/ 1368015 w 1591816"/>
                <a:gd name="connsiteY8" fmla="*/ 326 h 1255904"/>
                <a:gd name="connsiteX9" fmla="*/ 157338 w 1591816"/>
                <a:gd name="connsiteY9" fmla="*/ 326 h 1255904"/>
                <a:gd name="connsiteX10" fmla="*/ 398 w 1591816"/>
                <a:gd name="connsiteY10" fmla="*/ 98007 h 1255904"/>
                <a:gd name="connsiteX11" fmla="*/ 398 w 1591816"/>
                <a:gd name="connsiteY11" fmla="*/ 460824 h 1255904"/>
                <a:gd name="connsiteX12" fmla="*/ 1211075 w 1591816"/>
                <a:gd name="connsiteY12" fmla="*/ 460824 h 1255904"/>
                <a:gd name="connsiteX13" fmla="*/ 1211075 w 1591816"/>
                <a:gd name="connsiteY13" fmla="*/ 98007 h 1255904"/>
                <a:gd name="connsiteX14" fmla="*/ 398 w 1591816"/>
                <a:gd name="connsiteY14" fmla="*/ 460824 h 1255904"/>
                <a:gd name="connsiteX15" fmla="*/ 1211075 w 1591816"/>
                <a:gd name="connsiteY15" fmla="*/ 460824 h 1255904"/>
                <a:gd name="connsiteX16" fmla="*/ 1211075 w 1591816"/>
                <a:gd name="connsiteY16" fmla="*/ 753869 h 1255904"/>
                <a:gd name="connsiteX17" fmla="*/ 398 w 1591816"/>
                <a:gd name="connsiteY17" fmla="*/ 753869 h 1255904"/>
                <a:gd name="connsiteX18" fmla="*/ 398 w 1591816"/>
                <a:gd name="connsiteY18" fmla="*/ 460824 h 1255904"/>
                <a:gd name="connsiteX19" fmla="*/ 398 w 1591816"/>
                <a:gd name="connsiteY19" fmla="*/ 837596 h 1255904"/>
                <a:gd name="connsiteX20" fmla="*/ 829936 w 1591816"/>
                <a:gd name="connsiteY20" fmla="*/ 837596 h 1255904"/>
                <a:gd name="connsiteX21" fmla="*/ 942036 w 1591816"/>
                <a:gd name="connsiteY21" fmla="*/ 907368 h 1255904"/>
                <a:gd name="connsiteX22" fmla="*/ 942036 w 1591816"/>
                <a:gd name="connsiteY22" fmla="*/ 1186458 h 1255904"/>
                <a:gd name="connsiteX23" fmla="*/ 1054136 w 1591816"/>
                <a:gd name="connsiteY23" fmla="*/ 1256231 h 1255904"/>
                <a:gd name="connsiteX24" fmla="*/ 1165114 w 1591816"/>
                <a:gd name="connsiteY24" fmla="*/ 1227624 h 1255904"/>
                <a:gd name="connsiteX25" fmla="*/ 1211075 w 1591816"/>
                <a:gd name="connsiteY25" fmla="*/ 1158549 h 1255904"/>
                <a:gd name="connsiteX26" fmla="*/ 1211075 w 1591816"/>
                <a:gd name="connsiteY26" fmla="*/ 753869 h 1255904"/>
                <a:gd name="connsiteX27" fmla="*/ 398 w 1591816"/>
                <a:gd name="connsiteY27" fmla="*/ 753869 h 1255904"/>
                <a:gd name="connsiteX28" fmla="*/ 398 w 1591816"/>
                <a:gd name="connsiteY28" fmla="*/ 837596 h 12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91816" h="1255904">
                  <a:moveTo>
                    <a:pt x="1592214" y="418961"/>
                  </a:moveTo>
                  <a:lnTo>
                    <a:pt x="1211075" y="418961"/>
                  </a:lnTo>
                  <a:lnTo>
                    <a:pt x="1211075" y="98007"/>
                  </a:lnTo>
                  <a:cubicBezTo>
                    <a:pt x="1211075" y="44073"/>
                    <a:pt x="1281362" y="326"/>
                    <a:pt x="1368015" y="326"/>
                  </a:cubicBezTo>
                  <a:cubicBezTo>
                    <a:pt x="1429894" y="326"/>
                    <a:pt x="1480115" y="31584"/>
                    <a:pt x="1480115" y="70098"/>
                  </a:cubicBezTo>
                  <a:lnTo>
                    <a:pt x="1480115" y="349188"/>
                  </a:lnTo>
                  <a:cubicBezTo>
                    <a:pt x="1480115" y="387703"/>
                    <a:pt x="1530335" y="418961"/>
                    <a:pt x="1592214" y="418961"/>
                  </a:cubicBezTo>
                  <a:close/>
                  <a:moveTo>
                    <a:pt x="1211075" y="98007"/>
                  </a:moveTo>
                  <a:cubicBezTo>
                    <a:pt x="1211075" y="44073"/>
                    <a:pt x="1281362" y="326"/>
                    <a:pt x="1368015" y="326"/>
                  </a:cubicBezTo>
                  <a:lnTo>
                    <a:pt x="157338" y="326"/>
                  </a:lnTo>
                  <a:cubicBezTo>
                    <a:pt x="70685" y="326"/>
                    <a:pt x="398" y="44073"/>
                    <a:pt x="398" y="98007"/>
                  </a:cubicBezTo>
                  <a:lnTo>
                    <a:pt x="398" y="460824"/>
                  </a:lnTo>
                  <a:lnTo>
                    <a:pt x="1211075" y="460824"/>
                  </a:lnTo>
                  <a:lnTo>
                    <a:pt x="1211075" y="98007"/>
                  </a:lnTo>
                  <a:close/>
                  <a:moveTo>
                    <a:pt x="398" y="460824"/>
                  </a:moveTo>
                  <a:lnTo>
                    <a:pt x="1211075" y="460824"/>
                  </a:lnTo>
                  <a:lnTo>
                    <a:pt x="1211075" y="753869"/>
                  </a:lnTo>
                  <a:lnTo>
                    <a:pt x="398" y="753869"/>
                  </a:lnTo>
                  <a:lnTo>
                    <a:pt x="398" y="460824"/>
                  </a:lnTo>
                  <a:close/>
                  <a:moveTo>
                    <a:pt x="398" y="837596"/>
                  </a:moveTo>
                  <a:lnTo>
                    <a:pt x="829936" y="837596"/>
                  </a:lnTo>
                  <a:cubicBezTo>
                    <a:pt x="891815" y="837596"/>
                    <a:pt x="942036" y="868854"/>
                    <a:pt x="942036" y="907368"/>
                  </a:cubicBezTo>
                  <a:lnTo>
                    <a:pt x="942036" y="1186458"/>
                  </a:lnTo>
                  <a:cubicBezTo>
                    <a:pt x="942036" y="1224973"/>
                    <a:pt x="992256" y="1256231"/>
                    <a:pt x="1054136" y="1256231"/>
                  </a:cubicBezTo>
                  <a:cubicBezTo>
                    <a:pt x="1097406" y="1256231"/>
                    <a:pt x="1136641" y="1245277"/>
                    <a:pt x="1165114" y="1227624"/>
                  </a:cubicBezTo>
                  <a:cubicBezTo>
                    <a:pt x="1193476" y="1209902"/>
                    <a:pt x="1211075" y="1185482"/>
                    <a:pt x="1211075" y="1158549"/>
                  </a:cubicBezTo>
                  <a:lnTo>
                    <a:pt x="1211075" y="753869"/>
                  </a:lnTo>
                  <a:lnTo>
                    <a:pt x="398" y="753869"/>
                  </a:lnTo>
                  <a:lnTo>
                    <a:pt x="398" y="837596"/>
                  </a:lnTo>
                  <a:close/>
                </a:path>
              </a:pathLst>
            </a:custGeom>
            <a:solidFill>
              <a:srgbClr val="5B9BD5">
                <a:lumMod val="40000"/>
                <a:lumOff val="60000"/>
              </a:srgbClr>
            </a:solidFill>
            <a:ln w="11202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722ED958-FBCF-7754-EFE8-637063DA5FC3}"/>
                </a:ext>
              </a:extLst>
            </p:cNvPr>
            <p:cNvSpPr/>
            <p:nvPr/>
          </p:nvSpPr>
          <p:spPr>
            <a:xfrm>
              <a:off x="8546822" y="4191103"/>
              <a:ext cx="1591816" cy="1339631"/>
            </a:xfrm>
            <a:custGeom>
              <a:avLst/>
              <a:gdLst>
                <a:gd name="connsiteX0" fmla="*/ 1592166 w 1591816"/>
                <a:gd name="connsiteY0" fmla="*/ 419081 h 1339631"/>
                <a:gd name="connsiteX1" fmla="*/ 1211027 w 1591816"/>
                <a:gd name="connsiteY1" fmla="*/ 419081 h 1339631"/>
                <a:gd name="connsiteX2" fmla="*/ 1211027 w 1591816"/>
                <a:gd name="connsiteY2" fmla="*/ 98127 h 1339631"/>
                <a:gd name="connsiteX3" fmla="*/ 1367967 w 1591816"/>
                <a:gd name="connsiteY3" fmla="*/ 446 h 1339631"/>
                <a:gd name="connsiteX4" fmla="*/ 1480067 w 1591816"/>
                <a:gd name="connsiteY4" fmla="*/ 70218 h 1339631"/>
                <a:gd name="connsiteX5" fmla="*/ 1480067 w 1591816"/>
                <a:gd name="connsiteY5" fmla="*/ 349308 h 1339631"/>
                <a:gd name="connsiteX6" fmla="*/ 1592166 w 1591816"/>
                <a:gd name="connsiteY6" fmla="*/ 419081 h 1339631"/>
                <a:gd name="connsiteX7" fmla="*/ 1211027 w 1591816"/>
                <a:gd name="connsiteY7" fmla="*/ 98127 h 1339631"/>
                <a:gd name="connsiteX8" fmla="*/ 1367967 w 1591816"/>
                <a:gd name="connsiteY8" fmla="*/ 446 h 1339631"/>
                <a:gd name="connsiteX9" fmla="*/ 157290 w 1591816"/>
                <a:gd name="connsiteY9" fmla="*/ 446 h 1339631"/>
                <a:gd name="connsiteX10" fmla="*/ 350 w 1591816"/>
                <a:gd name="connsiteY10" fmla="*/ 98127 h 1339631"/>
                <a:gd name="connsiteX11" fmla="*/ 350 w 1591816"/>
                <a:gd name="connsiteY11" fmla="*/ 460944 h 1339631"/>
                <a:gd name="connsiteX12" fmla="*/ 1211027 w 1591816"/>
                <a:gd name="connsiteY12" fmla="*/ 460944 h 1339631"/>
                <a:gd name="connsiteX13" fmla="*/ 1211027 w 1591816"/>
                <a:gd name="connsiteY13" fmla="*/ 98127 h 1339631"/>
                <a:gd name="connsiteX14" fmla="*/ 350 w 1591816"/>
                <a:gd name="connsiteY14" fmla="*/ 460944 h 1339631"/>
                <a:gd name="connsiteX15" fmla="*/ 1211027 w 1591816"/>
                <a:gd name="connsiteY15" fmla="*/ 460944 h 1339631"/>
                <a:gd name="connsiteX16" fmla="*/ 1211027 w 1591816"/>
                <a:gd name="connsiteY16" fmla="*/ 837716 h 1339631"/>
                <a:gd name="connsiteX17" fmla="*/ 350 w 1591816"/>
                <a:gd name="connsiteY17" fmla="*/ 837716 h 1339631"/>
                <a:gd name="connsiteX18" fmla="*/ 350 w 1591816"/>
                <a:gd name="connsiteY18" fmla="*/ 460944 h 1339631"/>
                <a:gd name="connsiteX19" fmla="*/ 350 w 1591816"/>
                <a:gd name="connsiteY19" fmla="*/ 921443 h 1339631"/>
                <a:gd name="connsiteX20" fmla="*/ 829888 w 1591816"/>
                <a:gd name="connsiteY20" fmla="*/ 921443 h 1339631"/>
                <a:gd name="connsiteX21" fmla="*/ 941988 w 1591816"/>
                <a:gd name="connsiteY21" fmla="*/ 991215 h 1339631"/>
                <a:gd name="connsiteX22" fmla="*/ 941988 w 1591816"/>
                <a:gd name="connsiteY22" fmla="*/ 1270305 h 1339631"/>
                <a:gd name="connsiteX23" fmla="*/ 1054088 w 1591816"/>
                <a:gd name="connsiteY23" fmla="*/ 1340078 h 1339631"/>
                <a:gd name="connsiteX24" fmla="*/ 1165066 w 1591816"/>
                <a:gd name="connsiteY24" fmla="*/ 1311471 h 1339631"/>
                <a:gd name="connsiteX25" fmla="*/ 1211027 w 1591816"/>
                <a:gd name="connsiteY25" fmla="*/ 1242396 h 1339631"/>
                <a:gd name="connsiteX26" fmla="*/ 1211027 w 1591816"/>
                <a:gd name="connsiteY26" fmla="*/ 837716 h 1339631"/>
                <a:gd name="connsiteX27" fmla="*/ 350 w 1591816"/>
                <a:gd name="connsiteY27" fmla="*/ 837716 h 1339631"/>
                <a:gd name="connsiteX28" fmla="*/ 350 w 1591816"/>
                <a:gd name="connsiteY28" fmla="*/ 921443 h 133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91816" h="1339631">
                  <a:moveTo>
                    <a:pt x="1592166" y="419081"/>
                  </a:moveTo>
                  <a:lnTo>
                    <a:pt x="1211027" y="419081"/>
                  </a:lnTo>
                  <a:lnTo>
                    <a:pt x="1211027" y="98127"/>
                  </a:lnTo>
                  <a:cubicBezTo>
                    <a:pt x="1211027" y="44193"/>
                    <a:pt x="1281314" y="446"/>
                    <a:pt x="1367967" y="446"/>
                  </a:cubicBezTo>
                  <a:cubicBezTo>
                    <a:pt x="1429846" y="446"/>
                    <a:pt x="1480067" y="31704"/>
                    <a:pt x="1480067" y="70218"/>
                  </a:cubicBezTo>
                  <a:lnTo>
                    <a:pt x="1480067" y="349308"/>
                  </a:lnTo>
                  <a:cubicBezTo>
                    <a:pt x="1480067" y="387823"/>
                    <a:pt x="1530287" y="419081"/>
                    <a:pt x="1592166" y="419081"/>
                  </a:cubicBezTo>
                  <a:close/>
                  <a:moveTo>
                    <a:pt x="1211027" y="98127"/>
                  </a:moveTo>
                  <a:cubicBezTo>
                    <a:pt x="1211027" y="44193"/>
                    <a:pt x="1281314" y="446"/>
                    <a:pt x="1367967" y="446"/>
                  </a:cubicBezTo>
                  <a:lnTo>
                    <a:pt x="157290" y="446"/>
                  </a:lnTo>
                  <a:cubicBezTo>
                    <a:pt x="70637" y="446"/>
                    <a:pt x="350" y="44193"/>
                    <a:pt x="350" y="98127"/>
                  </a:cubicBezTo>
                  <a:lnTo>
                    <a:pt x="350" y="460944"/>
                  </a:lnTo>
                  <a:lnTo>
                    <a:pt x="1211027" y="460944"/>
                  </a:lnTo>
                  <a:lnTo>
                    <a:pt x="1211027" y="98127"/>
                  </a:lnTo>
                  <a:close/>
                  <a:moveTo>
                    <a:pt x="350" y="460944"/>
                  </a:moveTo>
                  <a:lnTo>
                    <a:pt x="1211027" y="460944"/>
                  </a:lnTo>
                  <a:lnTo>
                    <a:pt x="1211027" y="837716"/>
                  </a:lnTo>
                  <a:lnTo>
                    <a:pt x="350" y="837716"/>
                  </a:lnTo>
                  <a:lnTo>
                    <a:pt x="350" y="460944"/>
                  </a:lnTo>
                  <a:close/>
                  <a:moveTo>
                    <a:pt x="350" y="921443"/>
                  </a:moveTo>
                  <a:lnTo>
                    <a:pt x="829888" y="921443"/>
                  </a:lnTo>
                  <a:cubicBezTo>
                    <a:pt x="891767" y="921443"/>
                    <a:pt x="941988" y="952701"/>
                    <a:pt x="941988" y="991215"/>
                  </a:cubicBezTo>
                  <a:lnTo>
                    <a:pt x="941988" y="1270305"/>
                  </a:lnTo>
                  <a:cubicBezTo>
                    <a:pt x="941988" y="1308820"/>
                    <a:pt x="992208" y="1340078"/>
                    <a:pt x="1054088" y="1340078"/>
                  </a:cubicBezTo>
                  <a:cubicBezTo>
                    <a:pt x="1097358" y="1340078"/>
                    <a:pt x="1136593" y="1329124"/>
                    <a:pt x="1165066" y="1311471"/>
                  </a:cubicBezTo>
                  <a:cubicBezTo>
                    <a:pt x="1193428" y="1293749"/>
                    <a:pt x="1211027" y="1269329"/>
                    <a:pt x="1211027" y="1242396"/>
                  </a:cubicBezTo>
                  <a:lnTo>
                    <a:pt x="1211027" y="837716"/>
                  </a:lnTo>
                  <a:lnTo>
                    <a:pt x="350" y="837716"/>
                  </a:lnTo>
                  <a:lnTo>
                    <a:pt x="350" y="921443"/>
                  </a:lnTo>
                  <a:close/>
                </a:path>
              </a:pathLst>
            </a:custGeom>
            <a:solidFill>
              <a:srgbClr val="4472C4">
                <a:lumMod val="60000"/>
                <a:lumOff val="40000"/>
              </a:srgbClr>
            </a:solidFill>
            <a:ln w="11202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02400211-43F5-AF21-DEF6-2531CFD49D94}"/>
                </a:ext>
              </a:extLst>
            </p:cNvPr>
            <p:cNvSpPr/>
            <p:nvPr/>
          </p:nvSpPr>
          <p:spPr>
            <a:xfrm>
              <a:off x="8008743" y="5112100"/>
              <a:ext cx="1591816" cy="1088450"/>
            </a:xfrm>
            <a:custGeom>
              <a:avLst/>
              <a:gdLst>
                <a:gd name="connsiteX0" fmla="*/ 1592118 w 1591816"/>
                <a:gd name="connsiteY0" fmla="*/ 419213 h 1088450"/>
                <a:gd name="connsiteX1" fmla="*/ 1210979 w 1591816"/>
                <a:gd name="connsiteY1" fmla="*/ 419213 h 1088450"/>
                <a:gd name="connsiteX2" fmla="*/ 1210979 w 1591816"/>
                <a:gd name="connsiteY2" fmla="*/ 98259 h 1088450"/>
                <a:gd name="connsiteX3" fmla="*/ 1367919 w 1591816"/>
                <a:gd name="connsiteY3" fmla="*/ 578 h 1088450"/>
                <a:gd name="connsiteX4" fmla="*/ 1480019 w 1591816"/>
                <a:gd name="connsiteY4" fmla="*/ 70350 h 1088450"/>
                <a:gd name="connsiteX5" fmla="*/ 1480019 w 1591816"/>
                <a:gd name="connsiteY5" fmla="*/ 349440 h 1088450"/>
                <a:gd name="connsiteX6" fmla="*/ 1592118 w 1591816"/>
                <a:gd name="connsiteY6" fmla="*/ 419213 h 1088450"/>
                <a:gd name="connsiteX7" fmla="*/ 1210979 w 1591816"/>
                <a:gd name="connsiteY7" fmla="*/ 98259 h 1088450"/>
                <a:gd name="connsiteX8" fmla="*/ 1367919 w 1591816"/>
                <a:gd name="connsiteY8" fmla="*/ 578 h 1088450"/>
                <a:gd name="connsiteX9" fmla="*/ 157242 w 1591816"/>
                <a:gd name="connsiteY9" fmla="*/ 578 h 1088450"/>
                <a:gd name="connsiteX10" fmla="*/ 302 w 1591816"/>
                <a:gd name="connsiteY10" fmla="*/ 98259 h 1088450"/>
                <a:gd name="connsiteX11" fmla="*/ 302 w 1591816"/>
                <a:gd name="connsiteY11" fmla="*/ 502940 h 1088450"/>
                <a:gd name="connsiteX12" fmla="*/ 1210979 w 1591816"/>
                <a:gd name="connsiteY12" fmla="*/ 502940 h 1088450"/>
                <a:gd name="connsiteX13" fmla="*/ 1210979 w 1591816"/>
                <a:gd name="connsiteY13" fmla="*/ 98259 h 1088450"/>
                <a:gd name="connsiteX14" fmla="*/ 302 w 1591816"/>
                <a:gd name="connsiteY14" fmla="*/ 502940 h 1088450"/>
                <a:gd name="connsiteX15" fmla="*/ 1210979 w 1591816"/>
                <a:gd name="connsiteY15" fmla="*/ 502940 h 1088450"/>
                <a:gd name="connsiteX16" fmla="*/ 1210979 w 1591816"/>
                <a:gd name="connsiteY16" fmla="*/ 1005302 h 1088450"/>
                <a:gd name="connsiteX17" fmla="*/ 302 w 1591816"/>
                <a:gd name="connsiteY17" fmla="*/ 1005302 h 1088450"/>
                <a:gd name="connsiteX18" fmla="*/ 302 w 1591816"/>
                <a:gd name="connsiteY18" fmla="*/ 502940 h 1088450"/>
                <a:gd name="connsiteX19" fmla="*/ 302 w 1591816"/>
                <a:gd name="connsiteY19" fmla="*/ 1005302 h 1088450"/>
                <a:gd name="connsiteX20" fmla="*/ 1210979 w 1591816"/>
                <a:gd name="connsiteY20" fmla="*/ 1005302 h 1088450"/>
                <a:gd name="connsiteX21" fmla="*/ 1210979 w 1591816"/>
                <a:gd name="connsiteY21" fmla="*/ 1089029 h 1088450"/>
                <a:gd name="connsiteX22" fmla="*/ 302 w 1591816"/>
                <a:gd name="connsiteY22" fmla="*/ 1089029 h 1088450"/>
                <a:gd name="connsiteX23" fmla="*/ 302 w 1591816"/>
                <a:gd name="connsiteY23" fmla="*/ 1005302 h 108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91816" h="1088450">
                  <a:moveTo>
                    <a:pt x="1592118" y="419213"/>
                  </a:moveTo>
                  <a:lnTo>
                    <a:pt x="1210979" y="419213"/>
                  </a:lnTo>
                  <a:lnTo>
                    <a:pt x="1210979" y="98259"/>
                  </a:lnTo>
                  <a:cubicBezTo>
                    <a:pt x="1210979" y="44325"/>
                    <a:pt x="1281266" y="578"/>
                    <a:pt x="1367919" y="578"/>
                  </a:cubicBezTo>
                  <a:cubicBezTo>
                    <a:pt x="1429798" y="578"/>
                    <a:pt x="1480019" y="31836"/>
                    <a:pt x="1480019" y="70350"/>
                  </a:cubicBezTo>
                  <a:lnTo>
                    <a:pt x="1480019" y="349440"/>
                  </a:lnTo>
                  <a:cubicBezTo>
                    <a:pt x="1480019" y="387955"/>
                    <a:pt x="1530239" y="419213"/>
                    <a:pt x="1592118" y="419213"/>
                  </a:cubicBezTo>
                  <a:close/>
                  <a:moveTo>
                    <a:pt x="1210979" y="98259"/>
                  </a:moveTo>
                  <a:cubicBezTo>
                    <a:pt x="1210979" y="44325"/>
                    <a:pt x="1281266" y="578"/>
                    <a:pt x="1367919" y="578"/>
                  </a:cubicBezTo>
                  <a:lnTo>
                    <a:pt x="157242" y="578"/>
                  </a:lnTo>
                  <a:cubicBezTo>
                    <a:pt x="70589" y="578"/>
                    <a:pt x="302" y="44325"/>
                    <a:pt x="302" y="98259"/>
                  </a:cubicBezTo>
                  <a:lnTo>
                    <a:pt x="302" y="502940"/>
                  </a:lnTo>
                  <a:lnTo>
                    <a:pt x="1210979" y="502940"/>
                  </a:lnTo>
                  <a:lnTo>
                    <a:pt x="1210979" y="98259"/>
                  </a:lnTo>
                  <a:close/>
                  <a:moveTo>
                    <a:pt x="302" y="502940"/>
                  </a:moveTo>
                  <a:lnTo>
                    <a:pt x="1210979" y="502940"/>
                  </a:lnTo>
                  <a:lnTo>
                    <a:pt x="1210979" y="1005302"/>
                  </a:lnTo>
                  <a:lnTo>
                    <a:pt x="302" y="1005302"/>
                  </a:lnTo>
                  <a:lnTo>
                    <a:pt x="302" y="502940"/>
                  </a:lnTo>
                  <a:close/>
                  <a:moveTo>
                    <a:pt x="302" y="1005302"/>
                  </a:moveTo>
                  <a:lnTo>
                    <a:pt x="1210979" y="1005302"/>
                  </a:lnTo>
                  <a:lnTo>
                    <a:pt x="1210979" y="1089029"/>
                  </a:lnTo>
                  <a:lnTo>
                    <a:pt x="302" y="1089029"/>
                  </a:lnTo>
                  <a:lnTo>
                    <a:pt x="302" y="1005302"/>
                  </a:lnTo>
                  <a:close/>
                </a:path>
              </a:pathLst>
            </a:custGeom>
            <a:solidFill>
              <a:srgbClr val="4472C4">
                <a:lumMod val="40000"/>
                <a:lumOff val="60000"/>
              </a:srgbClr>
            </a:solidFill>
            <a:ln w="11202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F747AB2-8FBE-99E3-6CF8-79F4F1C6DA45}"/>
                </a:ext>
              </a:extLst>
            </p:cNvPr>
            <p:cNvSpPr txBox="1"/>
            <p:nvPr/>
          </p:nvSpPr>
          <p:spPr>
            <a:xfrm>
              <a:off x="8126120" y="2196592"/>
              <a:ext cx="1936749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인코딩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,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차원 축소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(PCA, TSVD)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등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54A0C8C3-086E-65B7-0898-1D3C59ECAD81}"/>
                </a:ext>
              </a:extLst>
            </p:cNvPr>
            <p:cNvSpPr txBox="1"/>
            <p:nvPr/>
          </p:nvSpPr>
          <p:spPr>
            <a:xfrm>
              <a:off x="7679652" y="2456889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F3923D2-80A6-1B3E-21A4-740E8C15DDC2}"/>
                </a:ext>
              </a:extLst>
            </p:cNvPr>
            <p:cNvSpPr txBox="1"/>
            <p:nvPr/>
          </p:nvSpPr>
          <p:spPr>
            <a:xfrm>
              <a:off x="7471370" y="2756911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6DBA011-8B6E-6141-F0B9-AF4D77D87542}"/>
                </a:ext>
              </a:extLst>
            </p:cNvPr>
            <p:cNvSpPr txBox="1"/>
            <p:nvPr/>
          </p:nvSpPr>
          <p:spPr>
            <a:xfrm>
              <a:off x="9656244" y="2724809"/>
              <a:ext cx="11047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4</a:t>
              </a:r>
              <a:r>
                <a:rPr kumimoji="0" lang="en-US" altLang="ko-KR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. </a:t>
              </a:r>
              <a:r>
                <a:rPr kumimoji="0" lang="ko-KR" altLang="en-US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피처 엔지니어링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8E1AB8A-2D8B-D096-1E36-69352A51C9A1}"/>
                </a:ext>
              </a:extLst>
            </p:cNvPr>
            <p:cNvSpPr txBox="1"/>
            <p:nvPr/>
          </p:nvSpPr>
          <p:spPr>
            <a:xfrm>
              <a:off x="7219558" y="2909287"/>
              <a:ext cx="2238113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파생 변수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(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예 평균 발화 길이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,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감정 변화량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)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5079CDB-FF7F-7C05-87A1-6D9EC05D0419}"/>
                </a:ext>
              </a:extLst>
            </p:cNvPr>
            <p:cNvSpPr txBox="1"/>
            <p:nvPr/>
          </p:nvSpPr>
          <p:spPr>
            <a:xfrm>
              <a:off x="8153049" y="3126705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50E7C9A-45FF-A355-2B33-6FF931CC5D7B}"/>
                </a:ext>
              </a:extLst>
            </p:cNvPr>
            <p:cNvSpPr txBox="1"/>
            <p:nvPr/>
          </p:nvSpPr>
          <p:spPr>
            <a:xfrm>
              <a:off x="10406042" y="2072793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5. </a:t>
              </a:r>
              <a:r>
                <a:rPr kumimoji="0" lang="ko-KR" altLang="en-US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최종 가공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5EA9B9-2D1A-5423-2FF9-7EC8E074ECA6}"/>
                </a:ext>
              </a:extLst>
            </p:cNvPr>
            <p:cNvSpPr txBox="1"/>
            <p:nvPr/>
          </p:nvSpPr>
          <p:spPr>
            <a:xfrm>
              <a:off x="7139667" y="3426727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3193730-E56E-FF4E-A86F-D6067E4FD5A0}"/>
                </a:ext>
              </a:extLst>
            </p:cNvPr>
            <p:cNvSpPr txBox="1"/>
            <p:nvPr/>
          </p:nvSpPr>
          <p:spPr>
            <a:xfrm>
              <a:off x="7763347" y="3736310"/>
              <a:ext cx="1175322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토큰화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, </a:t>
              </a:r>
              <a:r>
                <a:rPr kumimoji="0" lang="ko-KR" altLang="en-US" sz="1125" b="0" i="0" u="none" strike="noStrike" kern="0" cap="none" spc="0" normalizeH="0" baseline="0" noProof="0" dirty="0" err="1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불용어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 처리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5C7E000-4255-ECE5-CF1C-1F2947021377}"/>
                </a:ext>
              </a:extLst>
            </p:cNvPr>
            <p:cNvSpPr txBox="1"/>
            <p:nvPr/>
          </p:nvSpPr>
          <p:spPr>
            <a:xfrm>
              <a:off x="6418306" y="3817452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F73C690-DFA7-43BA-09B5-CE541864382E}"/>
                </a:ext>
              </a:extLst>
            </p:cNvPr>
            <p:cNvSpPr txBox="1"/>
            <p:nvPr/>
          </p:nvSpPr>
          <p:spPr>
            <a:xfrm>
              <a:off x="7769780" y="3943043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AFA53BC-8988-9230-074C-165921EFE113}"/>
                </a:ext>
              </a:extLst>
            </p:cNvPr>
            <p:cNvSpPr txBox="1"/>
            <p:nvPr/>
          </p:nvSpPr>
          <p:spPr>
            <a:xfrm>
              <a:off x="9195115" y="3458731"/>
              <a:ext cx="9973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3</a:t>
              </a:r>
              <a:r>
                <a:rPr kumimoji="0" lang="en-US" altLang="ko-KR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. </a:t>
              </a:r>
              <a:r>
                <a:rPr kumimoji="0" lang="ko-KR" altLang="en-US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텍스트 </a:t>
              </a:r>
              <a:r>
                <a:rPr kumimoji="0" lang="ko-KR" altLang="en-US" sz="1100" i="0" u="none" strike="noStrike" kern="0" cap="none" spc="0" normalizeH="0" baseline="0" noProof="0" dirty="0" err="1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전처리</a:t>
              </a:r>
              <a:endParaRPr kumimoji="0" lang="ko-KR" altLang="en-US" sz="110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Roboto"/>
                <a:sym typeface="Roboto"/>
                <a:rtl val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7A72DC8-72BA-8894-A4BA-FA25DB142008}"/>
                </a:ext>
              </a:extLst>
            </p:cNvPr>
            <p:cNvSpPr txBox="1"/>
            <p:nvPr/>
          </p:nvSpPr>
          <p:spPr>
            <a:xfrm>
              <a:off x="8628240" y="2087095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686943E-5205-5ED5-89ED-7F266CB14992}"/>
                </a:ext>
              </a:extLst>
            </p:cNvPr>
            <p:cNvSpPr txBox="1"/>
            <p:nvPr/>
          </p:nvSpPr>
          <p:spPr>
            <a:xfrm>
              <a:off x="6690411" y="4497090"/>
              <a:ext cx="1702710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결측 대체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,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범주 묶기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,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스케일링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46012AF0-533C-DA56-8C8F-DF08A7252CD5}"/>
                </a:ext>
              </a:extLst>
            </p:cNvPr>
            <p:cNvSpPr txBox="1"/>
            <p:nvPr/>
          </p:nvSpPr>
          <p:spPr>
            <a:xfrm>
              <a:off x="5880227" y="4633791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F22A78B-79B6-2E6A-3295-254E8045F4C6}"/>
                </a:ext>
              </a:extLst>
            </p:cNvPr>
            <p:cNvSpPr txBox="1"/>
            <p:nvPr/>
          </p:nvSpPr>
          <p:spPr>
            <a:xfrm>
              <a:off x="5880227" y="4759381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B4C12BC2-6D4E-CA16-5BD8-990853645589}"/>
                </a:ext>
              </a:extLst>
            </p:cNvPr>
            <p:cNvSpPr txBox="1"/>
            <p:nvPr/>
          </p:nvSpPr>
          <p:spPr>
            <a:xfrm>
              <a:off x="7695682" y="4884972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4E61498-265B-DB38-BA60-14FD776327F5}"/>
                </a:ext>
              </a:extLst>
            </p:cNvPr>
            <p:cNvSpPr txBox="1"/>
            <p:nvPr/>
          </p:nvSpPr>
          <p:spPr>
            <a:xfrm>
              <a:off x="8708536" y="4320322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2</a:t>
              </a:r>
              <a:r>
                <a:rPr kumimoji="0" lang="en-US" altLang="ko-KR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. </a:t>
              </a:r>
              <a:r>
                <a:rPr kumimoji="0" lang="ko-KR" altLang="en-US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기본 </a:t>
              </a:r>
              <a:r>
                <a:rPr kumimoji="0" lang="ko-KR" altLang="en-US" sz="1100" i="0" u="none" strike="noStrike" kern="0" cap="none" spc="0" normalizeH="0" baseline="0" noProof="0" dirty="0" err="1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전처리</a:t>
              </a:r>
              <a:endParaRPr kumimoji="0" lang="ko-KR" altLang="en-US" sz="110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Roboto"/>
                <a:sym typeface="Roboto"/>
                <a:rtl val="0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1C4D1582-CE1D-904F-5240-016041F89F9A}"/>
                </a:ext>
              </a:extLst>
            </p:cNvPr>
            <p:cNvSpPr txBox="1"/>
            <p:nvPr/>
          </p:nvSpPr>
          <p:spPr>
            <a:xfrm>
              <a:off x="8516259" y="1315618"/>
              <a:ext cx="95891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 err="1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전처리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 과정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78BE179-BF60-A040-6757-F675D0C92F66}"/>
                </a:ext>
              </a:extLst>
            </p:cNvPr>
            <p:cNvSpPr txBox="1"/>
            <p:nvPr/>
          </p:nvSpPr>
          <p:spPr>
            <a:xfrm>
              <a:off x="6556112" y="5464430"/>
              <a:ext cx="1375698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결측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.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이상치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.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분포 불균형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73C2B8A-0B0A-17F6-FEA8-B4E4FB94672C}"/>
                </a:ext>
              </a:extLst>
            </p:cNvPr>
            <p:cNvSpPr txBox="1"/>
            <p:nvPr/>
          </p:nvSpPr>
          <p:spPr>
            <a:xfrm>
              <a:off x="5835689" y="5819878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B696ED2-191C-A6E7-EDE1-4AEBEA6F760D}"/>
                </a:ext>
              </a:extLst>
            </p:cNvPr>
            <p:cNvSpPr txBox="1"/>
            <p:nvPr/>
          </p:nvSpPr>
          <p:spPr>
            <a:xfrm>
              <a:off x="8254510" y="5286200"/>
              <a:ext cx="7553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1.</a:t>
              </a:r>
              <a:r>
                <a:rPr kumimoji="0" lang="ko-KR" altLang="en-US" sz="110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품질 점검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384808D3-E390-61BF-BB92-C079E32D4206}"/>
                </a:ext>
              </a:extLst>
            </p:cNvPr>
            <p:cNvSpPr txBox="1"/>
            <p:nvPr/>
          </p:nvSpPr>
          <p:spPr>
            <a:xfrm>
              <a:off x="6807740" y="4263996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D1AD6695-284F-273B-2EE9-A32A849A9567}"/>
                </a:ext>
              </a:extLst>
            </p:cNvPr>
            <p:cNvSpPr/>
            <p:nvPr/>
          </p:nvSpPr>
          <p:spPr>
            <a:xfrm>
              <a:off x="10161058" y="2014201"/>
              <a:ext cx="1479716" cy="1088450"/>
            </a:xfrm>
            <a:custGeom>
              <a:avLst/>
              <a:gdLst>
                <a:gd name="connsiteX0" fmla="*/ 1211171 w 1479716"/>
                <a:gd name="connsiteY0" fmla="*/ 418769 h 1088450"/>
                <a:gd name="connsiteX1" fmla="*/ 1211171 w 1479716"/>
                <a:gd name="connsiteY1" fmla="*/ 97815 h 1088450"/>
                <a:gd name="connsiteX2" fmla="*/ 1368111 w 1479716"/>
                <a:gd name="connsiteY2" fmla="*/ 134 h 1088450"/>
                <a:gd name="connsiteX3" fmla="*/ 1480211 w 1479716"/>
                <a:gd name="connsiteY3" fmla="*/ 69906 h 1088450"/>
                <a:gd name="connsiteX4" fmla="*/ 1480211 w 1479716"/>
                <a:gd name="connsiteY4" fmla="*/ 418769 h 1088450"/>
                <a:gd name="connsiteX5" fmla="*/ 1211171 w 1479716"/>
                <a:gd name="connsiteY5" fmla="*/ 418769 h 1088450"/>
                <a:gd name="connsiteX6" fmla="*/ 1211171 w 1479716"/>
                <a:gd name="connsiteY6" fmla="*/ 97815 h 1088450"/>
                <a:gd name="connsiteX7" fmla="*/ 1211171 w 1479716"/>
                <a:gd name="connsiteY7" fmla="*/ 460632 h 1088450"/>
                <a:gd name="connsiteX8" fmla="*/ 1368111 w 1479716"/>
                <a:gd name="connsiteY8" fmla="*/ 134 h 1088450"/>
                <a:gd name="connsiteX9" fmla="*/ 157434 w 1479716"/>
                <a:gd name="connsiteY9" fmla="*/ 134 h 1088450"/>
                <a:gd name="connsiteX10" fmla="*/ 494 w 1479716"/>
                <a:gd name="connsiteY10" fmla="*/ 97815 h 1088450"/>
                <a:gd name="connsiteX11" fmla="*/ 494 w 1479716"/>
                <a:gd name="connsiteY11" fmla="*/ 460632 h 1088450"/>
                <a:gd name="connsiteX12" fmla="*/ 494 w 1479716"/>
                <a:gd name="connsiteY12" fmla="*/ 460632 h 1088450"/>
                <a:gd name="connsiteX13" fmla="*/ 494 w 1479716"/>
                <a:gd name="connsiteY13" fmla="*/ 586223 h 1088450"/>
                <a:gd name="connsiteX14" fmla="*/ 1211171 w 1479716"/>
                <a:gd name="connsiteY14" fmla="*/ 460632 h 1088450"/>
                <a:gd name="connsiteX15" fmla="*/ 1211171 w 1479716"/>
                <a:gd name="connsiteY15" fmla="*/ 586223 h 1088450"/>
                <a:gd name="connsiteX16" fmla="*/ 1211171 w 1479716"/>
                <a:gd name="connsiteY16" fmla="*/ 586223 h 1088450"/>
                <a:gd name="connsiteX17" fmla="*/ 1211171 w 1479716"/>
                <a:gd name="connsiteY17" fmla="*/ 990903 h 1088450"/>
                <a:gd name="connsiteX18" fmla="*/ 1165210 w 1479716"/>
                <a:gd name="connsiteY18" fmla="*/ 1059978 h 1088450"/>
                <a:gd name="connsiteX19" fmla="*/ 1054232 w 1479716"/>
                <a:gd name="connsiteY19" fmla="*/ 1088585 h 1088450"/>
                <a:gd name="connsiteX20" fmla="*/ 942132 w 1479716"/>
                <a:gd name="connsiteY20" fmla="*/ 1018812 h 1088450"/>
                <a:gd name="connsiteX21" fmla="*/ 942132 w 1479716"/>
                <a:gd name="connsiteY21" fmla="*/ 739722 h 1088450"/>
                <a:gd name="connsiteX22" fmla="*/ 830032 w 1479716"/>
                <a:gd name="connsiteY22" fmla="*/ 669950 h 1088450"/>
                <a:gd name="connsiteX23" fmla="*/ 494 w 1479716"/>
                <a:gd name="connsiteY23" fmla="*/ 669950 h 1088450"/>
                <a:gd name="connsiteX24" fmla="*/ 494 w 1479716"/>
                <a:gd name="connsiteY24" fmla="*/ 586223 h 108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79716" h="1088450">
                  <a:moveTo>
                    <a:pt x="1211171" y="418769"/>
                  </a:moveTo>
                  <a:lnTo>
                    <a:pt x="1211171" y="97815"/>
                  </a:lnTo>
                  <a:cubicBezTo>
                    <a:pt x="1211171" y="43881"/>
                    <a:pt x="1281458" y="134"/>
                    <a:pt x="1368111" y="134"/>
                  </a:cubicBezTo>
                  <a:cubicBezTo>
                    <a:pt x="1429990" y="134"/>
                    <a:pt x="1480211" y="31392"/>
                    <a:pt x="1480211" y="69906"/>
                  </a:cubicBezTo>
                  <a:lnTo>
                    <a:pt x="1480211" y="418769"/>
                  </a:lnTo>
                  <a:lnTo>
                    <a:pt x="1211171" y="418769"/>
                  </a:lnTo>
                  <a:close/>
                  <a:moveTo>
                    <a:pt x="1211171" y="97815"/>
                  </a:moveTo>
                  <a:lnTo>
                    <a:pt x="1211171" y="460632"/>
                  </a:lnTo>
                  <a:moveTo>
                    <a:pt x="1368111" y="134"/>
                  </a:moveTo>
                  <a:lnTo>
                    <a:pt x="157434" y="134"/>
                  </a:lnTo>
                  <a:cubicBezTo>
                    <a:pt x="70781" y="134"/>
                    <a:pt x="494" y="43881"/>
                    <a:pt x="494" y="97815"/>
                  </a:cubicBezTo>
                  <a:lnTo>
                    <a:pt x="494" y="460632"/>
                  </a:lnTo>
                  <a:moveTo>
                    <a:pt x="494" y="460632"/>
                  </a:moveTo>
                  <a:lnTo>
                    <a:pt x="494" y="586223"/>
                  </a:lnTo>
                  <a:moveTo>
                    <a:pt x="1211171" y="460632"/>
                  </a:moveTo>
                  <a:lnTo>
                    <a:pt x="1211171" y="586223"/>
                  </a:lnTo>
                  <a:moveTo>
                    <a:pt x="1211171" y="586223"/>
                  </a:moveTo>
                  <a:lnTo>
                    <a:pt x="1211171" y="990903"/>
                  </a:lnTo>
                  <a:cubicBezTo>
                    <a:pt x="1211171" y="1017836"/>
                    <a:pt x="1193572" y="1042256"/>
                    <a:pt x="1165210" y="1059978"/>
                  </a:cubicBezTo>
                  <a:cubicBezTo>
                    <a:pt x="1136737" y="1077631"/>
                    <a:pt x="1097502" y="1088585"/>
                    <a:pt x="1054232" y="1088585"/>
                  </a:cubicBezTo>
                  <a:cubicBezTo>
                    <a:pt x="992352" y="1088585"/>
                    <a:pt x="942132" y="1057327"/>
                    <a:pt x="942132" y="1018812"/>
                  </a:cubicBezTo>
                  <a:lnTo>
                    <a:pt x="942132" y="739722"/>
                  </a:lnTo>
                  <a:cubicBezTo>
                    <a:pt x="942132" y="701208"/>
                    <a:pt x="891911" y="669950"/>
                    <a:pt x="830032" y="669950"/>
                  </a:cubicBezTo>
                  <a:lnTo>
                    <a:pt x="494" y="669950"/>
                  </a:lnTo>
                  <a:lnTo>
                    <a:pt x="494" y="586223"/>
                  </a:lnTo>
                </a:path>
              </a:pathLst>
            </a:custGeom>
            <a:noFill/>
            <a:ln w="2240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037840CA-CD74-DEF4-FDE6-72DA39ACF523}"/>
                </a:ext>
              </a:extLst>
            </p:cNvPr>
            <p:cNvSpPr/>
            <p:nvPr/>
          </p:nvSpPr>
          <p:spPr>
            <a:xfrm>
              <a:off x="9622979" y="2684017"/>
              <a:ext cx="1591816" cy="1088450"/>
            </a:xfrm>
            <a:custGeom>
              <a:avLst/>
              <a:gdLst>
                <a:gd name="connsiteX0" fmla="*/ 1592262 w 1591816"/>
                <a:gd name="connsiteY0" fmla="*/ 418865 h 1088450"/>
                <a:gd name="connsiteX1" fmla="*/ 1211123 w 1591816"/>
                <a:gd name="connsiteY1" fmla="*/ 418865 h 1088450"/>
                <a:gd name="connsiteX2" fmla="*/ 1211123 w 1591816"/>
                <a:gd name="connsiteY2" fmla="*/ 97911 h 1088450"/>
                <a:gd name="connsiteX3" fmla="*/ 1368063 w 1591816"/>
                <a:gd name="connsiteY3" fmla="*/ 230 h 1088450"/>
                <a:gd name="connsiteX4" fmla="*/ 1480163 w 1591816"/>
                <a:gd name="connsiteY4" fmla="*/ 70002 h 1088450"/>
                <a:gd name="connsiteX5" fmla="*/ 1480163 w 1591816"/>
                <a:gd name="connsiteY5" fmla="*/ 349092 h 1088450"/>
                <a:gd name="connsiteX6" fmla="*/ 1592262 w 1591816"/>
                <a:gd name="connsiteY6" fmla="*/ 418865 h 1088450"/>
                <a:gd name="connsiteX7" fmla="*/ 1211123 w 1591816"/>
                <a:gd name="connsiteY7" fmla="*/ 97911 h 1088450"/>
                <a:gd name="connsiteX8" fmla="*/ 1211123 w 1591816"/>
                <a:gd name="connsiteY8" fmla="*/ 460728 h 1088450"/>
                <a:gd name="connsiteX9" fmla="*/ 1368063 w 1591816"/>
                <a:gd name="connsiteY9" fmla="*/ 230 h 1088450"/>
                <a:gd name="connsiteX10" fmla="*/ 157386 w 1591816"/>
                <a:gd name="connsiteY10" fmla="*/ 230 h 1088450"/>
                <a:gd name="connsiteX11" fmla="*/ 446 w 1591816"/>
                <a:gd name="connsiteY11" fmla="*/ 97911 h 1088450"/>
                <a:gd name="connsiteX12" fmla="*/ 446 w 1591816"/>
                <a:gd name="connsiteY12" fmla="*/ 460728 h 1088450"/>
                <a:gd name="connsiteX13" fmla="*/ 446 w 1591816"/>
                <a:gd name="connsiteY13" fmla="*/ 460728 h 1088450"/>
                <a:gd name="connsiteX14" fmla="*/ 446 w 1591816"/>
                <a:gd name="connsiteY14" fmla="*/ 586319 h 1088450"/>
                <a:gd name="connsiteX15" fmla="*/ 1211123 w 1591816"/>
                <a:gd name="connsiteY15" fmla="*/ 460728 h 1088450"/>
                <a:gd name="connsiteX16" fmla="*/ 1211123 w 1591816"/>
                <a:gd name="connsiteY16" fmla="*/ 586319 h 1088450"/>
                <a:gd name="connsiteX17" fmla="*/ 1211123 w 1591816"/>
                <a:gd name="connsiteY17" fmla="*/ 586319 h 1088450"/>
                <a:gd name="connsiteX18" fmla="*/ 1211123 w 1591816"/>
                <a:gd name="connsiteY18" fmla="*/ 990999 h 1088450"/>
                <a:gd name="connsiteX19" fmla="*/ 1165162 w 1591816"/>
                <a:gd name="connsiteY19" fmla="*/ 1060074 h 1088450"/>
                <a:gd name="connsiteX20" fmla="*/ 1054184 w 1591816"/>
                <a:gd name="connsiteY20" fmla="*/ 1088681 h 1088450"/>
                <a:gd name="connsiteX21" fmla="*/ 942084 w 1591816"/>
                <a:gd name="connsiteY21" fmla="*/ 1018908 h 1088450"/>
                <a:gd name="connsiteX22" fmla="*/ 942084 w 1591816"/>
                <a:gd name="connsiteY22" fmla="*/ 739818 h 1088450"/>
                <a:gd name="connsiteX23" fmla="*/ 829984 w 1591816"/>
                <a:gd name="connsiteY23" fmla="*/ 670046 h 1088450"/>
                <a:gd name="connsiteX24" fmla="*/ 446 w 1591816"/>
                <a:gd name="connsiteY24" fmla="*/ 670046 h 1088450"/>
                <a:gd name="connsiteX25" fmla="*/ 446 w 1591816"/>
                <a:gd name="connsiteY25" fmla="*/ 586319 h 108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1816" h="1088450">
                  <a:moveTo>
                    <a:pt x="1592262" y="418865"/>
                  </a:moveTo>
                  <a:lnTo>
                    <a:pt x="1211123" y="418865"/>
                  </a:lnTo>
                  <a:lnTo>
                    <a:pt x="1211123" y="97911"/>
                  </a:lnTo>
                  <a:cubicBezTo>
                    <a:pt x="1211123" y="43977"/>
                    <a:pt x="1281410" y="230"/>
                    <a:pt x="1368063" y="230"/>
                  </a:cubicBezTo>
                  <a:cubicBezTo>
                    <a:pt x="1429942" y="230"/>
                    <a:pt x="1480163" y="31488"/>
                    <a:pt x="1480163" y="70002"/>
                  </a:cubicBezTo>
                  <a:lnTo>
                    <a:pt x="1480163" y="349092"/>
                  </a:lnTo>
                  <a:cubicBezTo>
                    <a:pt x="1480163" y="387607"/>
                    <a:pt x="1530383" y="418865"/>
                    <a:pt x="1592262" y="418865"/>
                  </a:cubicBezTo>
                  <a:close/>
                  <a:moveTo>
                    <a:pt x="1211123" y="97911"/>
                  </a:moveTo>
                  <a:lnTo>
                    <a:pt x="1211123" y="460728"/>
                  </a:lnTo>
                  <a:moveTo>
                    <a:pt x="1368063" y="230"/>
                  </a:moveTo>
                  <a:lnTo>
                    <a:pt x="157386" y="230"/>
                  </a:lnTo>
                  <a:cubicBezTo>
                    <a:pt x="70733" y="230"/>
                    <a:pt x="446" y="43977"/>
                    <a:pt x="446" y="97911"/>
                  </a:cubicBezTo>
                  <a:lnTo>
                    <a:pt x="446" y="460728"/>
                  </a:lnTo>
                  <a:moveTo>
                    <a:pt x="446" y="460728"/>
                  </a:moveTo>
                  <a:lnTo>
                    <a:pt x="446" y="586319"/>
                  </a:lnTo>
                  <a:moveTo>
                    <a:pt x="1211123" y="460728"/>
                  </a:moveTo>
                  <a:lnTo>
                    <a:pt x="1211123" y="586319"/>
                  </a:lnTo>
                  <a:moveTo>
                    <a:pt x="1211123" y="586319"/>
                  </a:moveTo>
                  <a:lnTo>
                    <a:pt x="1211123" y="990999"/>
                  </a:lnTo>
                  <a:cubicBezTo>
                    <a:pt x="1211123" y="1017932"/>
                    <a:pt x="1193524" y="1042352"/>
                    <a:pt x="1165162" y="1060074"/>
                  </a:cubicBezTo>
                  <a:cubicBezTo>
                    <a:pt x="1136689" y="1077727"/>
                    <a:pt x="1097454" y="1088681"/>
                    <a:pt x="1054184" y="1088681"/>
                  </a:cubicBezTo>
                  <a:cubicBezTo>
                    <a:pt x="992304" y="1088681"/>
                    <a:pt x="942084" y="1057423"/>
                    <a:pt x="942084" y="1018908"/>
                  </a:cubicBezTo>
                  <a:lnTo>
                    <a:pt x="942084" y="739818"/>
                  </a:lnTo>
                  <a:cubicBezTo>
                    <a:pt x="942084" y="701304"/>
                    <a:pt x="891863" y="670046"/>
                    <a:pt x="829984" y="670046"/>
                  </a:cubicBezTo>
                  <a:lnTo>
                    <a:pt x="446" y="670046"/>
                  </a:lnTo>
                  <a:lnTo>
                    <a:pt x="446" y="586319"/>
                  </a:lnTo>
                </a:path>
              </a:pathLst>
            </a:custGeom>
            <a:noFill/>
            <a:ln w="2240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506A2903-7222-3FC5-344A-E47AAEAF5C89}"/>
                </a:ext>
              </a:extLst>
            </p:cNvPr>
            <p:cNvSpPr/>
            <p:nvPr/>
          </p:nvSpPr>
          <p:spPr>
            <a:xfrm>
              <a:off x="9084901" y="3353833"/>
              <a:ext cx="1591816" cy="1255904"/>
            </a:xfrm>
            <a:custGeom>
              <a:avLst/>
              <a:gdLst>
                <a:gd name="connsiteX0" fmla="*/ 1592214 w 1591816"/>
                <a:gd name="connsiteY0" fmla="*/ 418961 h 1255904"/>
                <a:gd name="connsiteX1" fmla="*/ 1211075 w 1591816"/>
                <a:gd name="connsiteY1" fmla="*/ 418961 h 1255904"/>
                <a:gd name="connsiteX2" fmla="*/ 1211075 w 1591816"/>
                <a:gd name="connsiteY2" fmla="*/ 98007 h 1255904"/>
                <a:gd name="connsiteX3" fmla="*/ 1368015 w 1591816"/>
                <a:gd name="connsiteY3" fmla="*/ 326 h 1255904"/>
                <a:gd name="connsiteX4" fmla="*/ 1480115 w 1591816"/>
                <a:gd name="connsiteY4" fmla="*/ 70098 h 1255904"/>
                <a:gd name="connsiteX5" fmla="*/ 1480115 w 1591816"/>
                <a:gd name="connsiteY5" fmla="*/ 349188 h 1255904"/>
                <a:gd name="connsiteX6" fmla="*/ 1592214 w 1591816"/>
                <a:gd name="connsiteY6" fmla="*/ 418961 h 1255904"/>
                <a:gd name="connsiteX7" fmla="*/ 1211075 w 1591816"/>
                <a:gd name="connsiteY7" fmla="*/ 98007 h 1255904"/>
                <a:gd name="connsiteX8" fmla="*/ 1211075 w 1591816"/>
                <a:gd name="connsiteY8" fmla="*/ 460824 h 1255904"/>
                <a:gd name="connsiteX9" fmla="*/ 1368015 w 1591816"/>
                <a:gd name="connsiteY9" fmla="*/ 326 h 1255904"/>
                <a:gd name="connsiteX10" fmla="*/ 157338 w 1591816"/>
                <a:gd name="connsiteY10" fmla="*/ 326 h 1255904"/>
                <a:gd name="connsiteX11" fmla="*/ 398 w 1591816"/>
                <a:gd name="connsiteY11" fmla="*/ 98007 h 1255904"/>
                <a:gd name="connsiteX12" fmla="*/ 398 w 1591816"/>
                <a:gd name="connsiteY12" fmla="*/ 460824 h 1255904"/>
                <a:gd name="connsiteX13" fmla="*/ 398 w 1591816"/>
                <a:gd name="connsiteY13" fmla="*/ 460824 h 1255904"/>
                <a:gd name="connsiteX14" fmla="*/ 398 w 1591816"/>
                <a:gd name="connsiteY14" fmla="*/ 753869 h 1255904"/>
                <a:gd name="connsiteX15" fmla="*/ 1211075 w 1591816"/>
                <a:gd name="connsiteY15" fmla="*/ 460824 h 1255904"/>
                <a:gd name="connsiteX16" fmla="*/ 1211075 w 1591816"/>
                <a:gd name="connsiteY16" fmla="*/ 753869 h 1255904"/>
                <a:gd name="connsiteX17" fmla="*/ 1211075 w 1591816"/>
                <a:gd name="connsiteY17" fmla="*/ 753869 h 1255904"/>
                <a:gd name="connsiteX18" fmla="*/ 1211075 w 1591816"/>
                <a:gd name="connsiteY18" fmla="*/ 1158549 h 1255904"/>
                <a:gd name="connsiteX19" fmla="*/ 1165114 w 1591816"/>
                <a:gd name="connsiteY19" fmla="*/ 1227624 h 1255904"/>
                <a:gd name="connsiteX20" fmla="*/ 1054136 w 1591816"/>
                <a:gd name="connsiteY20" fmla="*/ 1256231 h 1255904"/>
                <a:gd name="connsiteX21" fmla="*/ 942036 w 1591816"/>
                <a:gd name="connsiteY21" fmla="*/ 1186458 h 1255904"/>
                <a:gd name="connsiteX22" fmla="*/ 942036 w 1591816"/>
                <a:gd name="connsiteY22" fmla="*/ 907368 h 1255904"/>
                <a:gd name="connsiteX23" fmla="*/ 829936 w 1591816"/>
                <a:gd name="connsiteY23" fmla="*/ 837596 h 1255904"/>
                <a:gd name="connsiteX24" fmla="*/ 398 w 1591816"/>
                <a:gd name="connsiteY24" fmla="*/ 837596 h 1255904"/>
                <a:gd name="connsiteX25" fmla="*/ 398 w 1591816"/>
                <a:gd name="connsiteY25" fmla="*/ 753869 h 12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1816" h="1255904">
                  <a:moveTo>
                    <a:pt x="1592214" y="418961"/>
                  </a:moveTo>
                  <a:lnTo>
                    <a:pt x="1211075" y="418961"/>
                  </a:lnTo>
                  <a:lnTo>
                    <a:pt x="1211075" y="98007"/>
                  </a:lnTo>
                  <a:cubicBezTo>
                    <a:pt x="1211075" y="44073"/>
                    <a:pt x="1281362" y="326"/>
                    <a:pt x="1368015" y="326"/>
                  </a:cubicBezTo>
                  <a:cubicBezTo>
                    <a:pt x="1429894" y="326"/>
                    <a:pt x="1480115" y="31584"/>
                    <a:pt x="1480115" y="70098"/>
                  </a:cubicBezTo>
                  <a:lnTo>
                    <a:pt x="1480115" y="349188"/>
                  </a:lnTo>
                  <a:cubicBezTo>
                    <a:pt x="1480115" y="387703"/>
                    <a:pt x="1530335" y="418961"/>
                    <a:pt x="1592214" y="418961"/>
                  </a:cubicBezTo>
                  <a:close/>
                  <a:moveTo>
                    <a:pt x="1211075" y="98007"/>
                  </a:moveTo>
                  <a:lnTo>
                    <a:pt x="1211075" y="460824"/>
                  </a:lnTo>
                  <a:moveTo>
                    <a:pt x="1368015" y="326"/>
                  </a:moveTo>
                  <a:lnTo>
                    <a:pt x="157338" y="326"/>
                  </a:lnTo>
                  <a:cubicBezTo>
                    <a:pt x="70685" y="326"/>
                    <a:pt x="398" y="44073"/>
                    <a:pt x="398" y="98007"/>
                  </a:cubicBezTo>
                  <a:lnTo>
                    <a:pt x="398" y="460824"/>
                  </a:lnTo>
                  <a:moveTo>
                    <a:pt x="398" y="460824"/>
                  </a:moveTo>
                  <a:lnTo>
                    <a:pt x="398" y="753869"/>
                  </a:lnTo>
                  <a:moveTo>
                    <a:pt x="1211075" y="460824"/>
                  </a:moveTo>
                  <a:lnTo>
                    <a:pt x="1211075" y="753869"/>
                  </a:lnTo>
                  <a:moveTo>
                    <a:pt x="1211075" y="753869"/>
                  </a:moveTo>
                  <a:lnTo>
                    <a:pt x="1211075" y="1158549"/>
                  </a:lnTo>
                  <a:cubicBezTo>
                    <a:pt x="1211075" y="1185482"/>
                    <a:pt x="1193476" y="1209902"/>
                    <a:pt x="1165114" y="1227624"/>
                  </a:cubicBezTo>
                  <a:cubicBezTo>
                    <a:pt x="1136641" y="1245277"/>
                    <a:pt x="1097406" y="1256231"/>
                    <a:pt x="1054136" y="1256231"/>
                  </a:cubicBezTo>
                  <a:cubicBezTo>
                    <a:pt x="992256" y="1256231"/>
                    <a:pt x="942036" y="1224973"/>
                    <a:pt x="942036" y="1186458"/>
                  </a:cubicBezTo>
                  <a:lnTo>
                    <a:pt x="942036" y="907368"/>
                  </a:lnTo>
                  <a:cubicBezTo>
                    <a:pt x="942036" y="868854"/>
                    <a:pt x="891815" y="837596"/>
                    <a:pt x="829936" y="837596"/>
                  </a:cubicBezTo>
                  <a:lnTo>
                    <a:pt x="398" y="837596"/>
                  </a:lnTo>
                  <a:lnTo>
                    <a:pt x="398" y="753869"/>
                  </a:lnTo>
                </a:path>
              </a:pathLst>
            </a:custGeom>
            <a:noFill/>
            <a:ln w="2240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933271A-A7E9-D2BC-B4AB-7450CF42C66E}"/>
                </a:ext>
              </a:extLst>
            </p:cNvPr>
            <p:cNvSpPr/>
            <p:nvPr/>
          </p:nvSpPr>
          <p:spPr>
            <a:xfrm>
              <a:off x="8546822" y="4191103"/>
              <a:ext cx="1591816" cy="1339631"/>
            </a:xfrm>
            <a:custGeom>
              <a:avLst/>
              <a:gdLst>
                <a:gd name="connsiteX0" fmla="*/ 1592166 w 1591816"/>
                <a:gd name="connsiteY0" fmla="*/ 419081 h 1339631"/>
                <a:gd name="connsiteX1" fmla="*/ 1211027 w 1591816"/>
                <a:gd name="connsiteY1" fmla="*/ 419081 h 1339631"/>
                <a:gd name="connsiteX2" fmla="*/ 1211027 w 1591816"/>
                <a:gd name="connsiteY2" fmla="*/ 98127 h 1339631"/>
                <a:gd name="connsiteX3" fmla="*/ 1367967 w 1591816"/>
                <a:gd name="connsiteY3" fmla="*/ 446 h 1339631"/>
                <a:gd name="connsiteX4" fmla="*/ 1480067 w 1591816"/>
                <a:gd name="connsiteY4" fmla="*/ 70218 h 1339631"/>
                <a:gd name="connsiteX5" fmla="*/ 1480067 w 1591816"/>
                <a:gd name="connsiteY5" fmla="*/ 349308 h 1339631"/>
                <a:gd name="connsiteX6" fmla="*/ 1592166 w 1591816"/>
                <a:gd name="connsiteY6" fmla="*/ 419081 h 1339631"/>
                <a:gd name="connsiteX7" fmla="*/ 1211027 w 1591816"/>
                <a:gd name="connsiteY7" fmla="*/ 98127 h 1339631"/>
                <a:gd name="connsiteX8" fmla="*/ 1211027 w 1591816"/>
                <a:gd name="connsiteY8" fmla="*/ 460944 h 1339631"/>
                <a:gd name="connsiteX9" fmla="*/ 1367967 w 1591816"/>
                <a:gd name="connsiteY9" fmla="*/ 446 h 1339631"/>
                <a:gd name="connsiteX10" fmla="*/ 157290 w 1591816"/>
                <a:gd name="connsiteY10" fmla="*/ 446 h 1339631"/>
                <a:gd name="connsiteX11" fmla="*/ 350 w 1591816"/>
                <a:gd name="connsiteY11" fmla="*/ 98127 h 1339631"/>
                <a:gd name="connsiteX12" fmla="*/ 350 w 1591816"/>
                <a:gd name="connsiteY12" fmla="*/ 460944 h 1339631"/>
                <a:gd name="connsiteX13" fmla="*/ 350 w 1591816"/>
                <a:gd name="connsiteY13" fmla="*/ 460944 h 1339631"/>
                <a:gd name="connsiteX14" fmla="*/ 350 w 1591816"/>
                <a:gd name="connsiteY14" fmla="*/ 837716 h 1339631"/>
                <a:gd name="connsiteX15" fmla="*/ 1211027 w 1591816"/>
                <a:gd name="connsiteY15" fmla="*/ 460944 h 1339631"/>
                <a:gd name="connsiteX16" fmla="*/ 1211027 w 1591816"/>
                <a:gd name="connsiteY16" fmla="*/ 837716 h 1339631"/>
                <a:gd name="connsiteX17" fmla="*/ 1211027 w 1591816"/>
                <a:gd name="connsiteY17" fmla="*/ 837716 h 1339631"/>
                <a:gd name="connsiteX18" fmla="*/ 1211027 w 1591816"/>
                <a:gd name="connsiteY18" fmla="*/ 1242396 h 1339631"/>
                <a:gd name="connsiteX19" fmla="*/ 1165066 w 1591816"/>
                <a:gd name="connsiteY19" fmla="*/ 1311471 h 1339631"/>
                <a:gd name="connsiteX20" fmla="*/ 1054088 w 1591816"/>
                <a:gd name="connsiteY20" fmla="*/ 1340078 h 1339631"/>
                <a:gd name="connsiteX21" fmla="*/ 941988 w 1591816"/>
                <a:gd name="connsiteY21" fmla="*/ 1270305 h 1339631"/>
                <a:gd name="connsiteX22" fmla="*/ 941988 w 1591816"/>
                <a:gd name="connsiteY22" fmla="*/ 991215 h 1339631"/>
                <a:gd name="connsiteX23" fmla="*/ 829888 w 1591816"/>
                <a:gd name="connsiteY23" fmla="*/ 921443 h 1339631"/>
                <a:gd name="connsiteX24" fmla="*/ 350 w 1591816"/>
                <a:gd name="connsiteY24" fmla="*/ 921443 h 1339631"/>
                <a:gd name="connsiteX25" fmla="*/ 350 w 1591816"/>
                <a:gd name="connsiteY25" fmla="*/ 837716 h 133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1816" h="1339631">
                  <a:moveTo>
                    <a:pt x="1592166" y="419081"/>
                  </a:moveTo>
                  <a:lnTo>
                    <a:pt x="1211027" y="419081"/>
                  </a:lnTo>
                  <a:lnTo>
                    <a:pt x="1211027" y="98127"/>
                  </a:lnTo>
                  <a:cubicBezTo>
                    <a:pt x="1211027" y="44193"/>
                    <a:pt x="1281314" y="446"/>
                    <a:pt x="1367967" y="446"/>
                  </a:cubicBezTo>
                  <a:cubicBezTo>
                    <a:pt x="1429846" y="446"/>
                    <a:pt x="1480067" y="31704"/>
                    <a:pt x="1480067" y="70218"/>
                  </a:cubicBezTo>
                  <a:lnTo>
                    <a:pt x="1480067" y="349308"/>
                  </a:lnTo>
                  <a:cubicBezTo>
                    <a:pt x="1480067" y="387823"/>
                    <a:pt x="1530287" y="419081"/>
                    <a:pt x="1592166" y="419081"/>
                  </a:cubicBezTo>
                  <a:close/>
                  <a:moveTo>
                    <a:pt x="1211027" y="98127"/>
                  </a:moveTo>
                  <a:lnTo>
                    <a:pt x="1211027" y="460944"/>
                  </a:lnTo>
                  <a:moveTo>
                    <a:pt x="1367967" y="446"/>
                  </a:moveTo>
                  <a:lnTo>
                    <a:pt x="157290" y="446"/>
                  </a:lnTo>
                  <a:cubicBezTo>
                    <a:pt x="70637" y="446"/>
                    <a:pt x="350" y="44193"/>
                    <a:pt x="350" y="98127"/>
                  </a:cubicBezTo>
                  <a:lnTo>
                    <a:pt x="350" y="460944"/>
                  </a:lnTo>
                  <a:moveTo>
                    <a:pt x="350" y="460944"/>
                  </a:moveTo>
                  <a:lnTo>
                    <a:pt x="350" y="837716"/>
                  </a:lnTo>
                  <a:moveTo>
                    <a:pt x="1211027" y="460944"/>
                  </a:moveTo>
                  <a:lnTo>
                    <a:pt x="1211027" y="837716"/>
                  </a:lnTo>
                  <a:moveTo>
                    <a:pt x="1211027" y="837716"/>
                  </a:moveTo>
                  <a:lnTo>
                    <a:pt x="1211027" y="1242396"/>
                  </a:lnTo>
                  <a:cubicBezTo>
                    <a:pt x="1211027" y="1269329"/>
                    <a:pt x="1193428" y="1293749"/>
                    <a:pt x="1165066" y="1311471"/>
                  </a:cubicBezTo>
                  <a:cubicBezTo>
                    <a:pt x="1136593" y="1329124"/>
                    <a:pt x="1097358" y="1340078"/>
                    <a:pt x="1054088" y="1340078"/>
                  </a:cubicBezTo>
                  <a:cubicBezTo>
                    <a:pt x="992208" y="1340078"/>
                    <a:pt x="941988" y="1308820"/>
                    <a:pt x="941988" y="1270305"/>
                  </a:cubicBezTo>
                  <a:lnTo>
                    <a:pt x="941988" y="991215"/>
                  </a:lnTo>
                  <a:cubicBezTo>
                    <a:pt x="941988" y="952701"/>
                    <a:pt x="891767" y="921443"/>
                    <a:pt x="829888" y="921443"/>
                  </a:cubicBezTo>
                  <a:lnTo>
                    <a:pt x="350" y="921443"/>
                  </a:lnTo>
                  <a:lnTo>
                    <a:pt x="350" y="837716"/>
                  </a:lnTo>
                </a:path>
              </a:pathLst>
            </a:custGeom>
            <a:noFill/>
            <a:ln w="2240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EC4A42FE-4683-F11D-8BE7-203A147C242A}"/>
                </a:ext>
              </a:extLst>
            </p:cNvPr>
            <p:cNvSpPr/>
            <p:nvPr/>
          </p:nvSpPr>
          <p:spPr>
            <a:xfrm>
              <a:off x="8008743" y="5112100"/>
              <a:ext cx="1591816" cy="1088450"/>
            </a:xfrm>
            <a:custGeom>
              <a:avLst/>
              <a:gdLst>
                <a:gd name="connsiteX0" fmla="*/ 1592118 w 1591816"/>
                <a:gd name="connsiteY0" fmla="*/ 419213 h 1088450"/>
                <a:gd name="connsiteX1" fmla="*/ 1210979 w 1591816"/>
                <a:gd name="connsiteY1" fmla="*/ 419213 h 1088450"/>
                <a:gd name="connsiteX2" fmla="*/ 1210979 w 1591816"/>
                <a:gd name="connsiteY2" fmla="*/ 98259 h 1088450"/>
                <a:gd name="connsiteX3" fmla="*/ 1367919 w 1591816"/>
                <a:gd name="connsiteY3" fmla="*/ 578 h 1088450"/>
                <a:gd name="connsiteX4" fmla="*/ 1480019 w 1591816"/>
                <a:gd name="connsiteY4" fmla="*/ 70350 h 1088450"/>
                <a:gd name="connsiteX5" fmla="*/ 1480019 w 1591816"/>
                <a:gd name="connsiteY5" fmla="*/ 349440 h 1088450"/>
                <a:gd name="connsiteX6" fmla="*/ 1592118 w 1591816"/>
                <a:gd name="connsiteY6" fmla="*/ 419213 h 1088450"/>
                <a:gd name="connsiteX7" fmla="*/ 1210979 w 1591816"/>
                <a:gd name="connsiteY7" fmla="*/ 98259 h 1088450"/>
                <a:gd name="connsiteX8" fmla="*/ 1210979 w 1591816"/>
                <a:gd name="connsiteY8" fmla="*/ 502940 h 1088450"/>
                <a:gd name="connsiteX9" fmla="*/ 1367919 w 1591816"/>
                <a:gd name="connsiteY9" fmla="*/ 578 h 1088450"/>
                <a:gd name="connsiteX10" fmla="*/ 157242 w 1591816"/>
                <a:gd name="connsiteY10" fmla="*/ 578 h 1088450"/>
                <a:gd name="connsiteX11" fmla="*/ 302 w 1591816"/>
                <a:gd name="connsiteY11" fmla="*/ 98259 h 1088450"/>
                <a:gd name="connsiteX12" fmla="*/ 302 w 1591816"/>
                <a:gd name="connsiteY12" fmla="*/ 502940 h 1088450"/>
                <a:gd name="connsiteX13" fmla="*/ 302 w 1591816"/>
                <a:gd name="connsiteY13" fmla="*/ 502940 h 1088450"/>
                <a:gd name="connsiteX14" fmla="*/ 302 w 1591816"/>
                <a:gd name="connsiteY14" fmla="*/ 1005302 h 1088450"/>
                <a:gd name="connsiteX15" fmla="*/ 1210979 w 1591816"/>
                <a:gd name="connsiteY15" fmla="*/ 502940 h 1088450"/>
                <a:gd name="connsiteX16" fmla="*/ 1210979 w 1591816"/>
                <a:gd name="connsiteY16" fmla="*/ 1005302 h 1088450"/>
                <a:gd name="connsiteX17" fmla="*/ 302 w 1591816"/>
                <a:gd name="connsiteY17" fmla="*/ 1005302 h 1088450"/>
                <a:gd name="connsiteX18" fmla="*/ 302 w 1591816"/>
                <a:gd name="connsiteY18" fmla="*/ 1089029 h 1088450"/>
                <a:gd name="connsiteX19" fmla="*/ 1210979 w 1591816"/>
                <a:gd name="connsiteY19" fmla="*/ 1089029 h 1088450"/>
                <a:gd name="connsiteX20" fmla="*/ 1210979 w 1591816"/>
                <a:gd name="connsiteY20" fmla="*/ 1005302 h 108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91816" h="1088450">
                  <a:moveTo>
                    <a:pt x="1592118" y="419213"/>
                  </a:moveTo>
                  <a:lnTo>
                    <a:pt x="1210979" y="419213"/>
                  </a:lnTo>
                  <a:lnTo>
                    <a:pt x="1210979" y="98259"/>
                  </a:lnTo>
                  <a:cubicBezTo>
                    <a:pt x="1210979" y="44325"/>
                    <a:pt x="1281266" y="578"/>
                    <a:pt x="1367919" y="578"/>
                  </a:cubicBezTo>
                  <a:cubicBezTo>
                    <a:pt x="1429798" y="578"/>
                    <a:pt x="1480019" y="31836"/>
                    <a:pt x="1480019" y="70350"/>
                  </a:cubicBezTo>
                  <a:lnTo>
                    <a:pt x="1480019" y="349440"/>
                  </a:lnTo>
                  <a:cubicBezTo>
                    <a:pt x="1480019" y="387955"/>
                    <a:pt x="1530239" y="419213"/>
                    <a:pt x="1592118" y="419213"/>
                  </a:cubicBezTo>
                  <a:close/>
                  <a:moveTo>
                    <a:pt x="1210979" y="98259"/>
                  </a:moveTo>
                  <a:lnTo>
                    <a:pt x="1210979" y="502940"/>
                  </a:lnTo>
                  <a:moveTo>
                    <a:pt x="1367919" y="578"/>
                  </a:moveTo>
                  <a:lnTo>
                    <a:pt x="157242" y="578"/>
                  </a:lnTo>
                  <a:cubicBezTo>
                    <a:pt x="70589" y="578"/>
                    <a:pt x="302" y="44325"/>
                    <a:pt x="302" y="98259"/>
                  </a:cubicBezTo>
                  <a:lnTo>
                    <a:pt x="302" y="502940"/>
                  </a:lnTo>
                  <a:moveTo>
                    <a:pt x="302" y="502940"/>
                  </a:moveTo>
                  <a:lnTo>
                    <a:pt x="302" y="1005302"/>
                  </a:lnTo>
                  <a:moveTo>
                    <a:pt x="1210979" y="502940"/>
                  </a:moveTo>
                  <a:lnTo>
                    <a:pt x="1210979" y="1005302"/>
                  </a:lnTo>
                  <a:moveTo>
                    <a:pt x="302" y="1005302"/>
                  </a:moveTo>
                  <a:lnTo>
                    <a:pt x="302" y="1089029"/>
                  </a:lnTo>
                  <a:lnTo>
                    <a:pt x="1210979" y="1089029"/>
                  </a:lnTo>
                  <a:lnTo>
                    <a:pt x="1210979" y="1005302"/>
                  </a:lnTo>
                </a:path>
              </a:pathLst>
            </a:custGeom>
            <a:noFill/>
            <a:ln w="2240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6382D7E-84C1-ABCC-9FA1-FAAFCFFCEC6E}"/>
                </a:ext>
              </a:extLst>
            </p:cNvPr>
            <p:cNvSpPr/>
            <p:nvPr/>
          </p:nvSpPr>
          <p:spPr>
            <a:xfrm>
              <a:off x="10535234" y="2334403"/>
              <a:ext cx="515658" cy="293044"/>
            </a:xfrm>
            <a:custGeom>
              <a:avLst/>
              <a:gdLst>
                <a:gd name="connsiteX0" fmla="*/ 67874 w 515658"/>
                <a:gd name="connsiteY0" fmla="*/ 97893 h 293044"/>
                <a:gd name="connsiteX1" fmla="*/ 146344 w 515658"/>
                <a:gd name="connsiteY1" fmla="*/ 146734 h 293044"/>
                <a:gd name="connsiteX2" fmla="*/ 224813 w 515658"/>
                <a:gd name="connsiteY2" fmla="*/ 97893 h 293044"/>
                <a:gd name="connsiteX3" fmla="*/ 146344 w 515658"/>
                <a:gd name="connsiteY3" fmla="*/ 49053 h 293044"/>
                <a:gd name="connsiteX4" fmla="*/ 67874 w 515658"/>
                <a:gd name="connsiteY4" fmla="*/ 97893 h 293044"/>
                <a:gd name="connsiteX5" fmla="*/ 146344 w 515658"/>
                <a:gd name="connsiteY5" fmla="*/ 49053 h 293044"/>
                <a:gd name="connsiteX6" fmla="*/ 146344 w 515658"/>
                <a:gd name="connsiteY6" fmla="*/ 97893 h 293044"/>
                <a:gd name="connsiteX7" fmla="*/ 224813 w 515658"/>
                <a:gd name="connsiteY7" fmla="*/ 97893 h 293044"/>
                <a:gd name="connsiteX8" fmla="*/ 191184 w 515658"/>
                <a:gd name="connsiteY8" fmla="*/ 293256 h 293044"/>
                <a:gd name="connsiteX9" fmla="*/ 224813 w 515658"/>
                <a:gd name="connsiteY9" fmla="*/ 237438 h 293044"/>
                <a:gd name="connsiteX10" fmla="*/ 325703 w 515658"/>
                <a:gd name="connsiteY10" fmla="*/ 293256 h 293044"/>
                <a:gd name="connsiteX11" fmla="*/ 292073 w 515658"/>
                <a:gd name="connsiteY11" fmla="*/ 237438 h 293044"/>
                <a:gd name="connsiteX12" fmla="*/ 157531 w 515658"/>
                <a:gd name="connsiteY12" fmla="*/ 293256 h 293044"/>
                <a:gd name="connsiteX13" fmla="*/ 359311 w 515658"/>
                <a:gd name="connsiteY13" fmla="*/ 293256 h 293044"/>
                <a:gd name="connsiteX14" fmla="*/ 614 w 515658"/>
                <a:gd name="connsiteY14" fmla="*/ 195575 h 293044"/>
                <a:gd name="connsiteX15" fmla="*/ 516273 w 515658"/>
                <a:gd name="connsiteY15" fmla="*/ 195575 h 293044"/>
                <a:gd name="connsiteX16" fmla="*/ 23034 w 515658"/>
                <a:gd name="connsiteY16" fmla="*/ 212 h 293044"/>
                <a:gd name="connsiteX17" fmla="*/ 493853 w 515658"/>
                <a:gd name="connsiteY17" fmla="*/ 212 h 293044"/>
                <a:gd name="connsiteX18" fmla="*/ 516273 w 515658"/>
                <a:gd name="connsiteY18" fmla="*/ 14166 h 293044"/>
                <a:gd name="connsiteX19" fmla="*/ 516273 w 515658"/>
                <a:gd name="connsiteY19" fmla="*/ 223484 h 293044"/>
                <a:gd name="connsiteX20" fmla="*/ 493853 w 515658"/>
                <a:gd name="connsiteY20" fmla="*/ 237438 h 293044"/>
                <a:gd name="connsiteX21" fmla="*/ 23034 w 515658"/>
                <a:gd name="connsiteY21" fmla="*/ 237438 h 293044"/>
                <a:gd name="connsiteX22" fmla="*/ 614 w 515658"/>
                <a:gd name="connsiteY22" fmla="*/ 223484 h 293044"/>
                <a:gd name="connsiteX23" fmla="*/ 614 w 515658"/>
                <a:gd name="connsiteY23" fmla="*/ 14166 h 293044"/>
                <a:gd name="connsiteX24" fmla="*/ 23034 w 515658"/>
                <a:gd name="connsiteY24" fmla="*/ 212 h 293044"/>
                <a:gd name="connsiteX25" fmla="*/ 292073 w 515658"/>
                <a:gd name="connsiteY25" fmla="*/ 76962 h 293044"/>
                <a:gd name="connsiteX26" fmla="*/ 325703 w 515658"/>
                <a:gd name="connsiteY26" fmla="*/ 49053 h 293044"/>
                <a:gd name="connsiteX27" fmla="*/ 392963 w 515658"/>
                <a:gd name="connsiteY27" fmla="*/ 83939 h 293044"/>
                <a:gd name="connsiteX28" fmla="*/ 449013 w 515658"/>
                <a:gd name="connsiteY28" fmla="*/ 42075 h 293044"/>
                <a:gd name="connsiteX29" fmla="*/ 426593 w 515658"/>
                <a:gd name="connsiteY29" fmla="*/ 153711 h 293044"/>
                <a:gd name="connsiteX30" fmla="*/ 426593 w 515658"/>
                <a:gd name="connsiteY30" fmla="*/ 132780 h 293044"/>
                <a:gd name="connsiteX31" fmla="*/ 381753 w 515658"/>
                <a:gd name="connsiteY31" fmla="*/ 153711 h 293044"/>
                <a:gd name="connsiteX32" fmla="*/ 381753 w 515658"/>
                <a:gd name="connsiteY32" fmla="*/ 125802 h 293044"/>
                <a:gd name="connsiteX33" fmla="*/ 336913 w 515658"/>
                <a:gd name="connsiteY33" fmla="*/ 153711 h 293044"/>
                <a:gd name="connsiteX34" fmla="*/ 336913 w 515658"/>
                <a:gd name="connsiteY34" fmla="*/ 111848 h 293044"/>
                <a:gd name="connsiteX35" fmla="*/ 292073 w 515658"/>
                <a:gd name="connsiteY35" fmla="*/ 153711 h 293044"/>
                <a:gd name="connsiteX36" fmla="*/ 292073 w 515658"/>
                <a:gd name="connsiteY36" fmla="*/ 132780 h 293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15658" h="293044">
                  <a:moveTo>
                    <a:pt x="67874" y="97893"/>
                  </a:moveTo>
                  <a:cubicBezTo>
                    <a:pt x="67874" y="124867"/>
                    <a:pt x="103006" y="146734"/>
                    <a:pt x="146344" y="146734"/>
                  </a:cubicBezTo>
                  <a:cubicBezTo>
                    <a:pt x="189681" y="146734"/>
                    <a:pt x="224813" y="124867"/>
                    <a:pt x="224813" y="97893"/>
                  </a:cubicBezTo>
                  <a:cubicBezTo>
                    <a:pt x="224813" y="70919"/>
                    <a:pt x="189681" y="49053"/>
                    <a:pt x="146344" y="49053"/>
                  </a:cubicBezTo>
                  <a:cubicBezTo>
                    <a:pt x="103006" y="49053"/>
                    <a:pt x="67874" y="70919"/>
                    <a:pt x="67874" y="97893"/>
                  </a:cubicBezTo>
                  <a:moveTo>
                    <a:pt x="146344" y="49053"/>
                  </a:moveTo>
                  <a:lnTo>
                    <a:pt x="146344" y="97893"/>
                  </a:lnTo>
                  <a:lnTo>
                    <a:pt x="224813" y="97893"/>
                  </a:lnTo>
                  <a:moveTo>
                    <a:pt x="191184" y="293256"/>
                  </a:moveTo>
                  <a:cubicBezTo>
                    <a:pt x="211492" y="277296"/>
                    <a:pt x="223253" y="257775"/>
                    <a:pt x="224813" y="237438"/>
                  </a:cubicBezTo>
                  <a:moveTo>
                    <a:pt x="325703" y="293256"/>
                  </a:moveTo>
                  <a:cubicBezTo>
                    <a:pt x="305395" y="277296"/>
                    <a:pt x="293634" y="257775"/>
                    <a:pt x="292073" y="237438"/>
                  </a:cubicBezTo>
                  <a:moveTo>
                    <a:pt x="157531" y="293256"/>
                  </a:moveTo>
                  <a:lnTo>
                    <a:pt x="359311" y="293256"/>
                  </a:lnTo>
                  <a:moveTo>
                    <a:pt x="614" y="195575"/>
                  </a:moveTo>
                  <a:lnTo>
                    <a:pt x="516273" y="195575"/>
                  </a:lnTo>
                  <a:moveTo>
                    <a:pt x="23034" y="212"/>
                  </a:moveTo>
                  <a:lnTo>
                    <a:pt x="493853" y="212"/>
                  </a:lnTo>
                  <a:cubicBezTo>
                    <a:pt x="493853" y="212"/>
                    <a:pt x="516273" y="212"/>
                    <a:pt x="516273" y="14166"/>
                  </a:cubicBezTo>
                  <a:lnTo>
                    <a:pt x="516273" y="223484"/>
                  </a:lnTo>
                  <a:cubicBezTo>
                    <a:pt x="516273" y="223484"/>
                    <a:pt x="516273" y="237438"/>
                    <a:pt x="493853" y="237438"/>
                  </a:cubicBezTo>
                  <a:lnTo>
                    <a:pt x="23034" y="237438"/>
                  </a:lnTo>
                  <a:cubicBezTo>
                    <a:pt x="23034" y="237438"/>
                    <a:pt x="614" y="237438"/>
                    <a:pt x="614" y="223484"/>
                  </a:cubicBezTo>
                  <a:lnTo>
                    <a:pt x="614" y="14166"/>
                  </a:lnTo>
                  <a:cubicBezTo>
                    <a:pt x="614" y="14166"/>
                    <a:pt x="614" y="212"/>
                    <a:pt x="23034" y="212"/>
                  </a:cubicBezTo>
                  <a:moveTo>
                    <a:pt x="292073" y="76962"/>
                  </a:moveTo>
                  <a:lnTo>
                    <a:pt x="325703" y="49053"/>
                  </a:lnTo>
                  <a:lnTo>
                    <a:pt x="392963" y="83939"/>
                  </a:lnTo>
                  <a:lnTo>
                    <a:pt x="449013" y="42075"/>
                  </a:lnTo>
                  <a:moveTo>
                    <a:pt x="426593" y="153711"/>
                  </a:moveTo>
                  <a:lnTo>
                    <a:pt x="426593" y="132780"/>
                  </a:lnTo>
                  <a:moveTo>
                    <a:pt x="381753" y="153711"/>
                  </a:moveTo>
                  <a:lnTo>
                    <a:pt x="381753" y="125802"/>
                  </a:lnTo>
                  <a:moveTo>
                    <a:pt x="336913" y="153711"/>
                  </a:moveTo>
                  <a:lnTo>
                    <a:pt x="336913" y="111848"/>
                  </a:lnTo>
                  <a:moveTo>
                    <a:pt x="292073" y="153711"/>
                  </a:moveTo>
                  <a:lnTo>
                    <a:pt x="292073" y="132780"/>
                  </a:lnTo>
                </a:path>
              </a:pathLst>
            </a:custGeom>
            <a:noFill/>
            <a:ln w="22404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5A0EF0DE-5290-2C66-742A-3C205248C3DD}"/>
                </a:ext>
              </a:extLst>
            </p:cNvPr>
            <p:cNvSpPr/>
            <p:nvPr/>
          </p:nvSpPr>
          <p:spPr>
            <a:xfrm>
              <a:off x="9987424" y="3023157"/>
              <a:ext cx="498844" cy="310662"/>
            </a:xfrm>
            <a:custGeom>
              <a:avLst/>
              <a:gdLst>
                <a:gd name="connsiteX0" fmla="*/ 292587 w 498844"/>
                <a:gd name="connsiteY0" fmla="*/ 233194 h 310662"/>
                <a:gd name="connsiteX1" fmla="*/ 292587 w 498844"/>
                <a:gd name="connsiteY1" fmla="*/ 263526 h 310662"/>
                <a:gd name="connsiteX2" fmla="*/ 249989 w 498844"/>
                <a:gd name="connsiteY2" fmla="*/ 290039 h 310662"/>
                <a:gd name="connsiteX3" fmla="*/ 249989 w 498844"/>
                <a:gd name="connsiteY3" fmla="*/ 290039 h 310662"/>
                <a:gd name="connsiteX4" fmla="*/ 207391 w 498844"/>
                <a:gd name="connsiteY4" fmla="*/ 263526 h 310662"/>
                <a:gd name="connsiteX5" fmla="*/ 207391 w 498844"/>
                <a:gd name="connsiteY5" fmla="*/ 233194 h 310662"/>
                <a:gd name="connsiteX6" fmla="*/ 249989 w 498844"/>
                <a:gd name="connsiteY6" fmla="*/ 290039 h 310662"/>
                <a:gd name="connsiteX7" fmla="*/ 249989 w 498844"/>
                <a:gd name="connsiteY7" fmla="*/ 310971 h 310662"/>
                <a:gd name="connsiteX8" fmla="*/ 362089 w 498844"/>
                <a:gd name="connsiteY8" fmla="*/ 168635 h 310662"/>
                <a:gd name="connsiteX9" fmla="*/ 249989 w 498844"/>
                <a:gd name="connsiteY9" fmla="*/ 238408 h 310662"/>
                <a:gd name="connsiteX10" fmla="*/ 137890 w 498844"/>
                <a:gd name="connsiteY10" fmla="*/ 168635 h 310662"/>
                <a:gd name="connsiteX11" fmla="*/ 249989 w 498844"/>
                <a:gd name="connsiteY11" fmla="*/ 98863 h 310662"/>
                <a:gd name="connsiteX12" fmla="*/ 362089 w 498844"/>
                <a:gd name="connsiteY12" fmla="*/ 168635 h 310662"/>
                <a:gd name="connsiteX13" fmla="*/ 388542 w 498844"/>
                <a:gd name="connsiteY13" fmla="*/ 241791 h 310662"/>
                <a:gd name="connsiteX14" fmla="*/ 422529 w 498844"/>
                <a:gd name="connsiteY14" fmla="*/ 233656 h 310662"/>
                <a:gd name="connsiteX15" fmla="*/ 453899 w 498844"/>
                <a:gd name="connsiteY15" fmla="*/ 235283 h 310662"/>
                <a:gd name="connsiteX16" fmla="*/ 495725 w 498844"/>
                <a:gd name="connsiteY16" fmla="*/ 219011 h 310662"/>
                <a:gd name="connsiteX17" fmla="*/ 485269 w 498844"/>
                <a:gd name="connsiteY17" fmla="*/ 188096 h 310662"/>
                <a:gd name="connsiteX18" fmla="*/ 461741 w 498844"/>
                <a:gd name="connsiteY18" fmla="*/ 175078 h 310662"/>
                <a:gd name="connsiteX19" fmla="*/ 448670 w 498844"/>
                <a:gd name="connsiteY19" fmla="*/ 155553 h 310662"/>
                <a:gd name="connsiteX20" fmla="*/ 461741 w 498844"/>
                <a:gd name="connsiteY20" fmla="*/ 136028 h 310662"/>
                <a:gd name="connsiteX21" fmla="*/ 485269 w 498844"/>
                <a:gd name="connsiteY21" fmla="*/ 123010 h 310662"/>
                <a:gd name="connsiteX22" fmla="*/ 495725 w 498844"/>
                <a:gd name="connsiteY22" fmla="*/ 92094 h 310662"/>
                <a:gd name="connsiteX23" fmla="*/ 453899 w 498844"/>
                <a:gd name="connsiteY23" fmla="*/ 75823 h 310662"/>
                <a:gd name="connsiteX24" fmla="*/ 422529 w 498844"/>
                <a:gd name="connsiteY24" fmla="*/ 77450 h 310662"/>
                <a:gd name="connsiteX25" fmla="*/ 388542 w 498844"/>
                <a:gd name="connsiteY25" fmla="*/ 69314 h 310662"/>
                <a:gd name="connsiteX26" fmla="*/ 375471 w 498844"/>
                <a:gd name="connsiteY26" fmla="*/ 48161 h 310662"/>
                <a:gd name="connsiteX27" fmla="*/ 378086 w 498844"/>
                <a:gd name="connsiteY27" fmla="*/ 28636 h 310662"/>
                <a:gd name="connsiteX28" fmla="*/ 351944 w 498844"/>
                <a:gd name="connsiteY28" fmla="*/ 2601 h 310662"/>
                <a:gd name="connsiteX29" fmla="*/ 302273 w 498844"/>
                <a:gd name="connsiteY29" fmla="*/ 9110 h 310662"/>
                <a:gd name="connsiteX30" fmla="*/ 281359 w 498844"/>
                <a:gd name="connsiteY30" fmla="*/ 23754 h 310662"/>
                <a:gd name="connsiteX31" fmla="*/ 249987 w 498844"/>
                <a:gd name="connsiteY31" fmla="*/ 31890 h 310662"/>
                <a:gd name="connsiteX32" fmla="*/ 218617 w 498844"/>
                <a:gd name="connsiteY32" fmla="*/ 23754 h 310662"/>
                <a:gd name="connsiteX33" fmla="*/ 197704 w 498844"/>
                <a:gd name="connsiteY33" fmla="*/ 9110 h 310662"/>
                <a:gd name="connsiteX34" fmla="*/ 148034 w 498844"/>
                <a:gd name="connsiteY34" fmla="*/ 2601 h 310662"/>
                <a:gd name="connsiteX35" fmla="*/ 121892 w 498844"/>
                <a:gd name="connsiteY35" fmla="*/ 28636 h 310662"/>
                <a:gd name="connsiteX36" fmla="*/ 124506 w 498844"/>
                <a:gd name="connsiteY36" fmla="*/ 48161 h 310662"/>
                <a:gd name="connsiteX37" fmla="*/ 111435 w 498844"/>
                <a:gd name="connsiteY37" fmla="*/ 69314 h 310662"/>
                <a:gd name="connsiteX38" fmla="*/ 77449 w 498844"/>
                <a:gd name="connsiteY38" fmla="*/ 77450 h 310662"/>
                <a:gd name="connsiteX39" fmla="*/ 46079 w 498844"/>
                <a:gd name="connsiteY39" fmla="*/ 75823 h 310662"/>
                <a:gd name="connsiteX40" fmla="*/ 4251 w 498844"/>
                <a:gd name="connsiteY40" fmla="*/ 92094 h 310662"/>
                <a:gd name="connsiteX41" fmla="*/ 14708 w 498844"/>
                <a:gd name="connsiteY41" fmla="*/ 123010 h 310662"/>
                <a:gd name="connsiteX42" fmla="*/ 38236 w 498844"/>
                <a:gd name="connsiteY42" fmla="*/ 136028 h 310662"/>
                <a:gd name="connsiteX43" fmla="*/ 51307 w 498844"/>
                <a:gd name="connsiteY43" fmla="*/ 155553 h 310662"/>
                <a:gd name="connsiteX44" fmla="*/ 38236 w 498844"/>
                <a:gd name="connsiteY44" fmla="*/ 175078 h 310662"/>
                <a:gd name="connsiteX45" fmla="*/ 14708 w 498844"/>
                <a:gd name="connsiteY45" fmla="*/ 188096 h 310662"/>
                <a:gd name="connsiteX46" fmla="*/ 4251 w 498844"/>
                <a:gd name="connsiteY46" fmla="*/ 219011 h 310662"/>
                <a:gd name="connsiteX47" fmla="*/ 46079 w 498844"/>
                <a:gd name="connsiteY47" fmla="*/ 235283 h 310662"/>
                <a:gd name="connsiteX48" fmla="*/ 77449 w 498844"/>
                <a:gd name="connsiteY48" fmla="*/ 233656 h 310662"/>
                <a:gd name="connsiteX49" fmla="*/ 111435 w 498844"/>
                <a:gd name="connsiteY49" fmla="*/ 241791 h 31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98844" h="310662">
                  <a:moveTo>
                    <a:pt x="292587" y="233194"/>
                  </a:moveTo>
                  <a:lnTo>
                    <a:pt x="292587" y="263526"/>
                  </a:lnTo>
                  <a:cubicBezTo>
                    <a:pt x="292587" y="277480"/>
                    <a:pt x="274651" y="290039"/>
                    <a:pt x="249989" y="290039"/>
                  </a:cubicBezTo>
                  <a:moveTo>
                    <a:pt x="249989" y="290039"/>
                  </a:moveTo>
                  <a:cubicBezTo>
                    <a:pt x="225327" y="290039"/>
                    <a:pt x="207391" y="278876"/>
                    <a:pt x="207391" y="263526"/>
                  </a:cubicBezTo>
                  <a:lnTo>
                    <a:pt x="207391" y="233194"/>
                  </a:lnTo>
                  <a:moveTo>
                    <a:pt x="249989" y="290039"/>
                  </a:moveTo>
                  <a:lnTo>
                    <a:pt x="249989" y="310971"/>
                  </a:lnTo>
                  <a:moveTo>
                    <a:pt x="362089" y="168635"/>
                  </a:moveTo>
                  <a:cubicBezTo>
                    <a:pt x="362089" y="207169"/>
                    <a:pt x="311900" y="238408"/>
                    <a:pt x="249989" y="238408"/>
                  </a:cubicBezTo>
                  <a:cubicBezTo>
                    <a:pt x="188078" y="238408"/>
                    <a:pt x="137890" y="207169"/>
                    <a:pt x="137890" y="168635"/>
                  </a:cubicBezTo>
                  <a:cubicBezTo>
                    <a:pt x="137890" y="130101"/>
                    <a:pt x="188078" y="98863"/>
                    <a:pt x="249989" y="98863"/>
                  </a:cubicBezTo>
                  <a:cubicBezTo>
                    <a:pt x="311900" y="98863"/>
                    <a:pt x="362089" y="130101"/>
                    <a:pt x="362089" y="168635"/>
                  </a:cubicBezTo>
                  <a:close/>
                  <a:moveTo>
                    <a:pt x="388542" y="241791"/>
                  </a:moveTo>
                  <a:cubicBezTo>
                    <a:pt x="398999" y="236910"/>
                    <a:pt x="409456" y="233656"/>
                    <a:pt x="422529" y="233656"/>
                  </a:cubicBezTo>
                  <a:lnTo>
                    <a:pt x="453899" y="235283"/>
                  </a:lnTo>
                  <a:cubicBezTo>
                    <a:pt x="472198" y="236910"/>
                    <a:pt x="487883" y="228775"/>
                    <a:pt x="495725" y="219011"/>
                  </a:cubicBezTo>
                  <a:cubicBezTo>
                    <a:pt x="503568" y="207621"/>
                    <a:pt x="498342" y="196231"/>
                    <a:pt x="485269" y="188096"/>
                  </a:cubicBezTo>
                  <a:lnTo>
                    <a:pt x="461741" y="175078"/>
                  </a:lnTo>
                  <a:cubicBezTo>
                    <a:pt x="453899" y="170197"/>
                    <a:pt x="448670" y="163688"/>
                    <a:pt x="448670" y="155553"/>
                  </a:cubicBezTo>
                  <a:cubicBezTo>
                    <a:pt x="448670" y="149044"/>
                    <a:pt x="453899" y="140909"/>
                    <a:pt x="461741" y="136028"/>
                  </a:cubicBezTo>
                  <a:lnTo>
                    <a:pt x="485269" y="123010"/>
                  </a:lnTo>
                  <a:cubicBezTo>
                    <a:pt x="498342" y="114874"/>
                    <a:pt x="503568" y="101857"/>
                    <a:pt x="495725" y="92094"/>
                  </a:cubicBezTo>
                  <a:cubicBezTo>
                    <a:pt x="487883" y="82331"/>
                    <a:pt x="472198" y="75823"/>
                    <a:pt x="453899" y="75823"/>
                  </a:cubicBezTo>
                  <a:lnTo>
                    <a:pt x="422529" y="77450"/>
                  </a:lnTo>
                  <a:cubicBezTo>
                    <a:pt x="409456" y="77450"/>
                    <a:pt x="396385" y="74196"/>
                    <a:pt x="388542" y="69314"/>
                  </a:cubicBezTo>
                  <a:cubicBezTo>
                    <a:pt x="380700" y="62806"/>
                    <a:pt x="375471" y="56297"/>
                    <a:pt x="375471" y="48161"/>
                  </a:cubicBezTo>
                  <a:lnTo>
                    <a:pt x="378086" y="28636"/>
                  </a:lnTo>
                  <a:cubicBezTo>
                    <a:pt x="380700" y="17246"/>
                    <a:pt x="367629" y="7483"/>
                    <a:pt x="351944" y="2601"/>
                  </a:cubicBezTo>
                  <a:cubicBezTo>
                    <a:pt x="333643" y="-2280"/>
                    <a:pt x="315343" y="975"/>
                    <a:pt x="302273" y="9110"/>
                  </a:cubicBezTo>
                  <a:lnTo>
                    <a:pt x="281359" y="23754"/>
                  </a:lnTo>
                  <a:cubicBezTo>
                    <a:pt x="273517" y="28636"/>
                    <a:pt x="263060" y="31890"/>
                    <a:pt x="249987" y="31890"/>
                  </a:cubicBezTo>
                  <a:cubicBezTo>
                    <a:pt x="236916" y="31890"/>
                    <a:pt x="226462" y="28636"/>
                    <a:pt x="218617" y="23754"/>
                  </a:cubicBezTo>
                  <a:lnTo>
                    <a:pt x="197704" y="9110"/>
                  </a:lnTo>
                  <a:cubicBezTo>
                    <a:pt x="184633" y="975"/>
                    <a:pt x="166334" y="-2280"/>
                    <a:pt x="148034" y="2601"/>
                  </a:cubicBezTo>
                  <a:cubicBezTo>
                    <a:pt x="132349" y="7483"/>
                    <a:pt x="119277" y="17246"/>
                    <a:pt x="121892" y="28636"/>
                  </a:cubicBezTo>
                  <a:lnTo>
                    <a:pt x="124506" y="48161"/>
                  </a:lnTo>
                  <a:cubicBezTo>
                    <a:pt x="124506" y="56297"/>
                    <a:pt x="119278" y="62806"/>
                    <a:pt x="111435" y="69314"/>
                  </a:cubicBezTo>
                  <a:cubicBezTo>
                    <a:pt x="103592" y="74196"/>
                    <a:pt x="90520" y="77450"/>
                    <a:pt x="77449" y="77450"/>
                  </a:cubicBezTo>
                  <a:lnTo>
                    <a:pt x="46079" y="75823"/>
                  </a:lnTo>
                  <a:cubicBezTo>
                    <a:pt x="27779" y="75823"/>
                    <a:pt x="12094" y="82331"/>
                    <a:pt x="4251" y="92094"/>
                  </a:cubicBezTo>
                  <a:cubicBezTo>
                    <a:pt x="-3592" y="101857"/>
                    <a:pt x="1636" y="114874"/>
                    <a:pt x="14708" y="123010"/>
                  </a:cubicBezTo>
                  <a:lnTo>
                    <a:pt x="38236" y="136028"/>
                  </a:lnTo>
                  <a:cubicBezTo>
                    <a:pt x="46078" y="140909"/>
                    <a:pt x="51307" y="149044"/>
                    <a:pt x="51307" y="155553"/>
                  </a:cubicBezTo>
                  <a:cubicBezTo>
                    <a:pt x="51307" y="163688"/>
                    <a:pt x="46078" y="170197"/>
                    <a:pt x="38236" y="175078"/>
                  </a:cubicBezTo>
                  <a:lnTo>
                    <a:pt x="14708" y="188096"/>
                  </a:lnTo>
                  <a:cubicBezTo>
                    <a:pt x="1636" y="196231"/>
                    <a:pt x="-3592" y="207621"/>
                    <a:pt x="4251" y="219011"/>
                  </a:cubicBezTo>
                  <a:cubicBezTo>
                    <a:pt x="12094" y="228775"/>
                    <a:pt x="27779" y="236910"/>
                    <a:pt x="46079" y="235283"/>
                  </a:cubicBezTo>
                  <a:lnTo>
                    <a:pt x="77449" y="233656"/>
                  </a:lnTo>
                  <a:cubicBezTo>
                    <a:pt x="90520" y="233656"/>
                    <a:pt x="100978" y="236910"/>
                    <a:pt x="111435" y="241791"/>
                  </a:cubicBezTo>
                </a:path>
              </a:pathLst>
            </a:custGeom>
            <a:noFill/>
            <a:ln w="22404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1C15D877-2B5A-39A7-2A7C-B10DED018773}"/>
                </a:ext>
              </a:extLst>
            </p:cNvPr>
            <p:cNvSpPr/>
            <p:nvPr/>
          </p:nvSpPr>
          <p:spPr>
            <a:xfrm>
              <a:off x="9457671" y="3762900"/>
              <a:ext cx="515658" cy="318589"/>
            </a:xfrm>
            <a:custGeom>
              <a:avLst/>
              <a:gdLst>
                <a:gd name="connsiteX0" fmla="*/ 68899 w 515658"/>
                <a:gd name="connsiteY0" fmla="*/ 200448 h 318589"/>
                <a:gd name="connsiteX1" fmla="*/ 49281 w 515658"/>
                <a:gd name="connsiteY1" fmla="*/ 207425 h 318589"/>
                <a:gd name="connsiteX2" fmla="*/ 518 w 515658"/>
                <a:gd name="connsiteY2" fmla="*/ 284175 h 318589"/>
                <a:gd name="connsiteX3" fmla="*/ 516177 w 515658"/>
                <a:gd name="connsiteY3" fmla="*/ 284175 h 318589"/>
                <a:gd name="connsiteX4" fmla="*/ 467413 w 515658"/>
                <a:gd name="connsiteY4" fmla="*/ 207425 h 318589"/>
                <a:gd name="connsiteX5" fmla="*/ 447796 w 515658"/>
                <a:gd name="connsiteY5" fmla="*/ 200448 h 318589"/>
                <a:gd name="connsiteX6" fmla="*/ 518 w 515658"/>
                <a:gd name="connsiteY6" fmla="*/ 284133 h 318589"/>
                <a:gd name="connsiteX7" fmla="*/ 12513 w 515658"/>
                <a:gd name="connsiteY7" fmla="*/ 309056 h 318589"/>
                <a:gd name="connsiteX8" fmla="*/ 33991 w 515658"/>
                <a:gd name="connsiteY8" fmla="*/ 319005 h 318589"/>
                <a:gd name="connsiteX9" fmla="*/ 482681 w 515658"/>
                <a:gd name="connsiteY9" fmla="*/ 319005 h 318589"/>
                <a:gd name="connsiteX10" fmla="*/ 504160 w 515658"/>
                <a:gd name="connsiteY10" fmla="*/ 309056 h 318589"/>
                <a:gd name="connsiteX11" fmla="*/ 516154 w 515658"/>
                <a:gd name="connsiteY11" fmla="*/ 284119 h 318589"/>
                <a:gd name="connsiteX12" fmla="*/ 423695 w 515658"/>
                <a:gd name="connsiteY12" fmla="*/ 235292 h 318589"/>
                <a:gd name="connsiteX13" fmla="*/ 423695 w 515658"/>
                <a:gd name="connsiteY13" fmla="*/ 235292 h 318589"/>
                <a:gd name="connsiteX14" fmla="*/ 432102 w 515658"/>
                <a:gd name="connsiteY14" fmla="*/ 240525 h 318589"/>
                <a:gd name="connsiteX15" fmla="*/ 432102 w 515658"/>
                <a:gd name="connsiteY15" fmla="*/ 240525 h 318589"/>
                <a:gd name="connsiteX16" fmla="*/ 423695 w 515658"/>
                <a:gd name="connsiteY16" fmla="*/ 245758 h 318589"/>
                <a:gd name="connsiteX17" fmla="*/ 423695 w 515658"/>
                <a:gd name="connsiteY17" fmla="*/ 245758 h 318589"/>
                <a:gd name="connsiteX18" fmla="*/ 415287 w 515658"/>
                <a:gd name="connsiteY18" fmla="*/ 240525 h 318589"/>
                <a:gd name="connsiteX19" fmla="*/ 415287 w 515658"/>
                <a:gd name="connsiteY19" fmla="*/ 240525 h 318589"/>
                <a:gd name="connsiteX20" fmla="*/ 423695 w 515658"/>
                <a:gd name="connsiteY20" fmla="*/ 235292 h 318589"/>
                <a:gd name="connsiteX21" fmla="*/ 258347 w 515658"/>
                <a:gd name="connsiteY21" fmla="*/ 209784 h 318589"/>
                <a:gd name="connsiteX22" fmla="*/ 258347 w 515658"/>
                <a:gd name="connsiteY22" fmla="*/ 40376 h 318589"/>
                <a:gd name="connsiteX23" fmla="*/ 79100 w 515658"/>
                <a:gd name="connsiteY23" fmla="*/ 480 h 318589"/>
                <a:gd name="connsiteX24" fmla="*/ 60857 w 515658"/>
                <a:gd name="connsiteY24" fmla="*/ 4042 h 318589"/>
                <a:gd name="connsiteX25" fmla="*/ 52084 w 515658"/>
                <a:gd name="connsiteY25" fmla="*/ 14616 h 318589"/>
                <a:gd name="connsiteX26" fmla="*/ 52084 w 515658"/>
                <a:gd name="connsiteY26" fmla="*/ 155947 h 318589"/>
                <a:gd name="connsiteX27" fmla="*/ 77867 w 515658"/>
                <a:gd name="connsiteY27" fmla="*/ 169902 h 318589"/>
                <a:gd name="connsiteX28" fmla="*/ 258415 w 515658"/>
                <a:gd name="connsiteY28" fmla="*/ 209811 h 318589"/>
                <a:gd name="connsiteX29" fmla="*/ 118761 w 515658"/>
                <a:gd name="connsiteY29" fmla="*/ 49502 h 318589"/>
                <a:gd name="connsiteX30" fmla="*/ 208441 w 515658"/>
                <a:gd name="connsiteY30" fmla="*/ 62564 h 318589"/>
                <a:gd name="connsiteX31" fmla="*/ 118761 w 515658"/>
                <a:gd name="connsiteY31" fmla="*/ 91366 h 318589"/>
                <a:gd name="connsiteX32" fmla="*/ 208441 w 515658"/>
                <a:gd name="connsiteY32" fmla="*/ 104427 h 318589"/>
                <a:gd name="connsiteX33" fmla="*/ 118761 w 515658"/>
                <a:gd name="connsiteY33" fmla="*/ 133229 h 318589"/>
                <a:gd name="connsiteX34" fmla="*/ 168286 w 515658"/>
                <a:gd name="connsiteY34" fmla="*/ 138309 h 318589"/>
                <a:gd name="connsiteX35" fmla="*/ 397934 w 515658"/>
                <a:gd name="connsiteY35" fmla="*/ 49502 h 318589"/>
                <a:gd name="connsiteX36" fmla="*/ 308389 w 515658"/>
                <a:gd name="connsiteY36" fmla="*/ 62564 h 318589"/>
                <a:gd name="connsiteX37" fmla="*/ 397934 w 515658"/>
                <a:gd name="connsiteY37" fmla="*/ 91366 h 318589"/>
                <a:gd name="connsiteX38" fmla="*/ 308389 w 515658"/>
                <a:gd name="connsiteY38" fmla="*/ 104427 h 318589"/>
                <a:gd name="connsiteX39" fmla="*/ 352511 w 515658"/>
                <a:gd name="connsiteY39" fmla="*/ 137764 h 318589"/>
                <a:gd name="connsiteX40" fmla="*/ 308456 w 515658"/>
                <a:gd name="connsiteY40" fmla="*/ 146319 h 318589"/>
                <a:gd name="connsiteX41" fmla="*/ 258347 w 515658"/>
                <a:gd name="connsiteY41" fmla="*/ 209784 h 318589"/>
                <a:gd name="connsiteX42" fmla="*/ 258347 w 515658"/>
                <a:gd name="connsiteY42" fmla="*/ 40376 h 318589"/>
                <a:gd name="connsiteX43" fmla="*/ 437707 w 515658"/>
                <a:gd name="connsiteY43" fmla="*/ 480 h 318589"/>
                <a:gd name="connsiteX44" fmla="*/ 455877 w 515658"/>
                <a:gd name="connsiteY44" fmla="*/ 4069 h 318589"/>
                <a:gd name="connsiteX45" fmla="*/ 464611 w 515658"/>
                <a:gd name="connsiteY45" fmla="*/ 14616 h 318589"/>
                <a:gd name="connsiteX46" fmla="*/ 464611 w 515658"/>
                <a:gd name="connsiteY46" fmla="*/ 155947 h 318589"/>
                <a:gd name="connsiteX47" fmla="*/ 438828 w 515658"/>
                <a:gd name="connsiteY47" fmla="*/ 169902 h 318589"/>
                <a:gd name="connsiteX48" fmla="*/ 258258 w 515658"/>
                <a:gd name="connsiteY48" fmla="*/ 209811 h 3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15658" h="318589">
                  <a:moveTo>
                    <a:pt x="68899" y="200448"/>
                  </a:moveTo>
                  <a:cubicBezTo>
                    <a:pt x="60806" y="200376"/>
                    <a:pt x="53291" y="203049"/>
                    <a:pt x="49281" y="207425"/>
                  </a:cubicBezTo>
                  <a:lnTo>
                    <a:pt x="518" y="284175"/>
                  </a:lnTo>
                  <a:lnTo>
                    <a:pt x="516177" y="284175"/>
                  </a:lnTo>
                  <a:lnTo>
                    <a:pt x="467413" y="207425"/>
                  </a:lnTo>
                  <a:cubicBezTo>
                    <a:pt x="463404" y="203049"/>
                    <a:pt x="455889" y="200376"/>
                    <a:pt x="447796" y="200448"/>
                  </a:cubicBezTo>
                  <a:moveTo>
                    <a:pt x="518" y="284133"/>
                  </a:moveTo>
                  <a:lnTo>
                    <a:pt x="12513" y="309056"/>
                  </a:lnTo>
                  <a:cubicBezTo>
                    <a:pt x="15355" y="314961"/>
                    <a:pt x="24087" y="319006"/>
                    <a:pt x="33991" y="319005"/>
                  </a:cubicBezTo>
                  <a:lnTo>
                    <a:pt x="482681" y="319005"/>
                  </a:lnTo>
                  <a:cubicBezTo>
                    <a:pt x="492586" y="319006"/>
                    <a:pt x="501317" y="314961"/>
                    <a:pt x="504160" y="309056"/>
                  </a:cubicBezTo>
                  <a:lnTo>
                    <a:pt x="516154" y="284119"/>
                  </a:lnTo>
                  <a:moveTo>
                    <a:pt x="423695" y="235292"/>
                  </a:moveTo>
                  <a:lnTo>
                    <a:pt x="423695" y="235292"/>
                  </a:lnTo>
                  <a:cubicBezTo>
                    <a:pt x="428338" y="235292"/>
                    <a:pt x="432102" y="237635"/>
                    <a:pt x="432102" y="240525"/>
                  </a:cubicBezTo>
                  <a:lnTo>
                    <a:pt x="432102" y="240525"/>
                  </a:lnTo>
                  <a:cubicBezTo>
                    <a:pt x="432102" y="243415"/>
                    <a:pt x="428338" y="245758"/>
                    <a:pt x="423695" y="245758"/>
                  </a:cubicBezTo>
                  <a:lnTo>
                    <a:pt x="423695" y="245758"/>
                  </a:lnTo>
                  <a:cubicBezTo>
                    <a:pt x="419051" y="245758"/>
                    <a:pt x="415287" y="243415"/>
                    <a:pt x="415287" y="240525"/>
                  </a:cubicBezTo>
                  <a:lnTo>
                    <a:pt x="415287" y="240525"/>
                  </a:lnTo>
                  <a:cubicBezTo>
                    <a:pt x="415287" y="237635"/>
                    <a:pt x="419051" y="235292"/>
                    <a:pt x="423695" y="235292"/>
                  </a:cubicBezTo>
                  <a:moveTo>
                    <a:pt x="258347" y="209784"/>
                  </a:moveTo>
                  <a:lnTo>
                    <a:pt x="258347" y="40376"/>
                  </a:lnTo>
                  <a:cubicBezTo>
                    <a:pt x="258347" y="40376"/>
                    <a:pt x="239604" y="4206"/>
                    <a:pt x="79100" y="480"/>
                  </a:cubicBezTo>
                  <a:cubicBezTo>
                    <a:pt x="72499" y="105"/>
                    <a:pt x="65931" y="1388"/>
                    <a:pt x="60857" y="4042"/>
                  </a:cubicBezTo>
                  <a:cubicBezTo>
                    <a:pt x="55783" y="6697"/>
                    <a:pt x="52625" y="10504"/>
                    <a:pt x="52084" y="14616"/>
                  </a:cubicBezTo>
                  <a:lnTo>
                    <a:pt x="52084" y="155947"/>
                  </a:lnTo>
                  <a:cubicBezTo>
                    <a:pt x="53271" y="164151"/>
                    <a:pt x="64649" y="170309"/>
                    <a:pt x="77867" y="169902"/>
                  </a:cubicBezTo>
                  <a:cubicBezTo>
                    <a:pt x="239290" y="173446"/>
                    <a:pt x="258415" y="209811"/>
                    <a:pt x="258415" y="209811"/>
                  </a:cubicBezTo>
                  <a:moveTo>
                    <a:pt x="118761" y="49502"/>
                  </a:moveTo>
                  <a:cubicBezTo>
                    <a:pt x="149528" y="51067"/>
                    <a:pt x="179752" y="55469"/>
                    <a:pt x="208441" y="62564"/>
                  </a:cubicBezTo>
                  <a:moveTo>
                    <a:pt x="118761" y="91366"/>
                  </a:moveTo>
                  <a:cubicBezTo>
                    <a:pt x="149528" y="92931"/>
                    <a:pt x="179752" y="97333"/>
                    <a:pt x="208441" y="104427"/>
                  </a:cubicBezTo>
                  <a:moveTo>
                    <a:pt x="118761" y="133229"/>
                  </a:moveTo>
                  <a:cubicBezTo>
                    <a:pt x="135424" y="134275"/>
                    <a:pt x="151965" y="135972"/>
                    <a:pt x="168286" y="138309"/>
                  </a:cubicBezTo>
                  <a:moveTo>
                    <a:pt x="397934" y="49502"/>
                  </a:moveTo>
                  <a:cubicBezTo>
                    <a:pt x="367211" y="51073"/>
                    <a:pt x="337034" y="55475"/>
                    <a:pt x="308389" y="62564"/>
                  </a:cubicBezTo>
                  <a:moveTo>
                    <a:pt x="397934" y="91366"/>
                  </a:moveTo>
                  <a:cubicBezTo>
                    <a:pt x="367211" y="92937"/>
                    <a:pt x="337034" y="97339"/>
                    <a:pt x="308389" y="104427"/>
                  </a:cubicBezTo>
                  <a:moveTo>
                    <a:pt x="352511" y="137764"/>
                  </a:moveTo>
                  <a:cubicBezTo>
                    <a:pt x="337433" y="139762"/>
                    <a:pt x="322685" y="142626"/>
                    <a:pt x="308456" y="146319"/>
                  </a:cubicBezTo>
                  <a:moveTo>
                    <a:pt x="258347" y="209784"/>
                  </a:moveTo>
                  <a:lnTo>
                    <a:pt x="258347" y="40376"/>
                  </a:lnTo>
                  <a:cubicBezTo>
                    <a:pt x="258347" y="40376"/>
                    <a:pt x="277113" y="4206"/>
                    <a:pt x="437707" y="480"/>
                  </a:cubicBezTo>
                  <a:cubicBezTo>
                    <a:pt x="444290" y="125"/>
                    <a:pt x="450828" y="1416"/>
                    <a:pt x="455877" y="4069"/>
                  </a:cubicBezTo>
                  <a:cubicBezTo>
                    <a:pt x="460926" y="6722"/>
                    <a:pt x="464069" y="10517"/>
                    <a:pt x="464611" y="14616"/>
                  </a:cubicBezTo>
                  <a:lnTo>
                    <a:pt x="464611" y="155947"/>
                  </a:lnTo>
                  <a:cubicBezTo>
                    <a:pt x="463424" y="164151"/>
                    <a:pt x="452046" y="170309"/>
                    <a:pt x="438828" y="169902"/>
                  </a:cubicBezTo>
                  <a:cubicBezTo>
                    <a:pt x="277404" y="173446"/>
                    <a:pt x="258258" y="209811"/>
                    <a:pt x="258258" y="209811"/>
                  </a:cubicBezTo>
                </a:path>
              </a:pathLst>
            </a:custGeom>
            <a:noFill/>
            <a:ln w="22404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2F8E495A-1225-1E83-326F-4E38717B24CB}"/>
                </a:ext>
              </a:extLst>
            </p:cNvPr>
            <p:cNvSpPr/>
            <p:nvPr/>
          </p:nvSpPr>
          <p:spPr>
            <a:xfrm>
              <a:off x="8381621" y="5681904"/>
              <a:ext cx="493238" cy="306343"/>
            </a:xfrm>
            <a:custGeom>
              <a:avLst/>
              <a:gdLst>
                <a:gd name="connsiteX0" fmla="*/ 185611 w 493238"/>
                <a:gd name="connsiteY0" fmla="*/ 231029 h 306343"/>
                <a:gd name="connsiteX1" fmla="*/ 45262 w 493238"/>
                <a:gd name="connsiteY1" fmla="*/ 231029 h 306343"/>
                <a:gd name="connsiteX2" fmla="*/ 422 w 493238"/>
                <a:gd name="connsiteY2" fmla="*/ 203120 h 306343"/>
                <a:gd name="connsiteX3" fmla="*/ 422 w 493238"/>
                <a:gd name="connsiteY3" fmla="*/ 28577 h 306343"/>
                <a:gd name="connsiteX4" fmla="*/ 45262 w 493238"/>
                <a:gd name="connsiteY4" fmla="*/ 668 h 306343"/>
                <a:gd name="connsiteX5" fmla="*/ 381763 w 493238"/>
                <a:gd name="connsiteY5" fmla="*/ 668 h 306343"/>
                <a:gd name="connsiteX6" fmla="*/ 426603 w 493238"/>
                <a:gd name="connsiteY6" fmla="*/ 28577 h 306343"/>
                <a:gd name="connsiteX7" fmla="*/ 426603 w 493238"/>
                <a:gd name="connsiteY7" fmla="*/ 123593 h 306343"/>
                <a:gd name="connsiteX8" fmla="*/ 422 w 493238"/>
                <a:gd name="connsiteY8" fmla="*/ 55174 h 306343"/>
                <a:gd name="connsiteX9" fmla="*/ 426625 w 493238"/>
                <a:gd name="connsiteY9" fmla="*/ 55174 h 306343"/>
                <a:gd name="connsiteX10" fmla="*/ 422 w 493238"/>
                <a:gd name="connsiteY10" fmla="*/ 171052 h 306343"/>
                <a:gd name="connsiteX11" fmla="*/ 188032 w 493238"/>
                <a:gd name="connsiteY11" fmla="*/ 171052 h 306343"/>
                <a:gd name="connsiteX12" fmla="*/ 422 w 493238"/>
                <a:gd name="connsiteY12" fmla="*/ 113211 h 306343"/>
                <a:gd name="connsiteX13" fmla="*/ 247288 w 493238"/>
                <a:gd name="connsiteY13" fmla="*/ 113211 h 306343"/>
                <a:gd name="connsiteX14" fmla="*/ 174513 w 493238"/>
                <a:gd name="connsiteY14" fmla="*/ 55174 h 306343"/>
                <a:gd name="connsiteX15" fmla="*/ 174513 w 493238"/>
                <a:gd name="connsiteY15" fmla="*/ 231029 h 306343"/>
                <a:gd name="connsiteX16" fmla="*/ 299302 w 493238"/>
                <a:gd name="connsiteY16" fmla="*/ 55174 h 306343"/>
                <a:gd name="connsiteX17" fmla="*/ 299302 w 493238"/>
                <a:gd name="connsiteY17" fmla="*/ 113211 h 306343"/>
                <a:gd name="connsiteX18" fmla="*/ 338470 w 493238"/>
                <a:gd name="connsiteY18" fmla="*/ 276855 h 306343"/>
                <a:gd name="connsiteX19" fmla="*/ 447095 w 493238"/>
                <a:gd name="connsiteY19" fmla="*/ 206427 h 306343"/>
                <a:gd name="connsiteX20" fmla="*/ 338470 w 493238"/>
                <a:gd name="connsiteY20" fmla="*/ 135999 h 306343"/>
                <a:gd name="connsiteX21" fmla="*/ 229845 w 493238"/>
                <a:gd name="connsiteY21" fmla="*/ 206427 h 306343"/>
                <a:gd name="connsiteX22" fmla="*/ 338470 w 493238"/>
                <a:gd name="connsiteY22" fmla="*/ 276855 h 306343"/>
                <a:gd name="connsiteX23" fmla="*/ 493661 w 493238"/>
                <a:gd name="connsiteY23" fmla="*/ 307011 h 306343"/>
                <a:gd name="connsiteX24" fmla="*/ 415191 w 493238"/>
                <a:gd name="connsiteY24" fmla="*/ 256203 h 30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3238" h="306343">
                  <a:moveTo>
                    <a:pt x="185611" y="231029"/>
                  </a:moveTo>
                  <a:lnTo>
                    <a:pt x="45262" y="231029"/>
                  </a:lnTo>
                  <a:cubicBezTo>
                    <a:pt x="20498" y="231029"/>
                    <a:pt x="422" y="218534"/>
                    <a:pt x="422" y="203120"/>
                  </a:cubicBezTo>
                  <a:lnTo>
                    <a:pt x="422" y="28577"/>
                  </a:lnTo>
                  <a:cubicBezTo>
                    <a:pt x="422" y="13163"/>
                    <a:pt x="20498" y="668"/>
                    <a:pt x="45262" y="668"/>
                  </a:cubicBezTo>
                  <a:lnTo>
                    <a:pt x="381763" y="668"/>
                  </a:lnTo>
                  <a:cubicBezTo>
                    <a:pt x="406527" y="668"/>
                    <a:pt x="426603" y="13163"/>
                    <a:pt x="426603" y="28577"/>
                  </a:cubicBezTo>
                  <a:lnTo>
                    <a:pt x="426603" y="123593"/>
                  </a:lnTo>
                  <a:moveTo>
                    <a:pt x="422" y="55174"/>
                  </a:moveTo>
                  <a:lnTo>
                    <a:pt x="426625" y="55174"/>
                  </a:lnTo>
                  <a:moveTo>
                    <a:pt x="422" y="171052"/>
                  </a:moveTo>
                  <a:lnTo>
                    <a:pt x="188032" y="171052"/>
                  </a:lnTo>
                  <a:moveTo>
                    <a:pt x="422" y="113211"/>
                  </a:moveTo>
                  <a:lnTo>
                    <a:pt x="247288" y="113211"/>
                  </a:lnTo>
                  <a:moveTo>
                    <a:pt x="174513" y="55174"/>
                  </a:moveTo>
                  <a:lnTo>
                    <a:pt x="174513" y="231029"/>
                  </a:lnTo>
                  <a:moveTo>
                    <a:pt x="299302" y="55174"/>
                  </a:moveTo>
                  <a:lnTo>
                    <a:pt x="299302" y="113211"/>
                  </a:lnTo>
                  <a:moveTo>
                    <a:pt x="338470" y="276855"/>
                  </a:moveTo>
                  <a:cubicBezTo>
                    <a:pt x="399702" y="276062"/>
                    <a:pt x="448321" y="244539"/>
                    <a:pt x="447095" y="206427"/>
                  </a:cubicBezTo>
                  <a:cubicBezTo>
                    <a:pt x="448321" y="168315"/>
                    <a:pt x="399702" y="136792"/>
                    <a:pt x="338470" y="135999"/>
                  </a:cubicBezTo>
                  <a:cubicBezTo>
                    <a:pt x="277238" y="136792"/>
                    <a:pt x="228619" y="168315"/>
                    <a:pt x="229845" y="206427"/>
                  </a:cubicBezTo>
                  <a:cubicBezTo>
                    <a:pt x="228619" y="244539"/>
                    <a:pt x="277238" y="276062"/>
                    <a:pt x="338470" y="276855"/>
                  </a:cubicBezTo>
                  <a:close/>
                  <a:moveTo>
                    <a:pt x="493661" y="307011"/>
                  </a:moveTo>
                  <a:lnTo>
                    <a:pt x="415191" y="256203"/>
                  </a:lnTo>
                </a:path>
              </a:pathLst>
            </a:custGeom>
            <a:noFill/>
            <a:ln w="22404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A42DD9D3-2209-2409-9092-9269F6383340}"/>
                </a:ext>
              </a:extLst>
            </p:cNvPr>
            <p:cNvSpPr/>
            <p:nvPr/>
          </p:nvSpPr>
          <p:spPr>
            <a:xfrm>
              <a:off x="8865040" y="4652934"/>
              <a:ext cx="504448" cy="313976"/>
            </a:xfrm>
            <a:custGeom>
              <a:avLst/>
              <a:gdLst>
                <a:gd name="connsiteX0" fmla="*/ 460079 w 504448"/>
                <a:gd name="connsiteY0" fmla="*/ 542 h 313976"/>
                <a:gd name="connsiteX1" fmla="*/ 504919 w 504448"/>
                <a:gd name="connsiteY1" fmla="*/ 28451 h 313976"/>
                <a:gd name="connsiteX2" fmla="*/ 504919 w 504448"/>
                <a:gd name="connsiteY2" fmla="*/ 84269 h 313976"/>
                <a:gd name="connsiteX3" fmla="*/ 470 w 504448"/>
                <a:gd name="connsiteY3" fmla="*/ 84269 h 313976"/>
                <a:gd name="connsiteX4" fmla="*/ 470 w 504448"/>
                <a:gd name="connsiteY4" fmla="*/ 28451 h 313976"/>
                <a:gd name="connsiteX5" fmla="*/ 45310 w 504448"/>
                <a:gd name="connsiteY5" fmla="*/ 542 h 313976"/>
                <a:gd name="connsiteX6" fmla="*/ 460079 w 504448"/>
                <a:gd name="connsiteY6" fmla="*/ 542 h 313976"/>
                <a:gd name="connsiteX7" fmla="*/ 168620 w 504448"/>
                <a:gd name="connsiteY7" fmla="*/ 84269 h 313976"/>
                <a:gd name="connsiteX8" fmla="*/ 168620 w 504448"/>
                <a:gd name="connsiteY8" fmla="*/ 248932 h 313976"/>
                <a:gd name="connsiteX9" fmla="*/ 45310 w 504448"/>
                <a:gd name="connsiteY9" fmla="*/ 248932 h 313976"/>
                <a:gd name="connsiteX10" fmla="*/ 470 w 504448"/>
                <a:gd name="connsiteY10" fmla="*/ 221023 h 313976"/>
                <a:gd name="connsiteX11" fmla="*/ 470 w 504448"/>
                <a:gd name="connsiteY11" fmla="*/ 84269 h 313976"/>
                <a:gd name="connsiteX12" fmla="*/ 168620 w 504448"/>
                <a:gd name="connsiteY12" fmla="*/ 84269 h 313976"/>
                <a:gd name="connsiteX13" fmla="*/ 470 w 504448"/>
                <a:gd name="connsiteY13" fmla="*/ 167996 h 313976"/>
                <a:gd name="connsiteX14" fmla="*/ 168620 w 504448"/>
                <a:gd name="connsiteY14" fmla="*/ 167996 h 313976"/>
                <a:gd name="connsiteX15" fmla="*/ 224669 w 504448"/>
                <a:gd name="connsiteY15" fmla="*/ 248932 h 313976"/>
                <a:gd name="connsiteX16" fmla="*/ 168620 w 504448"/>
                <a:gd name="connsiteY16" fmla="*/ 248932 h 313976"/>
                <a:gd name="connsiteX17" fmla="*/ 168620 w 504448"/>
                <a:gd name="connsiteY17" fmla="*/ 167996 h 313976"/>
                <a:gd name="connsiteX18" fmla="*/ 224669 w 504448"/>
                <a:gd name="connsiteY18" fmla="*/ 167996 h 313976"/>
                <a:gd name="connsiteX19" fmla="*/ 336769 w 504448"/>
                <a:gd name="connsiteY19" fmla="*/ 84269 h 313976"/>
                <a:gd name="connsiteX20" fmla="*/ 504919 w 504448"/>
                <a:gd name="connsiteY20" fmla="*/ 84269 h 313976"/>
                <a:gd name="connsiteX21" fmla="*/ 504919 w 504448"/>
                <a:gd name="connsiteY21" fmla="*/ 112178 h 313976"/>
                <a:gd name="connsiteX22" fmla="*/ 404029 w 504448"/>
                <a:gd name="connsiteY22" fmla="*/ 188928 h 313976"/>
                <a:gd name="connsiteX23" fmla="*/ 504919 w 504448"/>
                <a:gd name="connsiteY23" fmla="*/ 167996 h 313976"/>
                <a:gd name="connsiteX24" fmla="*/ 404029 w 504448"/>
                <a:gd name="connsiteY24" fmla="*/ 147064 h 313976"/>
                <a:gd name="connsiteX25" fmla="*/ 303139 w 504448"/>
                <a:gd name="connsiteY25" fmla="*/ 167996 h 313976"/>
                <a:gd name="connsiteX26" fmla="*/ 404029 w 504448"/>
                <a:gd name="connsiteY26" fmla="*/ 188928 h 313976"/>
                <a:gd name="connsiteX27" fmla="*/ 504919 w 504448"/>
                <a:gd name="connsiteY27" fmla="*/ 167996 h 313976"/>
                <a:gd name="connsiteX28" fmla="*/ 504919 w 504448"/>
                <a:gd name="connsiteY28" fmla="*/ 230791 h 313976"/>
                <a:gd name="connsiteX29" fmla="*/ 404029 w 504448"/>
                <a:gd name="connsiteY29" fmla="*/ 251723 h 313976"/>
                <a:gd name="connsiteX30" fmla="*/ 303139 w 504448"/>
                <a:gd name="connsiteY30" fmla="*/ 230791 h 313976"/>
                <a:gd name="connsiteX31" fmla="*/ 303139 w 504448"/>
                <a:gd name="connsiteY31" fmla="*/ 167996 h 313976"/>
                <a:gd name="connsiteX32" fmla="*/ 504919 w 504448"/>
                <a:gd name="connsiteY32" fmla="*/ 230791 h 313976"/>
                <a:gd name="connsiteX33" fmla="*/ 504919 w 504448"/>
                <a:gd name="connsiteY33" fmla="*/ 293586 h 313976"/>
                <a:gd name="connsiteX34" fmla="*/ 404029 w 504448"/>
                <a:gd name="connsiteY34" fmla="*/ 314518 h 313976"/>
                <a:gd name="connsiteX35" fmla="*/ 303139 w 504448"/>
                <a:gd name="connsiteY35" fmla="*/ 293586 h 313976"/>
                <a:gd name="connsiteX36" fmla="*/ 303139 w 504448"/>
                <a:gd name="connsiteY36" fmla="*/ 230791 h 313976"/>
                <a:gd name="connsiteX37" fmla="*/ 336769 w 504448"/>
                <a:gd name="connsiteY37" fmla="*/ 84269 h 313976"/>
                <a:gd name="connsiteX38" fmla="*/ 336769 w 504448"/>
                <a:gd name="connsiteY38" fmla="*/ 108195 h 31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04448" h="313976">
                  <a:moveTo>
                    <a:pt x="460079" y="542"/>
                  </a:moveTo>
                  <a:cubicBezTo>
                    <a:pt x="484741" y="542"/>
                    <a:pt x="504919" y="13101"/>
                    <a:pt x="504919" y="28451"/>
                  </a:cubicBezTo>
                  <a:lnTo>
                    <a:pt x="504919" y="84269"/>
                  </a:lnTo>
                  <a:lnTo>
                    <a:pt x="470" y="84269"/>
                  </a:lnTo>
                  <a:lnTo>
                    <a:pt x="470" y="28451"/>
                  </a:lnTo>
                  <a:cubicBezTo>
                    <a:pt x="470" y="13101"/>
                    <a:pt x="20648" y="542"/>
                    <a:pt x="45310" y="542"/>
                  </a:cubicBezTo>
                  <a:lnTo>
                    <a:pt x="460079" y="542"/>
                  </a:lnTo>
                  <a:close/>
                  <a:moveTo>
                    <a:pt x="168620" y="84269"/>
                  </a:moveTo>
                  <a:lnTo>
                    <a:pt x="168620" y="248932"/>
                  </a:lnTo>
                  <a:lnTo>
                    <a:pt x="45310" y="248932"/>
                  </a:lnTo>
                  <a:cubicBezTo>
                    <a:pt x="20648" y="248932"/>
                    <a:pt x="470" y="236373"/>
                    <a:pt x="470" y="221023"/>
                  </a:cubicBezTo>
                  <a:lnTo>
                    <a:pt x="470" y="84269"/>
                  </a:lnTo>
                  <a:lnTo>
                    <a:pt x="168620" y="84269"/>
                  </a:lnTo>
                  <a:close/>
                  <a:moveTo>
                    <a:pt x="470" y="167996"/>
                  </a:moveTo>
                  <a:lnTo>
                    <a:pt x="168620" y="167996"/>
                  </a:lnTo>
                  <a:moveTo>
                    <a:pt x="224669" y="248932"/>
                  </a:moveTo>
                  <a:lnTo>
                    <a:pt x="168620" y="248932"/>
                  </a:lnTo>
                  <a:moveTo>
                    <a:pt x="168620" y="167996"/>
                  </a:moveTo>
                  <a:lnTo>
                    <a:pt x="224669" y="167996"/>
                  </a:lnTo>
                  <a:moveTo>
                    <a:pt x="336769" y="84269"/>
                  </a:moveTo>
                  <a:lnTo>
                    <a:pt x="504919" y="84269"/>
                  </a:lnTo>
                  <a:lnTo>
                    <a:pt x="504919" y="112178"/>
                  </a:lnTo>
                  <a:moveTo>
                    <a:pt x="404029" y="188928"/>
                  </a:moveTo>
                  <a:cubicBezTo>
                    <a:pt x="459749" y="188928"/>
                    <a:pt x="504919" y="179556"/>
                    <a:pt x="504919" y="167996"/>
                  </a:cubicBezTo>
                  <a:cubicBezTo>
                    <a:pt x="504919" y="156436"/>
                    <a:pt x="459749" y="147064"/>
                    <a:pt x="404029" y="147064"/>
                  </a:cubicBezTo>
                  <a:cubicBezTo>
                    <a:pt x="348309" y="147064"/>
                    <a:pt x="303139" y="156436"/>
                    <a:pt x="303139" y="167996"/>
                  </a:cubicBezTo>
                  <a:cubicBezTo>
                    <a:pt x="303139" y="179556"/>
                    <a:pt x="348309" y="188928"/>
                    <a:pt x="404029" y="188928"/>
                  </a:cubicBezTo>
                  <a:close/>
                  <a:moveTo>
                    <a:pt x="504919" y="167996"/>
                  </a:moveTo>
                  <a:lnTo>
                    <a:pt x="504919" y="230791"/>
                  </a:lnTo>
                  <a:cubicBezTo>
                    <a:pt x="504919" y="241955"/>
                    <a:pt x="460079" y="251723"/>
                    <a:pt x="404029" y="251723"/>
                  </a:cubicBezTo>
                  <a:cubicBezTo>
                    <a:pt x="347979" y="251723"/>
                    <a:pt x="303139" y="241955"/>
                    <a:pt x="303139" y="230791"/>
                  </a:cubicBezTo>
                  <a:lnTo>
                    <a:pt x="303139" y="167996"/>
                  </a:lnTo>
                  <a:moveTo>
                    <a:pt x="504919" y="230791"/>
                  </a:moveTo>
                  <a:lnTo>
                    <a:pt x="504919" y="293586"/>
                  </a:lnTo>
                  <a:cubicBezTo>
                    <a:pt x="504919" y="304750"/>
                    <a:pt x="460079" y="314518"/>
                    <a:pt x="404029" y="314518"/>
                  </a:cubicBezTo>
                  <a:cubicBezTo>
                    <a:pt x="347979" y="314518"/>
                    <a:pt x="303139" y="304750"/>
                    <a:pt x="303139" y="293586"/>
                  </a:cubicBezTo>
                  <a:lnTo>
                    <a:pt x="303139" y="230791"/>
                  </a:lnTo>
                  <a:moveTo>
                    <a:pt x="336769" y="84269"/>
                  </a:moveTo>
                  <a:lnTo>
                    <a:pt x="336769" y="108195"/>
                  </a:lnTo>
                </a:path>
              </a:pathLst>
            </a:custGeom>
            <a:noFill/>
            <a:ln w="22404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95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5B1EA-DB7B-8E47-551F-146DE3C0C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33E47A21-2B42-6294-9848-1AC8122A7D6D}"/>
              </a:ext>
            </a:extLst>
          </p:cNvPr>
          <p:cNvSpPr/>
          <p:nvPr/>
        </p:nvSpPr>
        <p:spPr>
          <a:xfrm>
            <a:off x="8058565" y="6517703"/>
            <a:ext cx="1045401" cy="108247"/>
          </a:xfrm>
          <a:custGeom>
            <a:avLst/>
            <a:gdLst>
              <a:gd name="connsiteX0" fmla="*/ 595911 w 1045401"/>
              <a:gd name="connsiteY0" fmla="*/ 106604 h 108247"/>
              <a:gd name="connsiteX1" fmla="*/ 600083 w 1045401"/>
              <a:gd name="connsiteY1" fmla="*/ 108822 h 108247"/>
              <a:gd name="connsiteX2" fmla="*/ 601584 w 1045401"/>
              <a:gd name="connsiteY2" fmla="*/ 108020 h 108247"/>
              <a:gd name="connsiteX3" fmla="*/ 652124 w 1045401"/>
              <a:gd name="connsiteY3" fmla="*/ 61658 h 108247"/>
              <a:gd name="connsiteX4" fmla="*/ 592065 w 1045401"/>
              <a:gd name="connsiteY4" fmla="*/ 93429 h 108247"/>
              <a:gd name="connsiteX5" fmla="*/ 595911 w 1045401"/>
              <a:gd name="connsiteY5" fmla="*/ 106604 h 108247"/>
              <a:gd name="connsiteX6" fmla="*/ 574386 w 1045401"/>
              <a:gd name="connsiteY6" fmla="*/ 1094 h 108247"/>
              <a:gd name="connsiteX7" fmla="*/ 569754 w 1045401"/>
              <a:gd name="connsiteY7" fmla="*/ 2292 h 108247"/>
              <a:gd name="connsiteX8" fmla="*/ 569316 w 1045401"/>
              <a:gd name="connsiteY8" fmla="*/ 3844 h 108247"/>
              <a:gd name="connsiteX9" fmla="*/ 569316 w 1045401"/>
              <a:gd name="connsiteY9" fmla="*/ 31899 h 108247"/>
              <a:gd name="connsiteX10" fmla="*/ 601137 w 1045401"/>
              <a:gd name="connsiteY10" fmla="*/ 15054 h 108247"/>
              <a:gd name="connsiteX11" fmla="*/ 574386 w 1045401"/>
              <a:gd name="connsiteY11" fmla="*/ 1094 h 108247"/>
              <a:gd name="connsiteX12" fmla="*/ 610598 w 1045401"/>
              <a:gd name="connsiteY12" fmla="*/ 20077 h 108247"/>
              <a:gd name="connsiteX13" fmla="*/ 569316 w 1045401"/>
              <a:gd name="connsiteY13" fmla="*/ 41909 h 108247"/>
              <a:gd name="connsiteX14" fmla="*/ 569316 w 1045401"/>
              <a:gd name="connsiteY14" fmla="*/ 63958 h 108247"/>
              <a:gd name="connsiteX15" fmla="*/ 631395 w 1045401"/>
              <a:gd name="connsiteY15" fmla="*/ 31097 h 108247"/>
              <a:gd name="connsiteX16" fmla="*/ 610598 w 1045401"/>
              <a:gd name="connsiteY16" fmla="*/ 20077 h 108247"/>
              <a:gd name="connsiteX17" fmla="*/ 656330 w 1045401"/>
              <a:gd name="connsiteY17" fmla="*/ 49863 h 108247"/>
              <a:gd name="connsiteX18" fmla="*/ 657612 w 1045401"/>
              <a:gd name="connsiteY18" fmla="*/ 45561 h 108247"/>
              <a:gd name="connsiteX19" fmla="*/ 656330 w 1045401"/>
              <a:gd name="connsiteY19" fmla="*/ 44371 h 108247"/>
              <a:gd name="connsiteX20" fmla="*/ 640866 w 1045401"/>
              <a:gd name="connsiteY20" fmla="*/ 36255 h 108247"/>
              <a:gd name="connsiteX21" fmla="*/ 569325 w 1045401"/>
              <a:gd name="connsiteY21" fmla="*/ 74121 h 108247"/>
              <a:gd name="connsiteX22" fmla="*/ 569325 w 1045401"/>
              <a:gd name="connsiteY22" fmla="*/ 90191 h 108247"/>
              <a:gd name="connsiteX23" fmla="*/ 572718 w 1045401"/>
              <a:gd name="connsiteY23" fmla="*/ 93354 h 108247"/>
              <a:gd name="connsiteX24" fmla="*/ 574406 w 1045401"/>
              <a:gd name="connsiteY24" fmla="*/ 92942 h 108247"/>
              <a:gd name="connsiteX25" fmla="*/ 656340 w 1045401"/>
              <a:gd name="connsiteY25" fmla="*/ 49863 h 108247"/>
              <a:gd name="connsiteX26" fmla="*/ 394441 w 1045401"/>
              <a:gd name="connsiteY26" fmla="*/ 14224 h 108247"/>
              <a:gd name="connsiteX27" fmla="*/ 402135 w 1045401"/>
              <a:gd name="connsiteY27" fmla="*/ 7163 h 108247"/>
              <a:gd name="connsiteX28" fmla="*/ 409828 w 1045401"/>
              <a:gd name="connsiteY28" fmla="*/ 14224 h 108247"/>
              <a:gd name="connsiteX29" fmla="*/ 402135 w 1045401"/>
              <a:gd name="connsiteY29" fmla="*/ 21285 h 108247"/>
              <a:gd name="connsiteX30" fmla="*/ 394441 w 1045401"/>
              <a:gd name="connsiteY30" fmla="*/ 14224 h 108247"/>
              <a:gd name="connsiteX31" fmla="*/ 969206 w 1045401"/>
              <a:gd name="connsiteY31" fmla="*/ 14224 h 108247"/>
              <a:gd name="connsiteX32" fmla="*/ 976899 w 1045401"/>
              <a:gd name="connsiteY32" fmla="*/ 7163 h 108247"/>
              <a:gd name="connsiteX33" fmla="*/ 984592 w 1045401"/>
              <a:gd name="connsiteY33" fmla="*/ 14224 h 108247"/>
              <a:gd name="connsiteX34" fmla="*/ 976899 w 1045401"/>
              <a:gd name="connsiteY34" fmla="*/ 21285 h 108247"/>
              <a:gd name="connsiteX35" fmla="*/ 969206 w 1045401"/>
              <a:gd name="connsiteY35" fmla="*/ 14224 h 108247"/>
              <a:gd name="connsiteX36" fmla="*/ 134311 w 1045401"/>
              <a:gd name="connsiteY36" fmla="*/ 83085 h 108247"/>
              <a:gd name="connsiteX37" fmla="*/ 121974 w 1045401"/>
              <a:gd name="connsiteY37" fmla="*/ 83085 h 108247"/>
              <a:gd name="connsiteX38" fmla="*/ 121974 w 1045401"/>
              <a:gd name="connsiteY38" fmla="*/ 78693 h 108247"/>
              <a:gd name="connsiteX39" fmla="*/ 103703 w 1045401"/>
              <a:gd name="connsiteY39" fmla="*/ 84185 h 108247"/>
              <a:gd name="connsiteX40" fmla="*/ 82945 w 1045401"/>
              <a:gd name="connsiteY40" fmla="*/ 65446 h 108247"/>
              <a:gd name="connsiteX41" fmla="*/ 100896 w 1045401"/>
              <a:gd name="connsiteY41" fmla="*/ 49872 h 108247"/>
              <a:gd name="connsiteX42" fmla="*/ 121974 w 1045401"/>
              <a:gd name="connsiteY42" fmla="*/ 46761 h 108247"/>
              <a:gd name="connsiteX43" fmla="*/ 111639 w 1045401"/>
              <a:gd name="connsiteY43" fmla="*/ 37689 h 108247"/>
              <a:gd name="connsiteX44" fmla="*/ 96379 w 1045401"/>
              <a:gd name="connsiteY44" fmla="*/ 46860 h 108247"/>
              <a:gd name="connsiteX45" fmla="*/ 85461 w 1045401"/>
              <a:gd name="connsiteY45" fmla="*/ 41404 h 108247"/>
              <a:gd name="connsiteX46" fmla="*/ 134311 w 1045401"/>
              <a:gd name="connsiteY46" fmla="*/ 45138 h 108247"/>
              <a:gd name="connsiteX47" fmla="*/ 134311 w 1045401"/>
              <a:gd name="connsiteY47" fmla="*/ 83076 h 108247"/>
              <a:gd name="connsiteX48" fmla="*/ 121974 w 1045401"/>
              <a:gd name="connsiteY48" fmla="*/ 57294 h 108247"/>
              <a:gd name="connsiteX49" fmla="*/ 114019 w 1045401"/>
              <a:gd name="connsiteY49" fmla="*/ 71632 h 108247"/>
              <a:gd name="connsiteX50" fmla="*/ 95534 w 1045401"/>
              <a:gd name="connsiteY50" fmla="*/ 68070 h 108247"/>
              <a:gd name="connsiteX51" fmla="*/ 104335 w 1045401"/>
              <a:gd name="connsiteY51" fmla="*/ 59972 h 108247"/>
              <a:gd name="connsiteX52" fmla="*/ 121974 w 1045401"/>
              <a:gd name="connsiteY52" fmla="*/ 57294 h 108247"/>
              <a:gd name="connsiteX53" fmla="*/ 827785 w 1045401"/>
              <a:gd name="connsiteY53" fmla="*/ 83085 h 108247"/>
              <a:gd name="connsiteX54" fmla="*/ 815449 w 1045401"/>
              <a:gd name="connsiteY54" fmla="*/ 83085 h 108247"/>
              <a:gd name="connsiteX55" fmla="*/ 815449 w 1045401"/>
              <a:gd name="connsiteY55" fmla="*/ 78693 h 108247"/>
              <a:gd name="connsiteX56" fmla="*/ 797178 w 1045401"/>
              <a:gd name="connsiteY56" fmla="*/ 84185 h 108247"/>
              <a:gd name="connsiteX57" fmla="*/ 776420 w 1045401"/>
              <a:gd name="connsiteY57" fmla="*/ 65446 h 108247"/>
              <a:gd name="connsiteX58" fmla="*/ 794370 w 1045401"/>
              <a:gd name="connsiteY58" fmla="*/ 49872 h 108247"/>
              <a:gd name="connsiteX59" fmla="*/ 815449 w 1045401"/>
              <a:gd name="connsiteY59" fmla="*/ 46761 h 108247"/>
              <a:gd name="connsiteX60" fmla="*/ 805114 w 1045401"/>
              <a:gd name="connsiteY60" fmla="*/ 37689 h 108247"/>
              <a:gd name="connsiteX61" fmla="*/ 789854 w 1045401"/>
              <a:gd name="connsiteY61" fmla="*/ 46860 h 108247"/>
              <a:gd name="connsiteX62" fmla="*/ 778935 w 1045401"/>
              <a:gd name="connsiteY62" fmla="*/ 41404 h 108247"/>
              <a:gd name="connsiteX63" fmla="*/ 827785 w 1045401"/>
              <a:gd name="connsiteY63" fmla="*/ 45138 h 108247"/>
              <a:gd name="connsiteX64" fmla="*/ 827785 w 1045401"/>
              <a:gd name="connsiteY64" fmla="*/ 83076 h 108247"/>
              <a:gd name="connsiteX65" fmla="*/ 815449 w 1045401"/>
              <a:gd name="connsiteY65" fmla="*/ 57294 h 108247"/>
              <a:gd name="connsiteX66" fmla="*/ 807484 w 1045401"/>
              <a:gd name="connsiteY66" fmla="*/ 71632 h 108247"/>
              <a:gd name="connsiteX67" fmla="*/ 788999 w 1045401"/>
              <a:gd name="connsiteY67" fmla="*/ 68070 h 108247"/>
              <a:gd name="connsiteX68" fmla="*/ 797799 w 1045401"/>
              <a:gd name="connsiteY68" fmla="*/ 59972 h 108247"/>
              <a:gd name="connsiteX69" fmla="*/ 815439 w 1045401"/>
              <a:gd name="connsiteY69" fmla="*/ 57294 h 108247"/>
              <a:gd name="connsiteX70" fmla="*/ 924358 w 1045401"/>
              <a:gd name="connsiteY70" fmla="*/ 83085 h 108247"/>
              <a:gd name="connsiteX71" fmla="*/ 912255 w 1045401"/>
              <a:gd name="connsiteY71" fmla="*/ 83085 h 108247"/>
              <a:gd name="connsiteX72" fmla="*/ 912255 w 1045401"/>
              <a:gd name="connsiteY72" fmla="*/ 6883 h 108247"/>
              <a:gd name="connsiteX73" fmla="*/ 924358 w 1045401"/>
              <a:gd name="connsiteY73" fmla="*/ 6883 h 108247"/>
              <a:gd name="connsiteX74" fmla="*/ 924358 w 1045401"/>
              <a:gd name="connsiteY74" fmla="*/ 51026 h 108247"/>
              <a:gd name="connsiteX75" fmla="*/ 950390 w 1045401"/>
              <a:gd name="connsiteY75" fmla="*/ 27949 h 108247"/>
              <a:gd name="connsiteX76" fmla="*/ 967273 w 1045401"/>
              <a:gd name="connsiteY76" fmla="*/ 27949 h 108247"/>
              <a:gd name="connsiteX77" fmla="*/ 941697 w 1045401"/>
              <a:gd name="connsiteY77" fmla="*/ 50810 h 108247"/>
              <a:gd name="connsiteX78" fmla="*/ 968069 w 1045401"/>
              <a:gd name="connsiteY78" fmla="*/ 83076 h 108247"/>
              <a:gd name="connsiteX79" fmla="*/ 952955 w 1045401"/>
              <a:gd name="connsiteY79" fmla="*/ 83076 h 108247"/>
              <a:gd name="connsiteX80" fmla="*/ 932780 w 1045401"/>
              <a:gd name="connsiteY80" fmla="*/ 58664 h 108247"/>
              <a:gd name="connsiteX81" fmla="*/ 924358 w 1045401"/>
              <a:gd name="connsiteY81" fmla="*/ 66276 h 108247"/>
              <a:gd name="connsiteX82" fmla="*/ 924358 w 1045401"/>
              <a:gd name="connsiteY82" fmla="*/ 83076 h 108247"/>
              <a:gd name="connsiteX83" fmla="*/ 983154 w 1045401"/>
              <a:gd name="connsiteY83" fmla="*/ 27949 h 108247"/>
              <a:gd name="connsiteX84" fmla="*/ 970964 w 1045401"/>
              <a:gd name="connsiteY84" fmla="*/ 27949 h 108247"/>
              <a:gd name="connsiteX85" fmla="*/ 970964 w 1045401"/>
              <a:gd name="connsiteY85" fmla="*/ 83076 h 108247"/>
              <a:gd name="connsiteX86" fmla="*/ 983154 w 1045401"/>
              <a:gd name="connsiteY86" fmla="*/ 83076 h 108247"/>
              <a:gd name="connsiteX87" fmla="*/ 983154 w 1045401"/>
              <a:gd name="connsiteY87" fmla="*/ 27949 h 108247"/>
              <a:gd name="connsiteX88" fmla="*/ 408108 w 1045401"/>
              <a:gd name="connsiteY88" fmla="*/ 27949 h 108247"/>
              <a:gd name="connsiteX89" fmla="*/ 395918 w 1045401"/>
              <a:gd name="connsiteY89" fmla="*/ 27949 h 108247"/>
              <a:gd name="connsiteX90" fmla="*/ 395918 w 1045401"/>
              <a:gd name="connsiteY90" fmla="*/ 83076 h 108247"/>
              <a:gd name="connsiteX91" fmla="*/ 408108 w 1045401"/>
              <a:gd name="connsiteY91" fmla="*/ 83076 h 108247"/>
              <a:gd name="connsiteX92" fmla="*/ 408108 w 1045401"/>
              <a:gd name="connsiteY92" fmla="*/ 27949 h 108247"/>
              <a:gd name="connsiteX93" fmla="*/ 462349 w 1045401"/>
              <a:gd name="connsiteY93" fmla="*/ 83076 h 108247"/>
              <a:gd name="connsiteX94" fmla="*/ 462349 w 1045401"/>
              <a:gd name="connsiteY94" fmla="*/ 6865 h 108247"/>
              <a:gd name="connsiteX95" fmla="*/ 474540 w 1045401"/>
              <a:gd name="connsiteY95" fmla="*/ 6865 h 108247"/>
              <a:gd name="connsiteX96" fmla="*/ 474540 w 1045401"/>
              <a:gd name="connsiteY96" fmla="*/ 31169 h 108247"/>
              <a:gd name="connsiteX97" fmla="*/ 488819 w 1045401"/>
              <a:gd name="connsiteY97" fmla="*/ 26795 h 108247"/>
              <a:gd name="connsiteX98" fmla="*/ 512685 w 1045401"/>
              <a:gd name="connsiteY98" fmla="*/ 48871 h 108247"/>
              <a:gd name="connsiteX99" fmla="*/ 512685 w 1045401"/>
              <a:gd name="connsiteY99" fmla="*/ 83067 h 108247"/>
              <a:gd name="connsiteX100" fmla="*/ 500349 w 1045401"/>
              <a:gd name="connsiteY100" fmla="*/ 83067 h 108247"/>
              <a:gd name="connsiteX101" fmla="*/ 500349 w 1045401"/>
              <a:gd name="connsiteY101" fmla="*/ 49881 h 108247"/>
              <a:gd name="connsiteX102" fmla="*/ 487576 w 1045401"/>
              <a:gd name="connsiteY102" fmla="*/ 37806 h 108247"/>
              <a:gd name="connsiteX103" fmla="*/ 474540 w 1045401"/>
              <a:gd name="connsiteY103" fmla="*/ 49881 h 108247"/>
              <a:gd name="connsiteX104" fmla="*/ 474540 w 1045401"/>
              <a:gd name="connsiteY104" fmla="*/ 83076 h 108247"/>
              <a:gd name="connsiteX105" fmla="*/ 462349 w 1045401"/>
              <a:gd name="connsiteY105" fmla="*/ 83076 h 108247"/>
              <a:gd name="connsiteX106" fmla="*/ 416112 w 1045401"/>
              <a:gd name="connsiteY106" fmla="*/ 38942 h 108247"/>
              <a:gd name="connsiteX107" fmla="*/ 416112 w 1045401"/>
              <a:gd name="connsiteY107" fmla="*/ 27985 h 108247"/>
              <a:gd name="connsiteX108" fmla="*/ 422145 w 1045401"/>
              <a:gd name="connsiteY108" fmla="*/ 27985 h 108247"/>
              <a:gd name="connsiteX109" fmla="*/ 426516 w 1045401"/>
              <a:gd name="connsiteY109" fmla="*/ 23927 h 108247"/>
              <a:gd name="connsiteX110" fmla="*/ 426516 w 1045401"/>
              <a:gd name="connsiteY110" fmla="*/ 16217 h 108247"/>
              <a:gd name="connsiteX111" fmla="*/ 438667 w 1045401"/>
              <a:gd name="connsiteY111" fmla="*/ 16217 h 108247"/>
              <a:gd name="connsiteX112" fmla="*/ 438667 w 1045401"/>
              <a:gd name="connsiteY112" fmla="*/ 27985 h 108247"/>
              <a:gd name="connsiteX113" fmla="*/ 451383 w 1045401"/>
              <a:gd name="connsiteY113" fmla="*/ 27985 h 108247"/>
              <a:gd name="connsiteX114" fmla="*/ 451383 w 1045401"/>
              <a:gd name="connsiteY114" fmla="*/ 38942 h 108247"/>
              <a:gd name="connsiteX115" fmla="*/ 438667 w 1045401"/>
              <a:gd name="connsiteY115" fmla="*/ 38942 h 108247"/>
              <a:gd name="connsiteX116" fmla="*/ 438667 w 1045401"/>
              <a:gd name="connsiteY116" fmla="*/ 66979 h 108247"/>
              <a:gd name="connsiteX117" fmla="*/ 444962 w 1045401"/>
              <a:gd name="connsiteY117" fmla="*/ 72967 h 108247"/>
              <a:gd name="connsiteX118" fmla="*/ 452111 w 1045401"/>
              <a:gd name="connsiteY118" fmla="*/ 72336 h 108247"/>
              <a:gd name="connsiteX119" fmla="*/ 452111 w 1045401"/>
              <a:gd name="connsiteY119" fmla="*/ 82589 h 108247"/>
              <a:gd name="connsiteX120" fmla="*/ 443787 w 1045401"/>
              <a:gd name="connsiteY120" fmla="*/ 83608 h 108247"/>
              <a:gd name="connsiteX121" fmla="*/ 426525 w 1045401"/>
              <a:gd name="connsiteY121" fmla="*/ 67484 h 108247"/>
              <a:gd name="connsiteX122" fmla="*/ 426525 w 1045401"/>
              <a:gd name="connsiteY122" fmla="*/ 38942 h 108247"/>
              <a:gd name="connsiteX123" fmla="*/ 416122 w 1045401"/>
              <a:gd name="connsiteY123" fmla="*/ 38942 h 108247"/>
              <a:gd name="connsiteX124" fmla="*/ 316596 w 1045401"/>
              <a:gd name="connsiteY124" fmla="*/ 27985 h 108247"/>
              <a:gd name="connsiteX125" fmla="*/ 303056 w 1045401"/>
              <a:gd name="connsiteY125" fmla="*/ 27985 h 108247"/>
              <a:gd name="connsiteX126" fmla="*/ 324338 w 1045401"/>
              <a:gd name="connsiteY126" fmla="*/ 83049 h 108247"/>
              <a:gd name="connsiteX127" fmla="*/ 335266 w 1045401"/>
              <a:gd name="connsiteY127" fmla="*/ 83049 h 108247"/>
              <a:gd name="connsiteX128" fmla="*/ 347253 w 1045401"/>
              <a:gd name="connsiteY128" fmla="*/ 47717 h 108247"/>
              <a:gd name="connsiteX129" fmla="*/ 359278 w 1045401"/>
              <a:gd name="connsiteY129" fmla="*/ 83049 h 108247"/>
              <a:gd name="connsiteX130" fmla="*/ 370245 w 1045401"/>
              <a:gd name="connsiteY130" fmla="*/ 83049 h 108247"/>
              <a:gd name="connsiteX131" fmla="*/ 391498 w 1045401"/>
              <a:gd name="connsiteY131" fmla="*/ 27985 h 108247"/>
              <a:gd name="connsiteX132" fmla="*/ 378064 w 1045401"/>
              <a:gd name="connsiteY132" fmla="*/ 27985 h 108247"/>
              <a:gd name="connsiteX133" fmla="*/ 364863 w 1045401"/>
              <a:gd name="connsiteY133" fmla="*/ 63426 h 108247"/>
              <a:gd name="connsiteX134" fmla="*/ 352663 w 1045401"/>
              <a:gd name="connsiteY134" fmla="*/ 27985 h 108247"/>
              <a:gd name="connsiteX135" fmla="*/ 341745 w 1045401"/>
              <a:gd name="connsiteY135" fmla="*/ 27985 h 108247"/>
              <a:gd name="connsiteX136" fmla="*/ 329681 w 1045401"/>
              <a:gd name="connsiteY136" fmla="*/ 63669 h 108247"/>
              <a:gd name="connsiteX137" fmla="*/ 316587 w 1045401"/>
              <a:gd name="connsiteY137" fmla="*/ 27985 h 108247"/>
              <a:gd name="connsiteX138" fmla="*/ 216391 w 1045401"/>
              <a:gd name="connsiteY138" fmla="*/ 55959 h 108247"/>
              <a:gd name="connsiteX139" fmla="*/ 247698 w 1045401"/>
              <a:gd name="connsiteY139" fmla="*/ 84176 h 108247"/>
              <a:gd name="connsiteX140" fmla="*/ 274255 w 1045401"/>
              <a:gd name="connsiteY140" fmla="*/ 68674 h 108247"/>
              <a:gd name="connsiteX141" fmla="*/ 264570 w 1045401"/>
              <a:gd name="connsiteY141" fmla="*/ 63705 h 108247"/>
              <a:gd name="connsiteX142" fmla="*/ 247688 w 1045401"/>
              <a:gd name="connsiteY142" fmla="*/ 73571 h 108247"/>
              <a:gd name="connsiteX143" fmla="*/ 229320 w 1045401"/>
              <a:gd name="connsiteY143" fmla="*/ 59864 h 108247"/>
              <a:gd name="connsiteX144" fmla="*/ 274245 w 1045401"/>
              <a:gd name="connsiteY144" fmla="*/ 59864 h 108247"/>
              <a:gd name="connsiteX145" fmla="*/ 273954 w 1045401"/>
              <a:gd name="connsiteY145" fmla="*/ 45805 h 108247"/>
              <a:gd name="connsiteX146" fmla="*/ 246377 w 1045401"/>
              <a:gd name="connsiteY146" fmla="*/ 26849 h 108247"/>
              <a:gd name="connsiteX147" fmla="*/ 216381 w 1045401"/>
              <a:gd name="connsiteY147" fmla="*/ 55950 h 108247"/>
              <a:gd name="connsiteX148" fmla="*/ 229630 w 1045401"/>
              <a:gd name="connsiteY148" fmla="*/ 49196 h 108247"/>
              <a:gd name="connsiteX149" fmla="*/ 262152 w 1045401"/>
              <a:gd name="connsiteY149" fmla="*/ 49196 h 108247"/>
              <a:gd name="connsiteX150" fmla="*/ 246386 w 1045401"/>
              <a:gd name="connsiteY150" fmla="*/ 37463 h 108247"/>
              <a:gd name="connsiteX151" fmla="*/ 229630 w 1045401"/>
              <a:gd name="connsiteY151" fmla="*/ 49196 h 108247"/>
              <a:gd name="connsiteX152" fmla="*/ 144559 w 1045401"/>
              <a:gd name="connsiteY152" fmla="*/ 55959 h 108247"/>
              <a:gd name="connsiteX153" fmla="*/ 175108 w 1045401"/>
              <a:gd name="connsiteY153" fmla="*/ 84212 h 108247"/>
              <a:gd name="connsiteX154" fmla="*/ 194156 w 1045401"/>
              <a:gd name="connsiteY154" fmla="*/ 78152 h 108247"/>
              <a:gd name="connsiteX155" fmla="*/ 194156 w 1045401"/>
              <a:gd name="connsiteY155" fmla="*/ 83085 h 108247"/>
              <a:gd name="connsiteX156" fmla="*/ 206221 w 1045401"/>
              <a:gd name="connsiteY156" fmla="*/ 83085 h 108247"/>
              <a:gd name="connsiteX157" fmla="*/ 206221 w 1045401"/>
              <a:gd name="connsiteY157" fmla="*/ 6920 h 108247"/>
              <a:gd name="connsiteX158" fmla="*/ 194001 w 1045401"/>
              <a:gd name="connsiteY158" fmla="*/ 6920 h 108247"/>
              <a:gd name="connsiteX159" fmla="*/ 194001 w 1045401"/>
              <a:gd name="connsiteY159" fmla="*/ 32963 h 108247"/>
              <a:gd name="connsiteX160" fmla="*/ 175254 w 1045401"/>
              <a:gd name="connsiteY160" fmla="*/ 26831 h 108247"/>
              <a:gd name="connsiteX161" fmla="*/ 144559 w 1045401"/>
              <a:gd name="connsiteY161" fmla="*/ 55959 h 108247"/>
              <a:gd name="connsiteX162" fmla="*/ 157274 w 1045401"/>
              <a:gd name="connsiteY162" fmla="*/ 55238 h 108247"/>
              <a:gd name="connsiteX163" fmla="*/ 175108 w 1045401"/>
              <a:gd name="connsiteY163" fmla="*/ 73075 h 108247"/>
              <a:gd name="connsiteX164" fmla="*/ 193945 w 1045401"/>
              <a:gd name="connsiteY164" fmla="*/ 56673 h 108247"/>
              <a:gd name="connsiteX165" fmla="*/ 193952 w 1045401"/>
              <a:gd name="connsiteY165" fmla="*/ 55905 h 108247"/>
              <a:gd name="connsiteX166" fmla="*/ 174797 w 1045401"/>
              <a:gd name="connsiteY166" fmla="*/ 37959 h 108247"/>
              <a:gd name="connsiteX167" fmla="*/ 157264 w 1045401"/>
              <a:gd name="connsiteY167" fmla="*/ 55238 h 108247"/>
              <a:gd name="connsiteX168" fmla="*/ 902143 w 1045401"/>
              <a:gd name="connsiteY168" fmla="*/ 54985 h 108247"/>
              <a:gd name="connsiteX169" fmla="*/ 871594 w 1045401"/>
              <a:gd name="connsiteY169" fmla="*/ 26732 h 108247"/>
              <a:gd name="connsiteX170" fmla="*/ 852545 w 1045401"/>
              <a:gd name="connsiteY170" fmla="*/ 32792 h 108247"/>
              <a:gd name="connsiteX171" fmla="*/ 852545 w 1045401"/>
              <a:gd name="connsiteY171" fmla="*/ 27859 h 108247"/>
              <a:gd name="connsiteX172" fmla="*/ 840481 w 1045401"/>
              <a:gd name="connsiteY172" fmla="*/ 27859 h 108247"/>
              <a:gd name="connsiteX173" fmla="*/ 840481 w 1045401"/>
              <a:gd name="connsiteY173" fmla="*/ 101987 h 108247"/>
              <a:gd name="connsiteX174" fmla="*/ 852701 w 1045401"/>
              <a:gd name="connsiteY174" fmla="*/ 101987 h 108247"/>
              <a:gd name="connsiteX175" fmla="*/ 852701 w 1045401"/>
              <a:gd name="connsiteY175" fmla="*/ 77981 h 108247"/>
              <a:gd name="connsiteX176" fmla="*/ 871448 w 1045401"/>
              <a:gd name="connsiteY176" fmla="*/ 84113 h 108247"/>
              <a:gd name="connsiteX177" fmla="*/ 902143 w 1045401"/>
              <a:gd name="connsiteY177" fmla="*/ 54985 h 108247"/>
              <a:gd name="connsiteX178" fmla="*/ 889428 w 1045401"/>
              <a:gd name="connsiteY178" fmla="*/ 55707 h 108247"/>
              <a:gd name="connsiteX179" fmla="*/ 871594 w 1045401"/>
              <a:gd name="connsiteY179" fmla="*/ 37869 h 108247"/>
              <a:gd name="connsiteX180" fmla="*/ 852757 w 1045401"/>
              <a:gd name="connsiteY180" fmla="*/ 54272 h 108247"/>
              <a:gd name="connsiteX181" fmla="*/ 852749 w 1045401"/>
              <a:gd name="connsiteY181" fmla="*/ 55039 h 108247"/>
              <a:gd name="connsiteX182" fmla="*/ 871904 w 1045401"/>
              <a:gd name="connsiteY182" fmla="*/ 72985 h 108247"/>
              <a:gd name="connsiteX183" fmla="*/ 889428 w 1045401"/>
              <a:gd name="connsiteY183" fmla="*/ 55707 h 108247"/>
              <a:gd name="connsiteX184" fmla="*/ 995704 w 1045401"/>
              <a:gd name="connsiteY184" fmla="*/ 83301 h 108247"/>
              <a:gd name="connsiteX185" fmla="*/ 995704 w 1045401"/>
              <a:gd name="connsiteY185" fmla="*/ 27958 h 108247"/>
              <a:gd name="connsiteX186" fmla="*/ 1007885 w 1045401"/>
              <a:gd name="connsiteY186" fmla="*/ 27958 h 108247"/>
              <a:gd name="connsiteX187" fmla="*/ 1007885 w 1045401"/>
              <a:gd name="connsiteY187" fmla="*/ 31403 h 108247"/>
              <a:gd name="connsiteX188" fmla="*/ 1022164 w 1045401"/>
              <a:gd name="connsiteY188" fmla="*/ 27030 h 108247"/>
              <a:gd name="connsiteX189" fmla="*/ 1046031 w 1045401"/>
              <a:gd name="connsiteY189" fmla="*/ 49105 h 108247"/>
              <a:gd name="connsiteX190" fmla="*/ 1046031 w 1045401"/>
              <a:gd name="connsiteY190" fmla="*/ 83301 h 108247"/>
              <a:gd name="connsiteX191" fmla="*/ 1033694 w 1045401"/>
              <a:gd name="connsiteY191" fmla="*/ 83301 h 108247"/>
              <a:gd name="connsiteX192" fmla="*/ 1033694 w 1045401"/>
              <a:gd name="connsiteY192" fmla="*/ 50106 h 108247"/>
              <a:gd name="connsiteX193" fmla="*/ 1020921 w 1045401"/>
              <a:gd name="connsiteY193" fmla="*/ 38031 h 108247"/>
              <a:gd name="connsiteX194" fmla="*/ 1007885 w 1045401"/>
              <a:gd name="connsiteY194" fmla="*/ 50106 h 108247"/>
              <a:gd name="connsiteX195" fmla="*/ 1007885 w 1045401"/>
              <a:gd name="connsiteY195" fmla="*/ 83301 h 108247"/>
              <a:gd name="connsiteX196" fmla="*/ 995704 w 1045401"/>
              <a:gd name="connsiteY196" fmla="*/ 83301 h 108247"/>
              <a:gd name="connsiteX197" fmla="*/ 700576 w 1045401"/>
              <a:gd name="connsiteY197" fmla="*/ 83112 h 108247"/>
              <a:gd name="connsiteX198" fmla="*/ 700576 w 1045401"/>
              <a:gd name="connsiteY198" fmla="*/ 8011 h 108247"/>
              <a:gd name="connsiteX199" fmla="*/ 711105 w 1045401"/>
              <a:gd name="connsiteY199" fmla="*/ 8011 h 108247"/>
              <a:gd name="connsiteX200" fmla="*/ 752048 w 1045401"/>
              <a:gd name="connsiteY200" fmla="*/ 60107 h 108247"/>
              <a:gd name="connsiteX201" fmla="*/ 752048 w 1045401"/>
              <a:gd name="connsiteY201" fmla="*/ 8011 h 108247"/>
              <a:gd name="connsiteX202" fmla="*/ 764870 w 1045401"/>
              <a:gd name="connsiteY202" fmla="*/ 8011 h 108247"/>
              <a:gd name="connsiteX203" fmla="*/ 764870 w 1045401"/>
              <a:gd name="connsiteY203" fmla="*/ 83112 h 108247"/>
              <a:gd name="connsiteX204" fmla="*/ 754243 w 1045401"/>
              <a:gd name="connsiteY204" fmla="*/ 83112 h 108247"/>
              <a:gd name="connsiteX205" fmla="*/ 713378 w 1045401"/>
              <a:gd name="connsiteY205" fmla="*/ 30844 h 108247"/>
              <a:gd name="connsiteX206" fmla="*/ 713378 w 1045401"/>
              <a:gd name="connsiteY206" fmla="*/ 83112 h 108247"/>
              <a:gd name="connsiteX207" fmla="*/ 700566 w 1045401"/>
              <a:gd name="connsiteY207" fmla="*/ 83112 h 108247"/>
              <a:gd name="connsiteX208" fmla="*/ 12677 w 1045401"/>
              <a:gd name="connsiteY208" fmla="*/ 83085 h 108247"/>
              <a:gd name="connsiteX209" fmla="*/ 632 w 1045401"/>
              <a:gd name="connsiteY209" fmla="*/ 83085 h 108247"/>
              <a:gd name="connsiteX210" fmla="*/ 632 w 1045401"/>
              <a:gd name="connsiteY210" fmla="*/ 12998 h 108247"/>
              <a:gd name="connsiteX211" fmla="*/ 10482 w 1045401"/>
              <a:gd name="connsiteY211" fmla="*/ 12998 h 108247"/>
              <a:gd name="connsiteX212" fmla="*/ 36359 w 1045401"/>
              <a:gd name="connsiteY212" fmla="*/ 45435 h 108247"/>
              <a:gd name="connsiteX213" fmla="*/ 62139 w 1045401"/>
              <a:gd name="connsiteY213" fmla="*/ 13043 h 108247"/>
              <a:gd name="connsiteX214" fmla="*/ 72144 w 1045401"/>
              <a:gd name="connsiteY214" fmla="*/ 13043 h 108247"/>
              <a:gd name="connsiteX215" fmla="*/ 72144 w 1045401"/>
              <a:gd name="connsiteY215" fmla="*/ 83076 h 108247"/>
              <a:gd name="connsiteX216" fmla="*/ 59943 w 1045401"/>
              <a:gd name="connsiteY216" fmla="*/ 83076 h 108247"/>
              <a:gd name="connsiteX217" fmla="*/ 59943 w 1045401"/>
              <a:gd name="connsiteY217" fmla="*/ 34505 h 108247"/>
              <a:gd name="connsiteX218" fmla="*/ 36359 w 1045401"/>
              <a:gd name="connsiteY218" fmla="*/ 64319 h 108247"/>
              <a:gd name="connsiteX219" fmla="*/ 12677 w 1045401"/>
              <a:gd name="connsiteY219" fmla="*/ 34325 h 108247"/>
              <a:gd name="connsiteX220" fmla="*/ 12677 w 1045401"/>
              <a:gd name="connsiteY220" fmla="*/ 83085 h 10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45401" h="108247">
                <a:moveTo>
                  <a:pt x="595911" y="106604"/>
                </a:moveTo>
                <a:cubicBezTo>
                  <a:pt x="596404" y="108286"/>
                  <a:pt x="598271" y="109279"/>
                  <a:pt x="600083" y="108822"/>
                </a:cubicBezTo>
                <a:cubicBezTo>
                  <a:pt x="600650" y="108680"/>
                  <a:pt x="601167" y="108403"/>
                  <a:pt x="601584" y="108020"/>
                </a:cubicBezTo>
                <a:lnTo>
                  <a:pt x="652124" y="61658"/>
                </a:lnTo>
                <a:lnTo>
                  <a:pt x="592065" y="93429"/>
                </a:lnTo>
                <a:lnTo>
                  <a:pt x="595911" y="106604"/>
                </a:lnTo>
                <a:close/>
                <a:moveTo>
                  <a:pt x="574386" y="1094"/>
                </a:moveTo>
                <a:cubicBezTo>
                  <a:pt x="572751" y="237"/>
                  <a:pt x="570677" y="774"/>
                  <a:pt x="569754" y="2292"/>
                </a:cubicBezTo>
                <a:cubicBezTo>
                  <a:pt x="569466" y="2766"/>
                  <a:pt x="569315" y="3300"/>
                  <a:pt x="569316" y="3844"/>
                </a:cubicBezTo>
                <a:lnTo>
                  <a:pt x="569316" y="31899"/>
                </a:lnTo>
                <a:lnTo>
                  <a:pt x="601137" y="15054"/>
                </a:lnTo>
                <a:lnTo>
                  <a:pt x="574386" y="1094"/>
                </a:lnTo>
                <a:close/>
                <a:moveTo>
                  <a:pt x="610598" y="20077"/>
                </a:moveTo>
                <a:lnTo>
                  <a:pt x="569316" y="41909"/>
                </a:lnTo>
                <a:lnTo>
                  <a:pt x="569316" y="63958"/>
                </a:lnTo>
                <a:lnTo>
                  <a:pt x="631395" y="31097"/>
                </a:lnTo>
                <a:lnTo>
                  <a:pt x="610598" y="20077"/>
                </a:lnTo>
                <a:close/>
                <a:moveTo>
                  <a:pt x="656330" y="49863"/>
                </a:moveTo>
                <a:cubicBezTo>
                  <a:pt x="657964" y="49003"/>
                  <a:pt x="658537" y="47077"/>
                  <a:pt x="657612" y="45561"/>
                </a:cubicBezTo>
                <a:cubicBezTo>
                  <a:pt x="657308" y="45064"/>
                  <a:pt x="656865" y="44653"/>
                  <a:pt x="656330" y="44371"/>
                </a:cubicBezTo>
                <a:lnTo>
                  <a:pt x="640866" y="36255"/>
                </a:lnTo>
                <a:lnTo>
                  <a:pt x="569325" y="74121"/>
                </a:lnTo>
                <a:lnTo>
                  <a:pt x="569325" y="90191"/>
                </a:lnTo>
                <a:cubicBezTo>
                  <a:pt x="569321" y="91934"/>
                  <a:pt x="570840" y="93350"/>
                  <a:pt x="572718" y="93354"/>
                </a:cubicBezTo>
                <a:cubicBezTo>
                  <a:pt x="573309" y="93355"/>
                  <a:pt x="573891" y="93213"/>
                  <a:pt x="574406" y="92942"/>
                </a:cubicBezTo>
                <a:lnTo>
                  <a:pt x="656340" y="49863"/>
                </a:lnTo>
                <a:close/>
                <a:moveTo>
                  <a:pt x="394441" y="14224"/>
                </a:moveTo>
                <a:cubicBezTo>
                  <a:pt x="394441" y="10319"/>
                  <a:pt x="397890" y="7163"/>
                  <a:pt x="402135" y="7163"/>
                </a:cubicBezTo>
                <a:cubicBezTo>
                  <a:pt x="406379" y="7163"/>
                  <a:pt x="409828" y="10319"/>
                  <a:pt x="409828" y="14224"/>
                </a:cubicBezTo>
                <a:cubicBezTo>
                  <a:pt x="409828" y="18129"/>
                  <a:pt x="406379" y="21285"/>
                  <a:pt x="402135" y="21285"/>
                </a:cubicBezTo>
                <a:cubicBezTo>
                  <a:pt x="397890" y="21285"/>
                  <a:pt x="394441" y="18129"/>
                  <a:pt x="394441" y="14224"/>
                </a:cubicBezTo>
                <a:close/>
                <a:moveTo>
                  <a:pt x="969206" y="14224"/>
                </a:moveTo>
                <a:cubicBezTo>
                  <a:pt x="969206" y="10319"/>
                  <a:pt x="972654" y="7163"/>
                  <a:pt x="976899" y="7163"/>
                </a:cubicBezTo>
                <a:cubicBezTo>
                  <a:pt x="981144" y="7163"/>
                  <a:pt x="984592" y="10319"/>
                  <a:pt x="984592" y="14224"/>
                </a:cubicBezTo>
                <a:cubicBezTo>
                  <a:pt x="984592" y="18129"/>
                  <a:pt x="981144" y="21285"/>
                  <a:pt x="976899" y="21285"/>
                </a:cubicBezTo>
                <a:cubicBezTo>
                  <a:pt x="972654" y="21285"/>
                  <a:pt x="969206" y="18129"/>
                  <a:pt x="969206" y="14224"/>
                </a:cubicBezTo>
                <a:close/>
                <a:moveTo>
                  <a:pt x="134311" y="83085"/>
                </a:moveTo>
                <a:lnTo>
                  <a:pt x="121974" y="83085"/>
                </a:lnTo>
                <a:lnTo>
                  <a:pt x="121974" y="78693"/>
                </a:lnTo>
                <a:cubicBezTo>
                  <a:pt x="119294" y="80506"/>
                  <a:pt x="113582" y="84185"/>
                  <a:pt x="103703" y="84185"/>
                </a:cubicBezTo>
                <a:cubicBezTo>
                  <a:pt x="92027" y="84185"/>
                  <a:pt x="81614" y="77025"/>
                  <a:pt x="82945" y="65446"/>
                </a:cubicBezTo>
                <a:cubicBezTo>
                  <a:pt x="84091" y="55472"/>
                  <a:pt x="94145" y="51161"/>
                  <a:pt x="100896" y="49872"/>
                </a:cubicBezTo>
                <a:lnTo>
                  <a:pt x="121974" y="46761"/>
                </a:lnTo>
                <a:cubicBezTo>
                  <a:pt x="121974" y="41900"/>
                  <a:pt x="119158" y="38140"/>
                  <a:pt x="111639" y="37689"/>
                </a:cubicBezTo>
                <a:cubicBezTo>
                  <a:pt x="104121" y="37238"/>
                  <a:pt x="99886" y="40439"/>
                  <a:pt x="96379" y="46860"/>
                </a:cubicBezTo>
                <a:lnTo>
                  <a:pt x="85461" y="41404"/>
                </a:lnTo>
                <a:cubicBezTo>
                  <a:pt x="97292" y="17678"/>
                  <a:pt x="134311" y="25496"/>
                  <a:pt x="134311" y="45138"/>
                </a:cubicBezTo>
                <a:lnTo>
                  <a:pt x="134311" y="83076"/>
                </a:lnTo>
                <a:close/>
                <a:moveTo>
                  <a:pt x="121974" y="57294"/>
                </a:moveTo>
                <a:cubicBezTo>
                  <a:pt x="122033" y="60865"/>
                  <a:pt x="121372" y="67322"/>
                  <a:pt x="114019" y="71632"/>
                </a:cubicBezTo>
                <a:cubicBezTo>
                  <a:pt x="108317" y="74969"/>
                  <a:pt x="96136" y="74329"/>
                  <a:pt x="95534" y="68070"/>
                </a:cubicBezTo>
                <a:cubicBezTo>
                  <a:pt x="95058" y="63065"/>
                  <a:pt x="100012" y="60937"/>
                  <a:pt x="104335" y="59972"/>
                </a:cubicBezTo>
                <a:lnTo>
                  <a:pt x="121974" y="57294"/>
                </a:lnTo>
                <a:close/>
                <a:moveTo>
                  <a:pt x="827785" y="83085"/>
                </a:moveTo>
                <a:lnTo>
                  <a:pt x="815449" y="83085"/>
                </a:lnTo>
                <a:lnTo>
                  <a:pt x="815449" y="78693"/>
                </a:lnTo>
                <a:cubicBezTo>
                  <a:pt x="812768" y="80506"/>
                  <a:pt x="807056" y="84185"/>
                  <a:pt x="797178" y="84185"/>
                </a:cubicBezTo>
                <a:cubicBezTo>
                  <a:pt x="785502" y="84185"/>
                  <a:pt x="775089" y="77025"/>
                  <a:pt x="776420" y="65446"/>
                </a:cubicBezTo>
                <a:cubicBezTo>
                  <a:pt x="777566" y="55472"/>
                  <a:pt x="787619" y="51161"/>
                  <a:pt x="794370" y="49872"/>
                </a:cubicBezTo>
                <a:lnTo>
                  <a:pt x="815449" y="46761"/>
                </a:lnTo>
                <a:cubicBezTo>
                  <a:pt x="815449" y="41900"/>
                  <a:pt x="812632" y="38140"/>
                  <a:pt x="805114" y="37689"/>
                </a:cubicBezTo>
                <a:cubicBezTo>
                  <a:pt x="797595" y="37238"/>
                  <a:pt x="793360" y="40439"/>
                  <a:pt x="789854" y="46860"/>
                </a:cubicBezTo>
                <a:lnTo>
                  <a:pt x="778935" y="41404"/>
                </a:lnTo>
                <a:cubicBezTo>
                  <a:pt x="790767" y="17678"/>
                  <a:pt x="827785" y="25496"/>
                  <a:pt x="827785" y="45138"/>
                </a:cubicBezTo>
                <a:lnTo>
                  <a:pt x="827785" y="83076"/>
                </a:lnTo>
                <a:close/>
                <a:moveTo>
                  <a:pt x="815449" y="57294"/>
                </a:moveTo>
                <a:cubicBezTo>
                  <a:pt x="815507" y="60865"/>
                  <a:pt x="814847" y="67322"/>
                  <a:pt x="807484" y="71632"/>
                </a:cubicBezTo>
                <a:cubicBezTo>
                  <a:pt x="801782" y="74969"/>
                  <a:pt x="789601" y="74329"/>
                  <a:pt x="788999" y="68070"/>
                </a:cubicBezTo>
                <a:cubicBezTo>
                  <a:pt x="788523" y="63065"/>
                  <a:pt x="793477" y="60937"/>
                  <a:pt x="797799" y="59972"/>
                </a:cubicBezTo>
                <a:lnTo>
                  <a:pt x="815439" y="57294"/>
                </a:lnTo>
                <a:close/>
                <a:moveTo>
                  <a:pt x="924358" y="83085"/>
                </a:moveTo>
                <a:lnTo>
                  <a:pt x="912255" y="83085"/>
                </a:lnTo>
                <a:lnTo>
                  <a:pt x="912255" y="6883"/>
                </a:lnTo>
                <a:lnTo>
                  <a:pt x="924358" y="6883"/>
                </a:lnTo>
                <a:lnTo>
                  <a:pt x="924358" y="51026"/>
                </a:lnTo>
                <a:lnTo>
                  <a:pt x="950390" y="27949"/>
                </a:lnTo>
                <a:lnTo>
                  <a:pt x="967273" y="27949"/>
                </a:lnTo>
                <a:lnTo>
                  <a:pt x="941697" y="50810"/>
                </a:lnTo>
                <a:lnTo>
                  <a:pt x="968069" y="83076"/>
                </a:lnTo>
                <a:lnTo>
                  <a:pt x="952955" y="83076"/>
                </a:lnTo>
                <a:lnTo>
                  <a:pt x="932780" y="58664"/>
                </a:lnTo>
                <a:lnTo>
                  <a:pt x="924358" y="66276"/>
                </a:lnTo>
                <a:lnTo>
                  <a:pt x="924358" y="83076"/>
                </a:lnTo>
                <a:close/>
                <a:moveTo>
                  <a:pt x="983154" y="27949"/>
                </a:moveTo>
                <a:lnTo>
                  <a:pt x="970964" y="27949"/>
                </a:lnTo>
                <a:lnTo>
                  <a:pt x="970964" y="83076"/>
                </a:lnTo>
                <a:lnTo>
                  <a:pt x="983154" y="83076"/>
                </a:lnTo>
                <a:lnTo>
                  <a:pt x="983154" y="27949"/>
                </a:lnTo>
                <a:close/>
                <a:moveTo>
                  <a:pt x="408108" y="27949"/>
                </a:moveTo>
                <a:lnTo>
                  <a:pt x="395918" y="27949"/>
                </a:lnTo>
                <a:lnTo>
                  <a:pt x="395918" y="83076"/>
                </a:lnTo>
                <a:lnTo>
                  <a:pt x="408108" y="83076"/>
                </a:lnTo>
                <a:lnTo>
                  <a:pt x="408108" y="27949"/>
                </a:lnTo>
                <a:close/>
                <a:moveTo>
                  <a:pt x="462349" y="83076"/>
                </a:moveTo>
                <a:lnTo>
                  <a:pt x="462349" y="6865"/>
                </a:lnTo>
                <a:lnTo>
                  <a:pt x="474540" y="6865"/>
                </a:lnTo>
                <a:lnTo>
                  <a:pt x="474540" y="31169"/>
                </a:lnTo>
                <a:cubicBezTo>
                  <a:pt x="478046" y="28049"/>
                  <a:pt x="484253" y="26795"/>
                  <a:pt x="488819" y="26795"/>
                </a:cubicBezTo>
                <a:cubicBezTo>
                  <a:pt x="502923" y="26795"/>
                  <a:pt x="512879" y="36552"/>
                  <a:pt x="512685" y="48871"/>
                </a:cubicBezTo>
                <a:lnTo>
                  <a:pt x="512685" y="83067"/>
                </a:lnTo>
                <a:lnTo>
                  <a:pt x="500349" y="83067"/>
                </a:lnTo>
                <a:lnTo>
                  <a:pt x="500349" y="49881"/>
                </a:lnTo>
                <a:cubicBezTo>
                  <a:pt x="500349" y="46202"/>
                  <a:pt x="498270" y="37806"/>
                  <a:pt x="487576" y="37806"/>
                </a:cubicBezTo>
                <a:cubicBezTo>
                  <a:pt x="478173" y="37806"/>
                  <a:pt x="474540" y="44623"/>
                  <a:pt x="474540" y="49881"/>
                </a:cubicBezTo>
                <a:lnTo>
                  <a:pt x="474540" y="83076"/>
                </a:lnTo>
                <a:lnTo>
                  <a:pt x="462349" y="83076"/>
                </a:lnTo>
                <a:close/>
                <a:moveTo>
                  <a:pt x="416112" y="38942"/>
                </a:moveTo>
                <a:lnTo>
                  <a:pt x="416112" y="27985"/>
                </a:lnTo>
                <a:lnTo>
                  <a:pt x="422145" y="27985"/>
                </a:lnTo>
                <a:cubicBezTo>
                  <a:pt x="424559" y="27985"/>
                  <a:pt x="426516" y="26169"/>
                  <a:pt x="426516" y="23927"/>
                </a:cubicBezTo>
                <a:lnTo>
                  <a:pt x="426516" y="16217"/>
                </a:lnTo>
                <a:lnTo>
                  <a:pt x="438667" y="16217"/>
                </a:lnTo>
                <a:lnTo>
                  <a:pt x="438667" y="27985"/>
                </a:lnTo>
                <a:lnTo>
                  <a:pt x="451383" y="27985"/>
                </a:lnTo>
                <a:lnTo>
                  <a:pt x="451383" y="38942"/>
                </a:lnTo>
                <a:lnTo>
                  <a:pt x="438667" y="38942"/>
                </a:lnTo>
                <a:lnTo>
                  <a:pt x="438667" y="66979"/>
                </a:lnTo>
                <a:cubicBezTo>
                  <a:pt x="438667" y="69621"/>
                  <a:pt x="439687" y="72967"/>
                  <a:pt x="444962" y="72967"/>
                </a:cubicBezTo>
                <a:cubicBezTo>
                  <a:pt x="448507" y="72967"/>
                  <a:pt x="450120" y="72651"/>
                  <a:pt x="452111" y="72336"/>
                </a:cubicBezTo>
                <a:lnTo>
                  <a:pt x="452111" y="82589"/>
                </a:lnTo>
                <a:cubicBezTo>
                  <a:pt x="452111" y="82589"/>
                  <a:pt x="448604" y="83608"/>
                  <a:pt x="443787" y="83608"/>
                </a:cubicBezTo>
                <a:cubicBezTo>
                  <a:pt x="430207" y="83608"/>
                  <a:pt x="426525" y="74130"/>
                  <a:pt x="426525" y="67484"/>
                </a:cubicBezTo>
                <a:lnTo>
                  <a:pt x="426525" y="38942"/>
                </a:lnTo>
                <a:lnTo>
                  <a:pt x="416122" y="38942"/>
                </a:lnTo>
                <a:close/>
                <a:moveTo>
                  <a:pt x="316596" y="27985"/>
                </a:moveTo>
                <a:lnTo>
                  <a:pt x="303056" y="27985"/>
                </a:lnTo>
                <a:lnTo>
                  <a:pt x="324338" y="83049"/>
                </a:lnTo>
                <a:lnTo>
                  <a:pt x="335266" y="83049"/>
                </a:lnTo>
                <a:lnTo>
                  <a:pt x="347253" y="47717"/>
                </a:lnTo>
                <a:lnTo>
                  <a:pt x="359278" y="83049"/>
                </a:lnTo>
                <a:lnTo>
                  <a:pt x="370245" y="83049"/>
                </a:lnTo>
                <a:lnTo>
                  <a:pt x="391498" y="27985"/>
                </a:lnTo>
                <a:lnTo>
                  <a:pt x="378064" y="27985"/>
                </a:lnTo>
                <a:lnTo>
                  <a:pt x="364863" y="63426"/>
                </a:lnTo>
                <a:lnTo>
                  <a:pt x="352663" y="27985"/>
                </a:lnTo>
                <a:lnTo>
                  <a:pt x="341745" y="27985"/>
                </a:lnTo>
                <a:lnTo>
                  <a:pt x="329681" y="63669"/>
                </a:lnTo>
                <a:lnTo>
                  <a:pt x="316587" y="27985"/>
                </a:lnTo>
                <a:close/>
                <a:moveTo>
                  <a:pt x="216391" y="55959"/>
                </a:moveTo>
                <a:cubicBezTo>
                  <a:pt x="216197" y="70081"/>
                  <a:pt x="227921" y="84176"/>
                  <a:pt x="247698" y="84176"/>
                </a:cubicBezTo>
                <a:cubicBezTo>
                  <a:pt x="262909" y="84176"/>
                  <a:pt x="270845" y="75898"/>
                  <a:pt x="274255" y="68674"/>
                </a:cubicBezTo>
                <a:lnTo>
                  <a:pt x="264570" y="63705"/>
                </a:lnTo>
                <a:cubicBezTo>
                  <a:pt x="261511" y="67304"/>
                  <a:pt x="256790" y="73571"/>
                  <a:pt x="247688" y="73571"/>
                </a:cubicBezTo>
                <a:cubicBezTo>
                  <a:pt x="236566" y="73571"/>
                  <a:pt x="229961" y="66528"/>
                  <a:pt x="229320" y="59864"/>
                </a:cubicBezTo>
                <a:lnTo>
                  <a:pt x="274245" y="59864"/>
                </a:lnTo>
                <a:cubicBezTo>
                  <a:pt x="274964" y="57303"/>
                  <a:pt x="275683" y="50891"/>
                  <a:pt x="273954" y="45805"/>
                </a:cubicBezTo>
                <a:cubicBezTo>
                  <a:pt x="270690" y="36210"/>
                  <a:pt x="262093" y="26849"/>
                  <a:pt x="246377" y="26849"/>
                </a:cubicBezTo>
                <a:cubicBezTo>
                  <a:pt x="230660" y="26849"/>
                  <a:pt x="216381" y="37238"/>
                  <a:pt x="216381" y="55950"/>
                </a:cubicBezTo>
                <a:close/>
                <a:moveTo>
                  <a:pt x="229630" y="49196"/>
                </a:moveTo>
                <a:lnTo>
                  <a:pt x="262152" y="49196"/>
                </a:lnTo>
                <a:cubicBezTo>
                  <a:pt x="261617" y="45318"/>
                  <a:pt x="256654" y="37463"/>
                  <a:pt x="246386" y="37463"/>
                </a:cubicBezTo>
                <a:cubicBezTo>
                  <a:pt x="238602" y="37451"/>
                  <a:pt x="231757" y="42243"/>
                  <a:pt x="229630" y="49196"/>
                </a:cubicBezTo>
                <a:close/>
                <a:moveTo>
                  <a:pt x="144559" y="55959"/>
                </a:moveTo>
                <a:cubicBezTo>
                  <a:pt x="144928" y="71813"/>
                  <a:pt x="156963" y="84212"/>
                  <a:pt x="175108" y="84212"/>
                </a:cubicBezTo>
                <a:cubicBezTo>
                  <a:pt x="185540" y="84212"/>
                  <a:pt x="191845" y="79911"/>
                  <a:pt x="194156" y="78152"/>
                </a:cubicBezTo>
                <a:lnTo>
                  <a:pt x="194156" y="83085"/>
                </a:lnTo>
                <a:lnTo>
                  <a:pt x="206221" y="83085"/>
                </a:lnTo>
                <a:lnTo>
                  <a:pt x="206221" y="6920"/>
                </a:lnTo>
                <a:lnTo>
                  <a:pt x="194001" y="6920"/>
                </a:lnTo>
                <a:lnTo>
                  <a:pt x="194001" y="32963"/>
                </a:lnTo>
                <a:cubicBezTo>
                  <a:pt x="189979" y="29717"/>
                  <a:pt x="183685" y="26831"/>
                  <a:pt x="175254" y="26831"/>
                </a:cubicBezTo>
                <a:cubicBezTo>
                  <a:pt x="156701" y="26831"/>
                  <a:pt x="144190" y="40115"/>
                  <a:pt x="144559" y="55959"/>
                </a:cubicBezTo>
                <a:close/>
                <a:moveTo>
                  <a:pt x="157274" y="55238"/>
                </a:moveTo>
                <a:cubicBezTo>
                  <a:pt x="157274" y="65329"/>
                  <a:pt x="164297" y="73075"/>
                  <a:pt x="175108" y="73075"/>
                </a:cubicBezTo>
                <a:cubicBezTo>
                  <a:pt x="185188" y="73375"/>
                  <a:pt x="193622" y="66031"/>
                  <a:pt x="193945" y="56673"/>
                </a:cubicBezTo>
                <a:cubicBezTo>
                  <a:pt x="193953" y="56417"/>
                  <a:pt x="193956" y="56161"/>
                  <a:pt x="193952" y="55905"/>
                </a:cubicBezTo>
                <a:cubicBezTo>
                  <a:pt x="193952" y="43541"/>
                  <a:pt x="184132" y="37959"/>
                  <a:pt x="174797" y="37959"/>
                </a:cubicBezTo>
                <a:cubicBezTo>
                  <a:pt x="165462" y="37959"/>
                  <a:pt x="157264" y="45156"/>
                  <a:pt x="157264" y="55238"/>
                </a:cubicBezTo>
                <a:close/>
                <a:moveTo>
                  <a:pt x="902143" y="54985"/>
                </a:moveTo>
                <a:cubicBezTo>
                  <a:pt x="901774" y="39132"/>
                  <a:pt x="889739" y="26732"/>
                  <a:pt x="871594" y="26732"/>
                </a:cubicBezTo>
                <a:cubicBezTo>
                  <a:pt x="861161" y="26732"/>
                  <a:pt x="854857" y="31033"/>
                  <a:pt x="852545" y="32792"/>
                </a:cubicBezTo>
                <a:lnTo>
                  <a:pt x="852545" y="27859"/>
                </a:lnTo>
                <a:lnTo>
                  <a:pt x="840481" y="27859"/>
                </a:lnTo>
                <a:lnTo>
                  <a:pt x="840481" y="101987"/>
                </a:lnTo>
                <a:lnTo>
                  <a:pt x="852701" y="101987"/>
                </a:lnTo>
                <a:lnTo>
                  <a:pt x="852701" y="77981"/>
                </a:lnTo>
                <a:cubicBezTo>
                  <a:pt x="856722" y="81227"/>
                  <a:pt x="863026" y="84113"/>
                  <a:pt x="871448" y="84113"/>
                </a:cubicBezTo>
                <a:cubicBezTo>
                  <a:pt x="890001" y="84113"/>
                  <a:pt x="902512" y="70830"/>
                  <a:pt x="902143" y="54985"/>
                </a:cubicBezTo>
                <a:close/>
                <a:moveTo>
                  <a:pt x="889428" y="55707"/>
                </a:moveTo>
                <a:cubicBezTo>
                  <a:pt x="889428" y="45615"/>
                  <a:pt x="882405" y="37869"/>
                  <a:pt x="871594" y="37869"/>
                </a:cubicBezTo>
                <a:cubicBezTo>
                  <a:pt x="861513" y="37569"/>
                  <a:pt x="853080" y="44913"/>
                  <a:pt x="852757" y="54272"/>
                </a:cubicBezTo>
                <a:cubicBezTo>
                  <a:pt x="852748" y="54527"/>
                  <a:pt x="852746" y="54783"/>
                  <a:pt x="852749" y="55039"/>
                </a:cubicBezTo>
                <a:cubicBezTo>
                  <a:pt x="852749" y="67403"/>
                  <a:pt x="862570" y="72985"/>
                  <a:pt x="871904" y="72985"/>
                </a:cubicBezTo>
                <a:cubicBezTo>
                  <a:pt x="881239" y="72985"/>
                  <a:pt x="889428" y="65789"/>
                  <a:pt x="889428" y="55707"/>
                </a:cubicBezTo>
                <a:close/>
                <a:moveTo>
                  <a:pt x="995704" y="83301"/>
                </a:moveTo>
                <a:lnTo>
                  <a:pt x="995704" y="27958"/>
                </a:lnTo>
                <a:lnTo>
                  <a:pt x="1007885" y="27958"/>
                </a:lnTo>
                <a:lnTo>
                  <a:pt x="1007885" y="31403"/>
                </a:lnTo>
                <a:cubicBezTo>
                  <a:pt x="1011392" y="28283"/>
                  <a:pt x="1017599" y="27030"/>
                  <a:pt x="1022164" y="27030"/>
                </a:cubicBezTo>
                <a:cubicBezTo>
                  <a:pt x="1036268" y="27030"/>
                  <a:pt x="1046225" y="36787"/>
                  <a:pt x="1046031" y="49105"/>
                </a:cubicBezTo>
                <a:lnTo>
                  <a:pt x="1046031" y="83301"/>
                </a:lnTo>
                <a:lnTo>
                  <a:pt x="1033694" y="83301"/>
                </a:lnTo>
                <a:lnTo>
                  <a:pt x="1033694" y="50106"/>
                </a:lnTo>
                <a:cubicBezTo>
                  <a:pt x="1033694" y="46427"/>
                  <a:pt x="1031616" y="38031"/>
                  <a:pt x="1020921" y="38031"/>
                </a:cubicBezTo>
                <a:cubicBezTo>
                  <a:pt x="1011508" y="38031"/>
                  <a:pt x="1007885" y="44849"/>
                  <a:pt x="1007885" y="50106"/>
                </a:cubicBezTo>
                <a:lnTo>
                  <a:pt x="1007885" y="83301"/>
                </a:lnTo>
                <a:lnTo>
                  <a:pt x="995704" y="83301"/>
                </a:lnTo>
                <a:close/>
                <a:moveTo>
                  <a:pt x="700576" y="83112"/>
                </a:moveTo>
                <a:lnTo>
                  <a:pt x="700576" y="8011"/>
                </a:lnTo>
                <a:lnTo>
                  <a:pt x="711105" y="8011"/>
                </a:lnTo>
                <a:lnTo>
                  <a:pt x="752048" y="60107"/>
                </a:lnTo>
                <a:lnTo>
                  <a:pt x="752048" y="8011"/>
                </a:lnTo>
                <a:lnTo>
                  <a:pt x="764870" y="8011"/>
                </a:lnTo>
                <a:lnTo>
                  <a:pt x="764870" y="83112"/>
                </a:lnTo>
                <a:lnTo>
                  <a:pt x="754243" y="83112"/>
                </a:lnTo>
                <a:lnTo>
                  <a:pt x="713378" y="30844"/>
                </a:lnTo>
                <a:lnTo>
                  <a:pt x="713378" y="83112"/>
                </a:lnTo>
                <a:lnTo>
                  <a:pt x="700566" y="83112"/>
                </a:lnTo>
                <a:close/>
                <a:moveTo>
                  <a:pt x="12677" y="83085"/>
                </a:moveTo>
                <a:lnTo>
                  <a:pt x="632" y="83085"/>
                </a:lnTo>
                <a:lnTo>
                  <a:pt x="632" y="12998"/>
                </a:lnTo>
                <a:lnTo>
                  <a:pt x="10482" y="12998"/>
                </a:lnTo>
                <a:lnTo>
                  <a:pt x="36359" y="45435"/>
                </a:lnTo>
                <a:lnTo>
                  <a:pt x="62139" y="13043"/>
                </a:lnTo>
                <a:lnTo>
                  <a:pt x="72144" y="13043"/>
                </a:lnTo>
                <a:lnTo>
                  <a:pt x="72144" y="83076"/>
                </a:lnTo>
                <a:lnTo>
                  <a:pt x="59943" y="83076"/>
                </a:lnTo>
                <a:lnTo>
                  <a:pt x="59943" y="34505"/>
                </a:lnTo>
                <a:lnTo>
                  <a:pt x="36359" y="64319"/>
                </a:lnTo>
                <a:lnTo>
                  <a:pt x="12677" y="34325"/>
                </a:lnTo>
                <a:lnTo>
                  <a:pt x="12677" y="83085"/>
                </a:lnTo>
                <a:close/>
              </a:path>
            </a:pathLst>
          </a:custGeom>
          <a:noFill/>
          <a:ln w="9711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215A7B-179E-E57B-02B5-678FD933840E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A0EFD7B-7636-C602-E287-706B16F07B02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606FF65-9A34-240C-32E8-A419E7A0842A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89469A-982B-76C3-6762-1D6D1C16BFEF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87E2996-99D6-9B4E-59B9-C10354C86BD3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6D351-3385-1A80-6D90-731848F80DC6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16DBBC-9C1A-4E45-010B-3893AFF62B81}"/>
              </a:ext>
            </a:extLst>
          </p:cNvPr>
          <p:cNvSpPr txBox="1"/>
          <p:nvPr/>
        </p:nvSpPr>
        <p:spPr>
          <a:xfrm>
            <a:off x="839252" y="641350"/>
            <a:ext cx="15080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전처리 결과</a:t>
            </a:r>
            <a:endParaRPr kumimoji="0" lang="en-US" altLang="ko-KR" sz="25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grpSp>
        <p:nvGrpSpPr>
          <p:cNvPr id="74" name="그래픽 10">
            <a:extLst>
              <a:ext uri="{FF2B5EF4-FFF2-40B4-BE49-F238E27FC236}">
                <a16:creationId xmlns:a16="http://schemas.microsoft.com/office/drawing/2014/main" id="{BFCD9699-A2BD-D101-6FBD-6B93725D9527}"/>
              </a:ext>
            </a:extLst>
          </p:cNvPr>
          <p:cNvGrpSpPr/>
          <p:nvPr/>
        </p:nvGrpSpPr>
        <p:grpSpPr>
          <a:xfrm>
            <a:off x="1531100" y="1265075"/>
            <a:ext cx="8945717" cy="5009038"/>
            <a:chOff x="1509263" y="1265075"/>
            <a:chExt cx="8704252" cy="5009038"/>
          </a:xfrm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9633776-2315-24A7-A737-EAA782B4039C}"/>
                </a:ext>
              </a:extLst>
            </p:cNvPr>
            <p:cNvSpPr/>
            <p:nvPr/>
          </p:nvSpPr>
          <p:spPr>
            <a:xfrm>
              <a:off x="2230397" y="3785166"/>
              <a:ext cx="3205492" cy="1124751"/>
            </a:xfrm>
            <a:custGeom>
              <a:avLst/>
              <a:gdLst>
                <a:gd name="connsiteX0" fmla="*/ 26 w 3205492"/>
                <a:gd name="connsiteY0" fmla="*/ 374 h 1124751"/>
                <a:gd name="connsiteX1" fmla="*/ 2331294 w 3205492"/>
                <a:gd name="connsiteY1" fmla="*/ 374 h 1124751"/>
                <a:gd name="connsiteX2" fmla="*/ 3205519 w 3205492"/>
                <a:gd name="connsiteY2" fmla="*/ 960843 h 1124751"/>
                <a:gd name="connsiteX3" fmla="*/ 3205519 w 3205492"/>
                <a:gd name="connsiteY3" fmla="*/ 1125126 h 1124751"/>
                <a:gd name="connsiteX4" fmla="*/ 2168843 w 3205492"/>
                <a:gd name="connsiteY4" fmla="*/ 162697 h 1124751"/>
                <a:gd name="connsiteX5" fmla="*/ 26 w 3205492"/>
                <a:gd name="connsiteY5" fmla="*/ 162697 h 1124751"/>
                <a:gd name="connsiteX6" fmla="*/ 26 w 3205492"/>
                <a:gd name="connsiteY6" fmla="*/ 374 h 11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5492" h="1124751">
                  <a:moveTo>
                    <a:pt x="26" y="374"/>
                  </a:moveTo>
                  <a:lnTo>
                    <a:pt x="2331294" y="374"/>
                  </a:lnTo>
                  <a:cubicBezTo>
                    <a:pt x="2331294" y="482958"/>
                    <a:pt x="2709359" y="883565"/>
                    <a:pt x="3205519" y="960843"/>
                  </a:cubicBezTo>
                  <a:lnTo>
                    <a:pt x="3205519" y="1125126"/>
                  </a:lnTo>
                  <a:cubicBezTo>
                    <a:pt x="2669498" y="1053945"/>
                    <a:pt x="2245515" y="660327"/>
                    <a:pt x="2168843" y="162697"/>
                  </a:cubicBezTo>
                  <a:lnTo>
                    <a:pt x="26" y="162697"/>
                  </a:lnTo>
                  <a:lnTo>
                    <a:pt x="26" y="374"/>
                  </a:lnTo>
                  <a:close/>
                </a:path>
              </a:pathLst>
            </a:custGeom>
            <a:solidFill>
              <a:srgbClr val="5B9BD5">
                <a:lumMod val="50000"/>
              </a:srgbClr>
            </a:solidFill>
            <a:ln w="971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E621630-F2F1-FCD6-885D-EBAD1A41DF58}"/>
                </a:ext>
              </a:extLst>
            </p:cNvPr>
            <p:cNvSpPr/>
            <p:nvPr/>
          </p:nvSpPr>
          <p:spPr>
            <a:xfrm>
              <a:off x="5552453" y="3893381"/>
              <a:ext cx="1276718" cy="2380732"/>
            </a:xfrm>
            <a:custGeom>
              <a:avLst/>
              <a:gdLst>
                <a:gd name="connsiteX0" fmla="*/ 368 w 1276718"/>
                <a:gd name="connsiteY0" fmla="*/ 2381118 h 2380732"/>
                <a:gd name="connsiteX1" fmla="*/ 175213 w 1276718"/>
                <a:gd name="connsiteY1" fmla="*/ 2381118 h 2380732"/>
                <a:gd name="connsiteX2" fmla="*/ 175213 w 1276718"/>
                <a:gd name="connsiteY2" fmla="*/ 1023343 h 2380732"/>
                <a:gd name="connsiteX3" fmla="*/ 1277087 w 1276718"/>
                <a:gd name="connsiteY3" fmla="*/ 386 h 2380732"/>
                <a:gd name="connsiteX4" fmla="*/ 1101318 w 1276718"/>
                <a:gd name="connsiteY4" fmla="*/ 386 h 2380732"/>
                <a:gd name="connsiteX5" fmla="*/ 58650 w 1276718"/>
                <a:gd name="connsiteY5" fmla="*/ 866107 h 2380732"/>
                <a:gd name="connsiteX6" fmla="*/ 368 w 1276718"/>
                <a:gd name="connsiteY6" fmla="*/ 864630 h 2380732"/>
                <a:gd name="connsiteX7" fmla="*/ 368 w 1276718"/>
                <a:gd name="connsiteY7" fmla="*/ 2381118 h 238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718" h="2380732">
                  <a:moveTo>
                    <a:pt x="368" y="2381118"/>
                  </a:moveTo>
                  <a:lnTo>
                    <a:pt x="175213" y="2381118"/>
                  </a:lnTo>
                  <a:lnTo>
                    <a:pt x="175213" y="1023343"/>
                  </a:lnTo>
                  <a:cubicBezTo>
                    <a:pt x="758121" y="972215"/>
                    <a:pt x="1222014" y="541546"/>
                    <a:pt x="1277087" y="386"/>
                  </a:cubicBezTo>
                  <a:lnTo>
                    <a:pt x="1101318" y="386"/>
                  </a:lnTo>
                  <a:cubicBezTo>
                    <a:pt x="1043333" y="487349"/>
                    <a:pt x="598635" y="866107"/>
                    <a:pt x="58650" y="866107"/>
                  </a:cubicBezTo>
                  <a:cubicBezTo>
                    <a:pt x="39093" y="866107"/>
                    <a:pt x="19661" y="865610"/>
                    <a:pt x="368" y="864630"/>
                  </a:cubicBezTo>
                  <a:lnTo>
                    <a:pt x="368" y="2381118"/>
                  </a:lnTo>
                  <a:close/>
                </a:path>
              </a:pathLst>
            </a:custGeom>
            <a:solidFill>
              <a:srgbClr val="5B9BD5">
                <a:lumMod val="20000"/>
                <a:lumOff val="80000"/>
              </a:srgbClr>
            </a:solidFill>
            <a:ln w="971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FF71A788-98CB-26F7-CDE6-7413FE89E2DC}"/>
                </a:ext>
              </a:extLst>
            </p:cNvPr>
            <p:cNvSpPr/>
            <p:nvPr/>
          </p:nvSpPr>
          <p:spPr>
            <a:xfrm>
              <a:off x="5727298" y="2653997"/>
              <a:ext cx="3263774" cy="1131172"/>
            </a:xfrm>
            <a:custGeom>
              <a:avLst/>
              <a:gdLst>
                <a:gd name="connsiteX0" fmla="*/ 932893 w 3263774"/>
                <a:gd name="connsiteY0" fmla="*/ 1131421 h 1131172"/>
                <a:gd name="connsiteX1" fmla="*/ 386 w 3263774"/>
                <a:gd name="connsiteY1" fmla="*/ 163430 h 1131172"/>
                <a:gd name="connsiteX2" fmla="*/ 386 w 3263774"/>
                <a:gd name="connsiteY2" fmla="*/ 249 h 1131172"/>
                <a:gd name="connsiteX3" fmla="*/ 1095344 w 3263774"/>
                <a:gd name="connsiteY3" fmla="*/ 969098 h 1131172"/>
                <a:gd name="connsiteX4" fmla="*/ 3264161 w 3263774"/>
                <a:gd name="connsiteY4" fmla="*/ 969098 h 1131172"/>
                <a:gd name="connsiteX5" fmla="*/ 3264161 w 3263774"/>
                <a:gd name="connsiteY5" fmla="*/ 1131421 h 1131172"/>
                <a:gd name="connsiteX6" fmla="*/ 932893 w 3263774"/>
                <a:gd name="connsiteY6" fmla="*/ 1131421 h 113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3774" h="1131172">
                  <a:moveTo>
                    <a:pt x="932893" y="1131421"/>
                  </a:moveTo>
                  <a:cubicBezTo>
                    <a:pt x="932893" y="630109"/>
                    <a:pt x="524915" y="217260"/>
                    <a:pt x="386" y="163430"/>
                  </a:cubicBezTo>
                  <a:lnTo>
                    <a:pt x="386" y="249"/>
                  </a:lnTo>
                  <a:cubicBezTo>
                    <a:pt x="563729" y="49660"/>
                    <a:pt x="1015913" y="453563"/>
                    <a:pt x="1095344" y="969098"/>
                  </a:cubicBezTo>
                  <a:lnTo>
                    <a:pt x="3264161" y="969098"/>
                  </a:lnTo>
                  <a:lnTo>
                    <a:pt x="3264161" y="1131421"/>
                  </a:lnTo>
                  <a:lnTo>
                    <a:pt x="932893" y="1131421"/>
                  </a:lnTo>
                  <a:close/>
                </a:path>
              </a:pathLst>
            </a:custGeom>
            <a:solidFill>
              <a:srgbClr val="AF58D7"/>
            </a:solidFill>
            <a:ln w="971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14B648F4-9F5E-E3B1-01EB-32D7BABAB9D5}"/>
                </a:ext>
              </a:extLst>
            </p:cNvPr>
            <p:cNvSpPr/>
            <p:nvPr/>
          </p:nvSpPr>
          <p:spPr>
            <a:xfrm>
              <a:off x="4392297" y="1296218"/>
              <a:ext cx="1218437" cy="2380732"/>
            </a:xfrm>
            <a:custGeom>
              <a:avLst/>
              <a:gdLst>
                <a:gd name="connsiteX0" fmla="*/ 1218686 w 1218437"/>
                <a:gd name="connsiteY0" fmla="*/ 98 h 2380732"/>
                <a:gd name="connsiteX1" fmla="*/ 1218686 w 1218437"/>
                <a:gd name="connsiteY1" fmla="*/ 1515109 h 2380732"/>
                <a:gd name="connsiteX2" fmla="*/ 176018 w 1218437"/>
                <a:gd name="connsiteY2" fmla="*/ 2380830 h 2380732"/>
                <a:gd name="connsiteX3" fmla="*/ 249 w 1218437"/>
                <a:gd name="connsiteY3" fmla="*/ 2380830 h 2380732"/>
                <a:gd name="connsiteX4" fmla="*/ 1043840 w 1218437"/>
                <a:gd name="connsiteY4" fmla="*/ 1364294 h 2380732"/>
                <a:gd name="connsiteX5" fmla="*/ 1043840 w 1218437"/>
                <a:gd name="connsiteY5" fmla="*/ 98 h 2380732"/>
                <a:gd name="connsiteX6" fmla="*/ 1218686 w 1218437"/>
                <a:gd name="connsiteY6" fmla="*/ 98 h 238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8437" h="2380732">
                  <a:moveTo>
                    <a:pt x="1218686" y="98"/>
                  </a:moveTo>
                  <a:lnTo>
                    <a:pt x="1218686" y="1515109"/>
                  </a:lnTo>
                  <a:cubicBezTo>
                    <a:pt x="678700" y="1515109"/>
                    <a:pt x="234002" y="1893868"/>
                    <a:pt x="176018" y="2380830"/>
                  </a:cubicBezTo>
                  <a:lnTo>
                    <a:pt x="249" y="2380830"/>
                  </a:lnTo>
                  <a:cubicBezTo>
                    <a:pt x="53472" y="1857833"/>
                    <a:pt x="488534" y="1438035"/>
                    <a:pt x="1043840" y="1364294"/>
                  </a:cubicBezTo>
                  <a:lnTo>
                    <a:pt x="1043840" y="98"/>
                  </a:lnTo>
                  <a:lnTo>
                    <a:pt x="1218686" y="98"/>
                  </a:lnTo>
                  <a:close/>
                </a:path>
              </a:pathLst>
            </a:custGeom>
            <a:solidFill>
              <a:srgbClr val="4472C4"/>
            </a:solidFill>
            <a:ln w="9711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BEABEFD-9A17-DBD6-02D0-F6D22EBBD6C9}"/>
                </a:ext>
              </a:extLst>
            </p:cNvPr>
            <p:cNvSpPr txBox="1"/>
            <p:nvPr/>
          </p:nvSpPr>
          <p:spPr>
            <a:xfrm>
              <a:off x="1509263" y="1273560"/>
              <a:ext cx="10125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1.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결측 처리 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77674F6-B857-B828-4354-3E36551C897F}"/>
                </a:ext>
              </a:extLst>
            </p:cNvPr>
            <p:cNvSpPr txBox="1"/>
            <p:nvPr/>
          </p:nvSpPr>
          <p:spPr>
            <a:xfrm>
              <a:off x="3174816" y="2161309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effectLst/>
                <a:uLnTx/>
                <a:uFillTx/>
                <a:latin typeface="Roboto"/>
                <a:cs typeface="Roboto"/>
                <a:sym typeface="Roboto"/>
                <a:rtl val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8C058D5-004E-E7F7-A97A-91D5F02FA327}"/>
                </a:ext>
              </a:extLst>
            </p:cNvPr>
            <p:cNvSpPr txBox="1"/>
            <p:nvPr/>
          </p:nvSpPr>
          <p:spPr>
            <a:xfrm>
              <a:off x="8654274" y="1265075"/>
              <a:ext cx="14789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2.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범주형 피처 처리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D58A22-3358-552F-6242-CB5D26B7554E}"/>
                </a:ext>
              </a:extLst>
            </p:cNvPr>
            <p:cNvSpPr txBox="1"/>
            <p:nvPr/>
          </p:nvSpPr>
          <p:spPr>
            <a:xfrm>
              <a:off x="7063759" y="2177830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effectLst/>
                <a:uLnTx/>
                <a:uFillTx/>
                <a:latin typeface="바탕"/>
                <a:ea typeface="바탕"/>
                <a:sym typeface="바탕"/>
                <a:rtl val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4AAEEE1-5EAB-B493-E1BF-44CB92851F60}"/>
                </a:ext>
              </a:extLst>
            </p:cNvPr>
            <p:cNvSpPr txBox="1"/>
            <p:nvPr/>
          </p:nvSpPr>
          <p:spPr>
            <a:xfrm>
              <a:off x="2508657" y="2503990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72A71B6-6513-B4FE-3AAB-11A415B0BF89}"/>
                </a:ext>
              </a:extLst>
            </p:cNvPr>
            <p:cNvSpPr txBox="1"/>
            <p:nvPr/>
          </p:nvSpPr>
          <p:spPr>
            <a:xfrm>
              <a:off x="2535564" y="2666313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A6EF5BF-B3DA-880C-3133-4F3BE41A3041}"/>
                </a:ext>
              </a:extLst>
            </p:cNvPr>
            <p:cNvSpPr txBox="1"/>
            <p:nvPr/>
          </p:nvSpPr>
          <p:spPr>
            <a:xfrm>
              <a:off x="1512221" y="1886398"/>
              <a:ext cx="3648530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- </a:t>
              </a:r>
              <a:r>
                <a:rPr kumimoji="0" lang="en-US" altLang="ko-KR" sz="1300" b="0" i="0" u="none" strike="noStrike" kern="0" cap="none" spc="0" normalizeH="0" baseline="0" noProof="0" dirty="0" err="1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rec_place</a:t>
              </a: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 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컬럼은 데이터 특성상 불 필요하기 때문에 열 삭제</a:t>
              </a:r>
              <a:endParaRPr kumimoji="0" lang="en-US" altLang="ko-KR" sz="1300" b="0" i="0" u="none" strike="noStrike" kern="0" cap="none" spc="0" normalizeH="0" baseline="0" noProof="0" dirty="0">
                <a:ln/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300" b="0" i="0" u="none" strike="noStrike" kern="0" cap="none" spc="0" normalizeH="0" baseline="0" noProof="0" dirty="0">
                <a:ln/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- 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범주형</a:t>
              </a: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(counsulting_category, content_category)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   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결측치는 </a:t>
              </a: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“Unknown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으로 채움 </a:t>
              </a:r>
              <a:endParaRPr kumimoji="0" lang="en-US" altLang="ko-KR" sz="1300" b="0" i="0" u="none" strike="noStrike" kern="0" cap="none" spc="0" normalizeH="0" baseline="0" noProof="0" dirty="0">
                <a:ln/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C6FEE73-B9F5-BD10-3733-52512677957E}"/>
                </a:ext>
              </a:extLst>
            </p:cNvPr>
            <p:cNvSpPr txBox="1"/>
            <p:nvPr/>
          </p:nvSpPr>
          <p:spPr>
            <a:xfrm>
              <a:off x="6813724" y="1854664"/>
              <a:ext cx="3319489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- 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원래 </a:t>
              </a: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10~20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개였던 </a:t>
              </a:r>
              <a:r>
                <a:rPr kumimoji="0" lang="en-US" altLang="ko-KR" sz="1300" b="0" i="0" u="none" strike="noStrike" kern="0" cap="none" spc="0" normalizeH="0" baseline="0" noProof="0" dirty="0" err="1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consulting_category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는 </a:t>
              </a:r>
              <a:endParaRPr kumimoji="0" lang="en-US" altLang="ko-KR" sz="1300" b="0" i="0" u="none" strike="noStrike" kern="0" cap="none" spc="0" normalizeH="0" baseline="0" noProof="0" dirty="0">
                <a:ln/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 주요 </a:t>
              </a: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5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개 그룹으로 병합</a:t>
              </a:r>
              <a:endParaRPr kumimoji="0" lang="en-US" altLang="ko-KR" sz="1300" b="0" i="0" u="none" strike="noStrike" kern="0" cap="none" spc="0" normalizeH="0" baseline="0" noProof="0" dirty="0">
                <a:ln/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300" b="0" i="0" u="none" strike="noStrike" kern="0" cap="none" spc="0" normalizeH="0" baseline="0" noProof="0" dirty="0">
                <a:ln/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R="0" lvl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- LabelEncoder 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또는 </a:t>
              </a: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One-Hot-Encoding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을 적용해</a:t>
              </a:r>
              <a:endParaRPr kumimoji="0" lang="en-US" altLang="ko-KR" sz="1300" b="0" i="0" u="none" strike="noStrike" kern="0" cap="none" spc="0" normalizeH="0" baseline="0" noProof="0" dirty="0">
                <a:ln/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   consulting_cat_id, content_cat_id 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생성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E18433-CAFF-88D9-8E85-5522807D9741}"/>
                </a:ext>
              </a:extLst>
            </p:cNvPr>
            <p:cNvSpPr txBox="1"/>
            <p:nvPr/>
          </p:nvSpPr>
          <p:spPr>
            <a:xfrm>
              <a:off x="7063759" y="2666313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951D8C8-496A-56B1-ED2F-8DE0B9FD8AF1}"/>
                </a:ext>
              </a:extLst>
            </p:cNvPr>
            <p:cNvSpPr txBox="1"/>
            <p:nvPr/>
          </p:nvSpPr>
          <p:spPr>
            <a:xfrm>
              <a:off x="1575923" y="4173365"/>
              <a:ext cx="174097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3.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스케일링 </a:t>
              </a:r>
              <a:r>
                <a:rPr kumimoji="0" lang="en-US" altLang="ko-KR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&amp;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차원 축소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D512F94-48C2-5336-834F-773D45D3D1F0}"/>
                </a:ext>
              </a:extLst>
            </p:cNvPr>
            <p:cNvSpPr txBox="1"/>
            <p:nvPr/>
          </p:nvSpPr>
          <p:spPr>
            <a:xfrm>
              <a:off x="3626985" y="4774992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effectLst/>
                <a:uLnTx/>
                <a:uFillTx/>
                <a:latin typeface="바탕"/>
                <a:ea typeface="바탕"/>
                <a:sym typeface="바탕"/>
                <a:rtl val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1D758AB-239D-F84C-F803-F0968258CB44}"/>
                </a:ext>
              </a:extLst>
            </p:cNvPr>
            <p:cNvSpPr txBox="1"/>
            <p:nvPr/>
          </p:nvSpPr>
          <p:spPr>
            <a:xfrm>
              <a:off x="7156124" y="4173364"/>
              <a:ext cx="30573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4.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 파생 변수</a:t>
              </a:r>
              <a:r>
                <a:rPr kumimoji="0" lang="en-US" altLang="ko-KR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(Feature Engineering)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추가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2098E6-1834-B9F8-3E69-50525A3B5155}"/>
                </a:ext>
              </a:extLst>
            </p:cNvPr>
            <p:cNvSpPr txBox="1"/>
            <p:nvPr/>
          </p:nvSpPr>
          <p:spPr>
            <a:xfrm>
              <a:off x="1574806" y="4775646"/>
              <a:ext cx="228844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</a:rPr>
                <a:t>- </a:t>
              </a:r>
              <a:r>
                <a:rPr kumimoji="0" lang="en-US" altLang="ko-KR" sz="13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</a:rPr>
                <a:t>MinMaxScaler</a:t>
              </a:r>
              <a:r>
                <a:rPr kumimoji="0" lang="ko-KR" altLang="en-US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</a:rPr>
                <a:t>클래스를 사용하여 </a:t>
              </a:r>
              <a:endParaRPr kumimoji="0" lang="en-US" altLang="ko-KR" sz="13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</a:rPr>
                <a:t>   </a:t>
              </a:r>
              <a:r>
                <a:rPr kumimoji="0" lang="ko-KR" altLang="en-US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</a:rPr>
                <a:t>연속형 수치를 </a:t>
              </a: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</a:rPr>
                <a:t>0~1</a:t>
              </a:r>
              <a:r>
                <a:rPr kumimoji="0" lang="ko-KR" altLang="en-US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</a:rPr>
                <a:t>로 표준화 진행</a:t>
              </a:r>
              <a:endParaRPr kumimoji="0" lang="en-US" altLang="ko-KR" sz="1300" b="0" i="0" u="none" strike="noStrike" kern="0" cap="none" spc="0" normalizeH="0" baseline="0" noProof="0" dirty="0">
                <a:ln/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C89A7AE-5749-52C4-4FEA-DEE93ED3AEA8}"/>
                </a:ext>
              </a:extLst>
            </p:cNvPr>
            <p:cNvSpPr txBox="1"/>
            <p:nvPr/>
          </p:nvSpPr>
          <p:spPr>
            <a:xfrm>
              <a:off x="2535564" y="5263475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6223AF6-AD47-7416-CC01-BAD0D1CDCAB4}"/>
                </a:ext>
              </a:extLst>
            </p:cNvPr>
            <p:cNvSpPr txBox="1"/>
            <p:nvPr/>
          </p:nvSpPr>
          <p:spPr>
            <a:xfrm>
              <a:off x="3105656" y="5425798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C76B94B-2BB6-CC8E-3CAC-0FE2D7D2E398}"/>
                </a:ext>
              </a:extLst>
            </p:cNvPr>
            <p:cNvSpPr txBox="1"/>
            <p:nvPr/>
          </p:nvSpPr>
          <p:spPr>
            <a:xfrm>
              <a:off x="6614897" y="4751908"/>
              <a:ext cx="3598618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- applogy_ratio, confirmation_ratio 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등 대화 패턴 비율</a:t>
              </a:r>
              <a:endParaRPr lang="en-US" altLang="ko-KR" sz="1300" kern="0" dirty="0">
                <a:ln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R="0" lvl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300" b="0" i="0" u="none" strike="noStrike" kern="0" cap="none" spc="0" normalizeH="0" baseline="0" noProof="0" dirty="0">
                <a:ln/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-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 </a:t>
              </a: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sent_score(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전체 감정 점수</a:t>
              </a: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), label_id(</a:t>
              </a:r>
              <a:r>
                <a:rPr kumimoji="0" lang="ko-KR" altLang="en-US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감정 레이블</a:t>
              </a:r>
              <a:r>
                <a:rPr kumimoji="0" lang="en-US" altLang="ko-KR" sz="1300" b="0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62860A-DDE4-7812-5E8C-B553BA115A05}"/>
                </a:ext>
              </a:extLst>
            </p:cNvPr>
            <p:cNvSpPr txBox="1"/>
            <p:nvPr/>
          </p:nvSpPr>
          <p:spPr>
            <a:xfrm>
              <a:off x="7054046" y="5236421"/>
              <a:ext cx="179745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3085A38-DAF4-14C0-D02C-488F7839D364}"/>
                </a:ext>
              </a:extLst>
            </p:cNvPr>
            <p:cNvSpPr/>
            <p:nvPr/>
          </p:nvSpPr>
          <p:spPr>
            <a:xfrm>
              <a:off x="2230397" y="3785166"/>
              <a:ext cx="3205492" cy="1124751"/>
            </a:xfrm>
            <a:custGeom>
              <a:avLst/>
              <a:gdLst>
                <a:gd name="connsiteX0" fmla="*/ 26 w 3205492"/>
                <a:gd name="connsiteY0" fmla="*/ 374 h 1124751"/>
                <a:gd name="connsiteX1" fmla="*/ 2331294 w 3205492"/>
                <a:gd name="connsiteY1" fmla="*/ 374 h 1124751"/>
                <a:gd name="connsiteX2" fmla="*/ 3205519 w 3205492"/>
                <a:gd name="connsiteY2" fmla="*/ 960843 h 1124751"/>
                <a:gd name="connsiteX3" fmla="*/ 3205519 w 3205492"/>
                <a:gd name="connsiteY3" fmla="*/ 1125126 h 1124751"/>
                <a:gd name="connsiteX4" fmla="*/ 2168843 w 3205492"/>
                <a:gd name="connsiteY4" fmla="*/ 162697 h 1124751"/>
                <a:gd name="connsiteX5" fmla="*/ 26 w 3205492"/>
                <a:gd name="connsiteY5" fmla="*/ 162697 h 1124751"/>
                <a:gd name="connsiteX6" fmla="*/ 26 w 3205492"/>
                <a:gd name="connsiteY6" fmla="*/ 374 h 11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5492" h="1124751">
                  <a:moveTo>
                    <a:pt x="26" y="374"/>
                  </a:moveTo>
                  <a:lnTo>
                    <a:pt x="2331294" y="374"/>
                  </a:lnTo>
                  <a:cubicBezTo>
                    <a:pt x="2331294" y="482958"/>
                    <a:pt x="2709359" y="883565"/>
                    <a:pt x="3205519" y="960843"/>
                  </a:cubicBezTo>
                  <a:lnTo>
                    <a:pt x="3205519" y="1125126"/>
                  </a:lnTo>
                  <a:cubicBezTo>
                    <a:pt x="2669498" y="1053945"/>
                    <a:pt x="2245515" y="660327"/>
                    <a:pt x="2168843" y="162697"/>
                  </a:cubicBezTo>
                  <a:lnTo>
                    <a:pt x="26" y="162697"/>
                  </a:lnTo>
                  <a:lnTo>
                    <a:pt x="26" y="374"/>
                  </a:lnTo>
                  <a:close/>
                </a:path>
              </a:pathLst>
            </a:custGeom>
            <a:noFill/>
            <a:ln w="1942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CAC8F66-1872-F255-E435-51A2EE4B80D0}"/>
                </a:ext>
              </a:extLst>
            </p:cNvPr>
            <p:cNvSpPr/>
            <p:nvPr/>
          </p:nvSpPr>
          <p:spPr>
            <a:xfrm>
              <a:off x="5552453" y="3893381"/>
              <a:ext cx="1276718" cy="2380732"/>
            </a:xfrm>
            <a:custGeom>
              <a:avLst/>
              <a:gdLst>
                <a:gd name="connsiteX0" fmla="*/ 368 w 1276718"/>
                <a:gd name="connsiteY0" fmla="*/ 2381118 h 2380732"/>
                <a:gd name="connsiteX1" fmla="*/ 175213 w 1276718"/>
                <a:gd name="connsiteY1" fmla="*/ 2381118 h 2380732"/>
                <a:gd name="connsiteX2" fmla="*/ 175213 w 1276718"/>
                <a:gd name="connsiteY2" fmla="*/ 1023343 h 2380732"/>
                <a:gd name="connsiteX3" fmla="*/ 1277087 w 1276718"/>
                <a:gd name="connsiteY3" fmla="*/ 386 h 2380732"/>
                <a:gd name="connsiteX4" fmla="*/ 1101318 w 1276718"/>
                <a:gd name="connsiteY4" fmla="*/ 386 h 2380732"/>
                <a:gd name="connsiteX5" fmla="*/ 58650 w 1276718"/>
                <a:gd name="connsiteY5" fmla="*/ 866107 h 2380732"/>
                <a:gd name="connsiteX6" fmla="*/ 368 w 1276718"/>
                <a:gd name="connsiteY6" fmla="*/ 864630 h 2380732"/>
                <a:gd name="connsiteX7" fmla="*/ 368 w 1276718"/>
                <a:gd name="connsiteY7" fmla="*/ 2381118 h 238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718" h="2380732">
                  <a:moveTo>
                    <a:pt x="368" y="2381118"/>
                  </a:moveTo>
                  <a:lnTo>
                    <a:pt x="175213" y="2381118"/>
                  </a:lnTo>
                  <a:lnTo>
                    <a:pt x="175213" y="1023343"/>
                  </a:lnTo>
                  <a:cubicBezTo>
                    <a:pt x="758121" y="972215"/>
                    <a:pt x="1222014" y="541546"/>
                    <a:pt x="1277087" y="386"/>
                  </a:cubicBezTo>
                  <a:lnTo>
                    <a:pt x="1101318" y="386"/>
                  </a:lnTo>
                  <a:cubicBezTo>
                    <a:pt x="1043333" y="487349"/>
                    <a:pt x="598635" y="866107"/>
                    <a:pt x="58650" y="866107"/>
                  </a:cubicBezTo>
                  <a:cubicBezTo>
                    <a:pt x="39093" y="866107"/>
                    <a:pt x="19661" y="865610"/>
                    <a:pt x="368" y="864630"/>
                  </a:cubicBezTo>
                  <a:lnTo>
                    <a:pt x="368" y="2381118"/>
                  </a:lnTo>
                  <a:close/>
                </a:path>
              </a:pathLst>
            </a:custGeom>
            <a:noFill/>
            <a:ln w="1942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677E027F-DF4E-72A0-1542-C56230692227}"/>
                </a:ext>
              </a:extLst>
            </p:cNvPr>
            <p:cNvSpPr/>
            <p:nvPr/>
          </p:nvSpPr>
          <p:spPr>
            <a:xfrm>
              <a:off x="5727298" y="2653997"/>
              <a:ext cx="3263774" cy="1131172"/>
            </a:xfrm>
            <a:custGeom>
              <a:avLst/>
              <a:gdLst>
                <a:gd name="connsiteX0" fmla="*/ 932893 w 3263774"/>
                <a:gd name="connsiteY0" fmla="*/ 1131421 h 1131172"/>
                <a:gd name="connsiteX1" fmla="*/ 386 w 3263774"/>
                <a:gd name="connsiteY1" fmla="*/ 163430 h 1131172"/>
                <a:gd name="connsiteX2" fmla="*/ 386 w 3263774"/>
                <a:gd name="connsiteY2" fmla="*/ 249 h 1131172"/>
                <a:gd name="connsiteX3" fmla="*/ 1095344 w 3263774"/>
                <a:gd name="connsiteY3" fmla="*/ 969098 h 1131172"/>
                <a:gd name="connsiteX4" fmla="*/ 3264161 w 3263774"/>
                <a:gd name="connsiteY4" fmla="*/ 969098 h 1131172"/>
                <a:gd name="connsiteX5" fmla="*/ 3264161 w 3263774"/>
                <a:gd name="connsiteY5" fmla="*/ 1131421 h 1131172"/>
                <a:gd name="connsiteX6" fmla="*/ 932893 w 3263774"/>
                <a:gd name="connsiteY6" fmla="*/ 1131421 h 113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3774" h="1131172">
                  <a:moveTo>
                    <a:pt x="932893" y="1131421"/>
                  </a:moveTo>
                  <a:cubicBezTo>
                    <a:pt x="932893" y="630109"/>
                    <a:pt x="524915" y="217260"/>
                    <a:pt x="386" y="163430"/>
                  </a:cubicBezTo>
                  <a:lnTo>
                    <a:pt x="386" y="249"/>
                  </a:lnTo>
                  <a:cubicBezTo>
                    <a:pt x="563729" y="49660"/>
                    <a:pt x="1015913" y="453563"/>
                    <a:pt x="1095344" y="969098"/>
                  </a:cubicBezTo>
                  <a:lnTo>
                    <a:pt x="3264161" y="969098"/>
                  </a:lnTo>
                  <a:lnTo>
                    <a:pt x="3264161" y="1131421"/>
                  </a:lnTo>
                  <a:lnTo>
                    <a:pt x="932893" y="1131421"/>
                  </a:lnTo>
                  <a:close/>
                </a:path>
              </a:pathLst>
            </a:custGeom>
            <a:solidFill>
              <a:srgbClr val="4472C4">
                <a:lumMod val="40000"/>
                <a:lumOff val="60000"/>
              </a:srgbClr>
            </a:solidFill>
            <a:ln w="1942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B16760D7-0233-D05C-A04F-837A8A3EA60B}"/>
                </a:ext>
              </a:extLst>
            </p:cNvPr>
            <p:cNvSpPr/>
            <p:nvPr/>
          </p:nvSpPr>
          <p:spPr>
            <a:xfrm>
              <a:off x="4392297" y="1296218"/>
              <a:ext cx="1218437" cy="2380732"/>
            </a:xfrm>
            <a:custGeom>
              <a:avLst/>
              <a:gdLst>
                <a:gd name="connsiteX0" fmla="*/ 1218686 w 1218437"/>
                <a:gd name="connsiteY0" fmla="*/ 98 h 2380732"/>
                <a:gd name="connsiteX1" fmla="*/ 1218686 w 1218437"/>
                <a:gd name="connsiteY1" fmla="*/ 1515109 h 2380732"/>
                <a:gd name="connsiteX2" fmla="*/ 176018 w 1218437"/>
                <a:gd name="connsiteY2" fmla="*/ 2380830 h 2380732"/>
                <a:gd name="connsiteX3" fmla="*/ 249 w 1218437"/>
                <a:gd name="connsiteY3" fmla="*/ 2380830 h 2380732"/>
                <a:gd name="connsiteX4" fmla="*/ 1043840 w 1218437"/>
                <a:gd name="connsiteY4" fmla="*/ 1364294 h 2380732"/>
                <a:gd name="connsiteX5" fmla="*/ 1043840 w 1218437"/>
                <a:gd name="connsiteY5" fmla="*/ 98 h 2380732"/>
                <a:gd name="connsiteX6" fmla="*/ 1218686 w 1218437"/>
                <a:gd name="connsiteY6" fmla="*/ 98 h 238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8437" h="2380732">
                  <a:moveTo>
                    <a:pt x="1218686" y="98"/>
                  </a:moveTo>
                  <a:lnTo>
                    <a:pt x="1218686" y="1515109"/>
                  </a:lnTo>
                  <a:cubicBezTo>
                    <a:pt x="678700" y="1515109"/>
                    <a:pt x="234002" y="1893868"/>
                    <a:pt x="176018" y="2380830"/>
                  </a:cubicBezTo>
                  <a:lnTo>
                    <a:pt x="249" y="2380830"/>
                  </a:lnTo>
                  <a:cubicBezTo>
                    <a:pt x="53472" y="1857833"/>
                    <a:pt x="488534" y="1438035"/>
                    <a:pt x="1043840" y="1364294"/>
                  </a:cubicBezTo>
                  <a:lnTo>
                    <a:pt x="1043840" y="98"/>
                  </a:lnTo>
                  <a:lnTo>
                    <a:pt x="1218686" y="98"/>
                  </a:lnTo>
                  <a:close/>
                </a:path>
              </a:pathLst>
            </a:custGeom>
            <a:noFill/>
            <a:ln w="1942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318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D3A3B-153A-AFC9-8587-961684B44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DCFDBF76-5860-B161-2C7E-104378B67E8E}"/>
              </a:ext>
            </a:extLst>
          </p:cNvPr>
          <p:cNvSpPr/>
          <p:nvPr/>
        </p:nvSpPr>
        <p:spPr>
          <a:xfrm>
            <a:off x="4857149" y="6346237"/>
            <a:ext cx="767923" cy="94922"/>
          </a:xfrm>
          <a:custGeom>
            <a:avLst/>
            <a:gdLst>
              <a:gd name="connsiteX0" fmla="*/ 437848 w 767923"/>
              <a:gd name="connsiteY0" fmla="*/ 93325 h 94922"/>
              <a:gd name="connsiteX1" fmla="*/ 440913 w 767923"/>
              <a:gd name="connsiteY1" fmla="*/ 95271 h 94922"/>
              <a:gd name="connsiteX2" fmla="*/ 442015 w 767923"/>
              <a:gd name="connsiteY2" fmla="*/ 94567 h 94922"/>
              <a:gd name="connsiteX3" fmla="*/ 479141 w 767923"/>
              <a:gd name="connsiteY3" fmla="*/ 53913 h 94922"/>
              <a:gd name="connsiteX4" fmla="*/ 435023 w 767923"/>
              <a:gd name="connsiteY4" fmla="*/ 81772 h 94922"/>
              <a:gd name="connsiteX5" fmla="*/ 437848 w 767923"/>
              <a:gd name="connsiteY5" fmla="*/ 93325 h 94922"/>
              <a:gd name="connsiteX6" fmla="*/ 422036 w 767923"/>
              <a:gd name="connsiteY6" fmla="*/ 804 h 94922"/>
              <a:gd name="connsiteX7" fmla="*/ 418634 w 767923"/>
              <a:gd name="connsiteY7" fmla="*/ 1854 h 94922"/>
              <a:gd name="connsiteX8" fmla="*/ 418312 w 767923"/>
              <a:gd name="connsiteY8" fmla="*/ 3216 h 94922"/>
              <a:gd name="connsiteX9" fmla="*/ 418312 w 767923"/>
              <a:gd name="connsiteY9" fmla="*/ 27817 h 94922"/>
              <a:gd name="connsiteX10" fmla="*/ 441687 w 767923"/>
              <a:gd name="connsiteY10" fmla="*/ 13045 h 94922"/>
              <a:gd name="connsiteX11" fmla="*/ 422036 w 767923"/>
              <a:gd name="connsiteY11" fmla="*/ 804 h 94922"/>
              <a:gd name="connsiteX12" fmla="*/ 448637 w 767923"/>
              <a:gd name="connsiteY12" fmla="*/ 17450 h 94922"/>
              <a:gd name="connsiteX13" fmla="*/ 418312 w 767923"/>
              <a:gd name="connsiteY13" fmla="*/ 36595 h 94922"/>
              <a:gd name="connsiteX14" fmla="*/ 418312 w 767923"/>
              <a:gd name="connsiteY14" fmla="*/ 55929 h 94922"/>
              <a:gd name="connsiteX15" fmla="*/ 463914 w 767923"/>
              <a:gd name="connsiteY15" fmla="*/ 27113 h 94922"/>
              <a:gd name="connsiteX16" fmla="*/ 448637 w 767923"/>
              <a:gd name="connsiteY16" fmla="*/ 17450 h 94922"/>
              <a:gd name="connsiteX17" fmla="*/ 482230 w 767923"/>
              <a:gd name="connsiteY17" fmla="*/ 43569 h 94922"/>
              <a:gd name="connsiteX18" fmla="*/ 483172 w 767923"/>
              <a:gd name="connsiteY18" fmla="*/ 39797 h 94922"/>
              <a:gd name="connsiteX19" fmla="*/ 482230 w 767923"/>
              <a:gd name="connsiteY19" fmla="*/ 38753 h 94922"/>
              <a:gd name="connsiteX20" fmla="*/ 470871 w 767923"/>
              <a:gd name="connsiteY20" fmla="*/ 31636 h 94922"/>
              <a:gd name="connsiteX21" fmla="*/ 418319 w 767923"/>
              <a:gd name="connsiteY21" fmla="*/ 64841 h 94922"/>
              <a:gd name="connsiteX22" fmla="*/ 418319 w 767923"/>
              <a:gd name="connsiteY22" fmla="*/ 78933 h 94922"/>
              <a:gd name="connsiteX23" fmla="*/ 420811 w 767923"/>
              <a:gd name="connsiteY23" fmla="*/ 81707 h 94922"/>
              <a:gd name="connsiteX24" fmla="*/ 422051 w 767923"/>
              <a:gd name="connsiteY24" fmla="*/ 81345 h 94922"/>
              <a:gd name="connsiteX25" fmla="*/ 482237 w 767923"/>
              <a:gd name="connsiteY25" fmla="*/ 43569 h 94922"/>
              <a:gd name="connsiteX26" fmla="*/ 289854 w 767923"/>
              <a:gd name="connsiteY26" fmla="*/ 12318 h 94922"/>
              <a:gd name="connsiteX27" fmla="*/ 295505 w 767923"/>
              <a:gd name="connsiteY27" fmla="*/ 6126 h 94922"/>
              <a:gd name="connsiteX28" fmla="*/ 301156 w 767923"/>
              <a:gd name="connsiteY28" fmla="*/ 12318 h 94922"/>
              <a:gd name="connsiteX29" fmla="*/ 295505 w 767923"/>
              <a:gd name="connsiteY29" fmla="*/ 18509 h 94922"/>
              <a:gd name="connsiteX30" fmla="*/ 289854 w 767923"/>
              <a:gd name="connsiteY30" fmla="*/ 12318 h 94922"/>
              <a:gd name="connsiteX31" fmla="*/ 712060 w 767923"/>
              <a:gd name="connsiteY31" fmla="*/ 12318 h 94922"/>
              <a:gd name="connsiteX32" fmla="*/ 717711 w 767923"/>
              <a:gd name="connsiteY32" fmla="*/ 6126 h 94922"/>
              <a:gd name="connsiteX33" fmla="*/ 723362 w 767923"/>
              <a:gd name="connsiteY33" fmla="*/ 12318 h 94922"/>
              <a:gd name="connsiteX34" fmla="*/ 717711 w 767923"/>
              <a:gd name="connsiteY34" fmla="*/ 18509 h 94922"/>
              <a:gd name="connsiteX35" fmla="*/ 712060 w 767923"/>
              <a:gd name="connsiteY35" fmla="*/ 12318 h 94922"/>
              <a:gd name="connsiteX36" fmla="*/ 98769 w 767923"/>
              <a:gd name="connsiteY36" fmla="*/ 72702 h 94922"/>
              <a:gd name="connsiteX37" fmla="*/ 89707 w 767923"/>
              <a:gd name="connsiteY37" fmla="*/ 72702 h 94922"/>
              <a:gd name="connsiteX38" fmla="*/ 89707 w 767923"/>
              <a:gd name="connsiteY38" fmla="*/ 68851 h 94922"/>
              <a:gd name="connsiteX39" fmla="*/ 76285 w 767923"/>
              <a:gd name="connsiteY39" fmla="*/ 73666 h 94922"/>
              <a:gd name="connsiteX40" fmla="*/ 61037 w 767923"/>
              <a:gd name="connsiteY40" fmla="*/ 57234 h 94922"/>
              <a:gd name="connsiteX41" fmla="*/ 74223 w 767923"/>
              <a:gd name="connsiteY41" fmla="*/ 43577 h 94922"/>
              <a:gd name="connsiteX42" fmla="*/ 89707 w 767923"/>
              <a:gd name="connsiteY42" fmla="*/ 40849 h 94922"/>
              <a:gd name="connsiteX43" fmla="*/ 82115 w 767923"/>
              <a:gd name="connsiteY43" fmla="*/ 32894 h 94922"/>
              <a:gd name="connsiteX44" fmla="*/ 70905 w 767923"/>
              <a:gd name="connsiteY44" fmla="*/ 40936 h 94922"/>
              <a:gd name="connsiteX45" fmla="*/ 62885 w 767923"/>
              <a:gd name="connsiteY45" fmla="*/ 36152 h 94922"/>
              <a:gd name="connsiteX46" fmla="*/ 98769 w 767923"/>
              <a:gd name="connsiteY46" fmla="*/ 39426 h 94922"/>
              <a:gd name="connsiteX47" fmla="*/ 98769 w 767923"/>
              <a:gd name="connsiteY47" fmla="*/ 72694 h 94922"/>
              <a:gd name="connsiteX48" fmla="*/ 89707 w 767923"/>
              <a:gd name="connsiteY48" fmla="*/ 50085 h 94922"/>
              <a:gd name="connsiteX49" fmla="*/ 83863 w 767923"/>
              <a:gd name="connsiteY49" fmla="*/ 62659 h 94922"/>
              <a:gd name="connsiteX50" fmla="*/ 70284 w 767923"/>
              <a:gd name="connsiteY50" fmla="*/ 59535 h 94922"/>
              <a:gd name="connsiteX51" fmla="*/ 76749 w 767923"/>
              <a:gd name="connsiteY51" fmla="*/ 52434 h 94922"/>
              <a:gd name="connsiteX52" fmla="*/ 89707 w 767923"/>
              <a:gd name="connsiteY52" fmla="*/ 50085 h 94922"/>
              <a:gd name="connsiteX53" fmla="*/ 608176 w 767923"/>
              <a:gd name="connsiteY53" fmla="*/ 72702 h 94922"/>
              <a:gd name="connsiteX54" fmla="*/ 599114 w 767923"/>
              <a:gd name="connsiteY54" fmla="*/ 72702 h 94922"/>
              <a:gd name="connsiteX55" fmla="*/ 599114 w 767923"/>
              <a:gd name="connsiteY55" fmla="*/ 68851 h 94922"/>
              <a:gd name="connsiteX56" fmla="*/ 585693 w 767923"/>
              <a:gd name="connsiteY56" fmla="*/ 73666 h 94922"/>
              <a:gd name="connsiteX57" fmla="*/ 570445 w 767923"/>
              <a:gd name="connsiteY57" fmla="*/ 57234 h 94922"/>
              <a:gd name="connsiteX58" fmla="*/ 583631 w 767923"/>
              <a:gd name="connsiteY58" fmla="*/ 43577 h 94922"/>
              <a:gd name="connsiteX59" fmla="*/ 599114 w 767923"/>
              <a:gd name="connsiteY59" fmla="*/ 40849 h 94922"/>
              <a:gd name="connsiteX60" fmla="*/ 591522 w 767923"/>
              <a:gd name="connsiteY60" fmla="*/ 32894 h 94922"/>
              <a:gd name="connsiteX61" fmla="*/ 580313 w 767923"/>
              <a:gd name="connsiteY61" fmla="*/ 40936 h 94922"/>
              <a:gd name="connsiteX62" fmla="*/ 572293 w 767923"/>
              <a:gd name="connsiteY62" fmla="*/ 36152 h 94922"/>
              <a:gd name="connsiteX63" fmla="*/ 608176 w 767923"/>
              <a:gd name="connsiteY63" fmla="*/ 39426 h 94922"/>
              <a:gd name="connsiteX64" fmla="*/ 608176 w 767923"/>
              <a:gd name="connsiteY64" fmla="*/ 72694 h 94922"/>
              <a:gd name="connsiteX65" fmla="*/ 599114 w 767923"/>
              <a:gd name="connsiteY65" fmla="*/ 50085 h 94922"/>
              <a:gd name="connsiteX66" fmla="*/ 593263 w 767923"/>
              <a:gd name="connsiteY66" fmla="*/ 62659 h 94922"/>
              <a:gd name="connsiteX67" fmla="*/ 579685 w 767923"/>
              <a:gd name="connsiteY67" fmla="*/ 59535 h 94922"/>
              <a:gd name="connsiteX68" fmla="*/ 586150 w 767923"/>
              <a:gd name="connsiteY68" fmla="*/ 52434 h 94922"/>
              <a:gd name="connsiteX69" fmla="*/ 599107 w 767923"/>
              <a:gd name="connsiteY69" fmla="*/ 50085 h 94922"/>
              <a:gd name="connsiteX70" fmla="*/ 679116 w 767923"/>
              <a:gd name="connsiteY70" fmla="*/ 72702 h 94922"/>
              <a:gd name="connsiteX71" fmla="*/ 670225 w 767923"/>
              <a:gd name="connsiteY71" fmla="*/ 72702 h 94922"/>
              <a:gd name="connsiteX72" fmla="*/ 670225 w 767923"/>
              <a:gd name="connsiteY72" fmla="*/ 5881 h 94922"/>
              <a:gd name="connsiteX73" fmla="*/ 679116 w 767923"/>
              <a:gd name="connsiteY73" fmla="*/ 5881 h 94922"/>
              <a:gd name="connsiteX74" fmla="*/ 679116 w 767923"/>
              <a:gd name="connsiteY74" fmla="*/ 44589 h 94922"/>
              <a:gd name="connsiteX75" fmla="*/ 698239 w 767923"/>
              <a:gd name="connsiteY75" fmla="*/ 24353 h 94922"/>
              <a:gd name="connsiteX76" fmla="*/ 710640 w 767923"/>
              <a:gd name="connsiteY76" fmla="*/ 24353 h 94922"/>
              <a:gd name="connsiteX77" fmla="*/ 691853 w 767923"/>
              <a:gd name="connsiteY77" fmla="*/ 44400 h 94922"/>
              <a:gd name="connsiteX78" fmla="*/ 711225 w 767923"/>
              <a:gd name="connsiteY78" fmla="*/ 72694 h 94922"/>
              <a:gd name="connsiteX79" fmla="*/ 700123 w 767923"/>
              <a:gd name="connsiteY79" fmla="*/ 72694 h 94922"/>
              <a:gd name="connsiteX80" fmla="*/ 685302 w 767923"/>
              <a:gd name="connsiteY80" fmla="*/ 51287 h 94922"/>
              <a:gd name="connsiteX81" fmla="*/ 679116 w 767923"/>
              <a:gd name="connsiteY81" fmla="*/ 57962 h 94922"/>
              <a:gd name="connsiteX82" fmla="*/ 679116 w 767923"/>
              <a:gd name="connsiteY82" fmla="*/ 72694 h 94922"/>
              <a:gd name="connsiteX83" fmla="*/ 722306 w 767923"/>
              <a:gd name="connsiteY83" fmla="*/ 24353 h 94922"/>
              <a:gd name="connsiteX84" fmla="*/ 713352 w 767923"/>
              <a:gd name="connsiteY84" fmla="*/ 24353 h 94922"/>
              <a:gd name="connsiteX85" fmla="*/ 713352 w 767923"/>
              <a:gd name="connsiteY85" fmla="*/ 72694 h 94922"/>
              <a:gd name="connsiteX86" fmla="*/ 722306 w 767923"/>
              <a:gd name="connsiteY86" fmla="*/ 72694 h 94922"/>
              <a:gd name="connsiteX87" fmla="*/ 722306 w 767923"/>
              <a:gd name="connsiteY87" fmla="*/ 24353 h 94922"/>
              <a:gd name="connsiteX88" fmla="*/ 299893 w 767923"/>
              <a:gd name="connsiteY88" fmla="*/ 24353 h 94922"/>
              <a:gd name="connsiteX89" fmla="*/ 290938 w 767923"/>
              <a:gd name="connsiteY89" fmla="*/ 24353 h 94922"/>
              <a:gd name="connsiteX90" fmla="*/ 290938 w 767923"/>
              <a:gd name="connsiteY90" fmla="*/ 72694 h 94922"/>
              <a:gd name="connsiteX91" fmla="*/ 299893 w 767923"/>
              <a:gd name="connsiteY91" fmla="*/ 72694 h 94922"/>
              <a:gd name="connsiteX92" fmla="*/ 299893 w 767923"/>
              <a:gd name="connsiteY92" fmla="*/ 24353 h 94922"/>
              <a:gd name="connsiteX93" fmla="*/ 339737 w 767923"/>
              <a:gd name="connsiteY93" fmla="*/ 72694 h 94922"/>
              <a:gd name="connsiteX94" fmla="*/ 339737 w 767923"/>
              <a:gd name="connsiteY94" fmla="*/ 5865 h 94922"/>
              <a:gd name="connsiteX95" fmla="*/ 348692 w 767923"/>
              <a:gd name="connsiteY95" fmla="*/ 5865 h 94922"/>
              <a:gd name="connsiteX96" fmla="*/ 348692 w 767923"/>
              <a:gd name="connsiteY96" fmla="*/ 27176 h 94922"/>
              <a:gd name="connsiteX97" fmla="*/ 359181 w 767923"/>
              <a:gd name="connsiteY97" fmla="*/ 23341 h 94922"/>
              <a:gd name="connsiteX98" fmla="*/ 376712 w 767923"/>
              <a:gd name="connsiteY98" fmla="*/ 42699 h 94922"/>
              <a:gd name="connsiteX99" fmla="*/ 376712 w 767923"/>
              <a:gd name="connsiteY99" fmla="*/ 72686 h 94922"/>
              <a:gd name="connsiteX100" fmla="*/ 367651 w 767923"/>
              <a:gd name="connsiteY100" fmla="*/ 72686 h 94922"/>
              <a:gd name="connsiteX101" fmla="*/ 367651 w 767923"/>
              <a:gd name="connsiteY101" fmla="*/ 43585 h 94922"/>
              <a:gd name="connsiteX102" fmla="*/ 358268 w 767923"/>
              <a:gd name="connsiteY102" fmla="*/ 32997 h 94922"/>
              <a:gd name="connsiteX103" fmla="*/ 348692 w 767923"/>
              <a:gd name="connsiteY103" fmla="*/ 43585 h 94922"/>
              <a:gd name="connsiteX104" fmla="*/ 348692 w 767923"/>
              <a:gd name="connsiteY104" fmla="*/ 72694 h 94922"/>
              <a:gd name="connsiteX105" fmla="*/ 339737 w 767923"/>
              <a:gd name="connsiteY105" fmla="*/ 72694 h 94922"/>
              <a:gd name="connsiteX106" fmla="*/ 305773 w 767923"/>
              <a:gd name="connsiteY106" fmla="*/ 33993 h 94922"/>
              <a:gd name="connsiteX107" fmla="*/ 305773 w 767923"/>
              <a:gd name="connsiteY107" fmla="*/ 24385 h 94922"/>
              <a:gd name="connsiteX108" fmla="*/ 310204 w 767923"/>
              <a:gd name="connsiteY108" fmla="*/ 24385 h 94922"/>
              <a:gd name="connsiteX109" fmla="*/ 313415 w 767923"/>
              <a:gd name="connsiteY109" fmla="*/ 20826 h 94922"/>
              <a:gd name="connsiteX110" fmla="*/ 313415 w 767923"/>
              <a:gd name="connsiteY110" fmla="*/ 14065 h 94922"/>
              <a:gd name="connsiteX111" fmla="*/ 322341 w 767923"/>
              <a:gd name="connsiteY111" fmla="*/ 14065 h 94922"/>
              <a:gd name="connsiteX112" fmla="*/ 322341 w 767923"/>
              <a:gd name="connsiteY112" fmla="*/ 24385 h 94922"/>
              <a:gd name="connsiteX113" fmla="*/ 331681 w 767923"/>
              <a:gd name="connsiteY113" fmla="*/ 24385 h 94922"/>
              <a:gd name="connsiteX114" fmla="*/ 331681 w 767923"/>
              <a:gd name="connsiteY114" fmla="*/ 33993 h 94922"/>
              <a:gd name="connsiteX115" fmla="*/ 322341 w 767923"/>
              <a:gd name="connsiteY115" fmla="*/ 33993 h 94922"/>
              <a:gd name="connsiteX116" fmla="*/ 322341 w 767923"/>
              <a:gd name="connsiteY116" fmla="*/ 58578 h 94922"/>
              <a:gd name="connsiteX117" fmla="*/ 326965 w 767923"/>
              <a:gd name="connsiteY117" fmla="*/ 63829 h 94922"/>
              <a:gd name="connsiteX118" fmla="*/ 332216 w 767923"/>
              <a:gd name="connsiteY118" fmla="*/ 63276 h 94922"/>
              <a:gd name="connsiteX119" fmla="*/ 332216 w 767923"/>
              <a:gd name="connsiteY119" fmla="*/ 72267 h 94922"/>
              <a:gd name="connsiteX120" fmla="*/ 326101 w 767923"/>
              <a:gd name="connsiteY120" fmla="*/ 73160 h 94922"/>
              <a:gd name="connsiteX121" fmla="*/ 313422 w 767923"/>
              <a:gd name="connsiteY121" fmla="*/ 59021 h 94922"/>
              <a:gd name="connsiteX122" fmla="*/ 313422 w 767923"/>
              <a:gd name="connsiteY122" fmla="*/ 33993 h 94922"/>
              <a:gd name="connsiteX123" fmla="*/ 305780 w 767923"/>
              <a:gd name="connsiteY123" fmla="*/ 33993 h 94922"/>
              <a:gd name="connsiteX124" fmla="*/ 232671 w 767923"/>
              <a:gd name="connsiteY124" fmla="*/ 24385 h 94922"/>
              <a:gd name="connsiteX125" fmla="*/ 222724 w 767923"/>
              <a:gd name="connsiteY125" fmla="*/ 24385 h 94922"/>
              <a:gd name="connsiteX126" fmla="*/ 238358 w 767923"/>
              <a:gd name="connsiteY126" fmla="*/ 72670 h 94922"/>
              <a:gd name="connsiteX127" fmla="*/ 246385 w 767923"/>
              <a:gd name="connsiteY127" fmla="*/ 72670 h 94922"/>
              <a:gd name="connsiteX128" fmla="*/ 255190 w 767923"/>
              <a:gd name="connsiteY128" fmla="*/ 41687 h 94922"/>
              <a:gd name="connsiteX129" fmla="*/ 264024 w 767923"/>
              <a:gd name="connsiteY129" fmla="*/ 72670 h 94922"/>
              <a:gd name="connsiteX130" fmla="*/ 272080 w 767923"/>
              <a:gd name="connsiteY130" fmla="*/ 72670 h 94922"/>
              <a:gd name="connsiteX131" fmla="*/ 287692 w 767923"/>
              <a:gd name="connsiteY131" fmla="*/ 24385 h 94922"/>
              <a:gd name="connsiteX132" fmla="*/ 277824 w 767923"/>
              <a:gd name="connsiteY132" fmla="*/ 24385 h 94922"/>
              <a:gd name="connsiteX133" fmla="*/ 268127 w 767923"/>
              <a:gd name="connsiteY133" fmla="*/ 55463 h 94922"/>
              <a:gd name="connsiteX134" fmla="*/ 259165 w 767923"/>
              <a:gd name="connsiteY134" fmla="*/ 24385 h 94922"/>
              <a:gd name="connsiteX135" fmla="*/ 251144 w 767923"/>
              <a:gd name="connsiteY135" fmla="*/ 24385 h 94922"/>
              <a:gd name="connsiteX136" fmla="*/ 242282 w 767923"/>
              <a:gd name="connsiteY136" fmla="*/ 55676 h 94922"/>
              <a:gd name="connsiteX137" fmla="*/ 232664 w 767923"/>
              <a:gd name="connsiteY137" fmla="*/ 24385 h 94922"/>
              <a:gd name="connsiteX138" fmla="*/ 159063 w 767923"/>
              <a:gd name="connsiteY138" fmla="*/ 48915 h 94922"/>
              <a:gd name="connsiteX139" fmla="*/ 182060 w 767923"/>
              <a:gd name="connsiteY139" fmla="*/ 73659 h 94922"/>
              <a:gd name="connsiteX140" fmla="*/ 201568 w 767923"/>
              <a:gd name="connsiteY140" fmla="*/ 60065 h 94922"/>
              <a:gd name="connsiteX141" fmla="*/ 194454 w 767923"/>
              <a:gd name="connsiteY141" fmla="*/ 55708 h 94922"/>
              <a:gd name="connsiteX142" fmla="*/ 182053 w 767923"/>
              <a:gd name="connsiteY142" fmla="*/ 64359 h 94922"/>
              <a:gd name="connsiteX143" fmla="*/ 168560 w 767923"/>
              <a:gd name="connsiteY143" fmla="*/ 52339 h 94922"/>
              <a:gd name="connsiteX144" fmla="*/ 201561 w 767923"/>
              <a:gd name="connsiteY144" fmla="*/ 52339 h 94922"/>
              <a:gd name="connsiteX145" fmla="*/ 201347 w 767923"/>
              <a:gd name="connsiteY145" fmla="*/ 40011 h 94922"/>
              <a:gd name="connsiteX146" fmla="*/ 181089 w 767923"/>
              <a:gd name="connsiteY146" fmla="*/ 23389 h 94922"/>
              <a:gd name="connsiteX147" fmla="*/ 159055 w 767923"/>
              <a:gd name="connsiteY147" fmla="*/ 48907 h 94922"/>
              <a:gd name="connsiteX148" fmla="*/ 168788 w 767923"/>
              <a:gd name="connsiteY148" fmla="*/ 42984 h 94922"/>
              <a:gd name="connsiteX149" fmla="*/ 192677 w 767923"/>
              <a:gd name="connsiteY149" fmla="*/ 42984 h 94922"/>
              <a:gd name="connsiteX150" fmla="*/ 181097 w 767923"/>
              <a:gd name="connsiteY150" fmla="*/ 32696 h 94922"/>
              <a:gd name="connsiteX151" fmla="*/ 168788 w 767923"/>
              <a:gd name="connsiteY151" fmla="*/ 42984 h 94922"/>
              <a:gd name="connsiteX152" fmla="*/ 106297 w 767923"/>
              <a:gd name="connsiteY152" fmla="*/ 48915 h 94922"/>
              <a:gd name="connsiteX153" fmla="*/ 128737 w 767923"/>
              <a:gd name="connsiteY153" fmla="*/ 73690 h 94922"/>
              <a:gd name="connsiteX154" fmla="*/ 142730 w 767923"/>
              <a:gd name="connsiteY154" fmla="*/ 68376 h 94922"/>
              <a:gd name="connsiteX155" fmla="*/ 142730 w 767923"/>
              <a:gd name="connsiteY155" fmla="*/ 72702 h 94922"/>
              <a:gd name="connsiteX156" fmla="*/ 151592 w 767923"/>
              <a:gd name="connsiteY156" fmla="*/ 72702 h 94922"/>
              <a:gd name="connsiteX157" fmla="*/ 151592 w 767923"/>
              <a:gd name="connsiteY157" fmla="*/ 5912 h 94922"/>
              <a:gd name="connsiteX158" fmla="*/ 142616 w 767923"/>
              <a:gd name="connsiteY158" fmla="*/ 5912 h 94922"/>
              <a:gd name="connsiteX159" fmla="*/ 142616 w 767923"/>
              <a:gd name="connsiteY159" fmla="*/ 28750 h 94922"/>
              <a:gd name="connsiteX160" fmla="*/ 128844 w 767923"/>
              <a:gd name="connsiteY160" fmla="*/ 23373 h 94922"/>
              <a:gd name="connsiteX161" fmla="*/ 106297 w 767923"/>
              <a:gd name="connsiteY161" fmla="*/ 48915 h 94922"/>
              <a:gd name="connsiteX162" fmla="*/ 115637 w 767923"/>
              <a:gd name="connsiteY162" fmla="*/ 48282 h 94922"/>
              <a:gd name="connsiteX163" fmla="*/ 128737 w 767923"/>
              <a:gd name="connsiteY163" fmla="*/ 63924 h 94922"/>
              <a:gd name="connsiteX164" fmla="*/ 142574 w 767923"/>
              <a:gd name="connsiteY164" fmla="*/ 49541 h 94922"/>
              <a:gd name="connsiteX165" fmla="*/ 142580 w 767923"/>
              <a:gd name="connsiteY165" fmla="*/ 48868 h 94922"/>
              <a:gd name="connsiteX166" fmla="*/ 128509 w 767923"/>
              <a:gd name="connsiteY166" fmla="*/ 33131 h 94922"/>
              <a:gd name="connsiteX167" fmla="*/ 115630 w 767923"/>
              <a:gd name="connsiteY167" fmla="*/ 48282 h 94922"/>
              <a:gd name="connsiteX168" fmla="*/ 662798 w 767923"/>
              <a:gd name="connsiteY168" fmla="*/ 48061 h 94922"/>
              <a:gd name="connsiteX169" fmla="*/ 640357 w 767923"/>
              <a:gd name="connsiteY169" fmla="*/ 23286 h 94922"/>
              <a:gd name="connsiteX170" fmla="*/ 626364 w 767923"/>
              <a:gd name="connsiteY170" fmla="*/ 28600 h 94922"/>
              <a:gd name="connsiteX171" fmla="*/ 626364 w 767923"/>
              <a:gd name="connsiteY171" fmla="*/ 24274 h 94922"/>
              <a:gd name="connsiteX172" fmla="*/ 617502 w 767923"/>
              <a:gd name="connsiteY172" fmla="*/ 24274 h 94922"/>
              <a:gd name="connsiteX173" fmla="*/ 617502 w 767923"/>
              <a:gd name="connsiteY173" fmla="*/ 89277 h 94922"/>
              <a:gd name="connsiteX174" fmla="*/ 626479 w 767923"/>
              <a:gd name="connsiteY174" fmla="*/ 89277 h 94922"/>
              <a:gd name="connsiteX175" fmla="*/ 626479 w 767923"/>
              <a:gd name="connsiteY175" fmla="*/ 68226 h 94922"/>
              <a:gd name="connsiteX176" fmla="*/ 640250 w 767923"/>
              <a:gd name="connsiteY176" fmla="*/ 73603 h 94922"/>
              <a:gd name="connsiteX177" fmla="*/ 662798 w 767923"/>
              <a:gd name="connsiteY177" fmla="*/ 48061 h 94922"/>
              <a:gd name="connsiteX178" fmla="*/ 653457 w 767923"/>
              <a:gd name="connsiteY178" fmla="*/ 48694 h 94922"/>
              <a:gd name="connsiteX179" fmla="*/ 640357 w 767923"/>
              <a:gd name="connsiteY179" fmla="*/ 33052 h 94922"/>
              <a:gd name="connsiteX180" fmla="*/ 626520 w 767923"/>
              <a:gd name="connsiteY180" fmla="*/ 47435 h 94922"/>
              <a:gd name="connsiteX181" fmla="*/ 626514 w 767923"/>
              <a:gd name="connsiteY181" fmla="*/ 48108 h 94922"/>
              <a:gd name="connsiteX182" fmla="*/ 640585 w 767923"/>
              <a:gd name="connsiteY182" fmla="*/ 63845 h 94922"/>
              <a:gd name="connsiteX183" fmla="*/ 653457 w 767923"/>
              <a:gd name="connsiteY183" fmla="*/ 48694 h 94922"/>
              <a:gd name="connsiteX184" fmla="*/ 731525 w 767923"/>
              <a:gd name="connsiteY184" fmla="*/ 72892 h 94922"/>
              <a:gd name="connsiteX185" fmla="*/ 731525 w 767923"/>
              <a:gd name="connsiteY185" fmla="*/ 24361 h 94922"/>
              <a:gd name="connsiteX186" fmla="*/ 740473 w 767923"/>
              <a:gd name="connsiteY186" fmla="*/ 24361 h 94922"/>
              <a:gd name="connsiteX187" fmla="*/ 740473 w 767923"/>
              <a:gd name="connsiteY187" fmla="*/ 27382 h 94922"/>
              <a:gd name="connsiteX188" fmla="*/ 750962 w 767923"/>
              <a:gd name="connsiteY188" fmla="*/ 23547 h 94922"/>
              <a:gd name="connsiteX189" fmla="*/ 768494 w 767923"/>
              <a:gd name="connsiteY189" fmla="*/ 42905 h 94922"/>
              <a:gd name="connsiteX190" fmla="*/ 768494 w 767923"/>
              <a:gd name="connsiteY190" fmla="*/ 72892 h 94922"/>
              <a:gd name="connsiteX191" fmla="*/ 759432 w 767923"/>
              <a:gd name="connsiteY191" fmla="*/ 72892 h 94922"/>
              <a:gd name="connsiteX192" fmla="*/ 759432 w 767923"/>
              <a:gd name="connsiteY192" fmla="*/ 43783 h 94922"/>
              <a:gd name="connsiteX193" fmla="*/ 750049 w 767923"/>
              <a:gd name="connsiteY193" fmla="*/ 33194 h 94922"/>
              <a:gd name="connsiteX194" fmla="*/ 740473 w 767923"/>
              <a:gd name="connsiteY194" fmla="*/ 43783 h 94922"/>
              <a:gd name="connsiteX195" fmla="*/ 740473 w 767923"/>
              <a:gd name="connsiteY195" fmla="*/ 72892 h 94922"/>
              <a:gd name="connsiteX196" fmla="*/ 731525 w 767923"/>
              <a:gd name="connsiteY196" fmla="*/ 72892 h 94922"/>
              <a:gd name="connsiteX197" fmla="*/ 514732 w 767923"/>
              <a:gd name="connsiteY197" fmla="*/ 72725 h 94922"/>
              <a:gd name="connsiteX198" fmla="*/ 514732 w 767923"/>
              <a:gd name="connsiteY198" fmla="*/ 6869 h 94922"/>
              <a:gd name="connsiteX199" fmla="*/ 522466 w 767923"/>
              <a:gd name="connsiteY199" fmla="*/ 6869 h 94922"/>
              <a:gd name="connsiteX200" fmla="*/ 552542 w 767923"/>
              <a:gd name="connsiteY200" fmla="*/ 52553 h 94922"/>
              <a:gd name="connsiteX201" fmla="*/ 552542 w 767923"/>
              <a:gd name="connsiteY201" fmla="*/ 6869 h 94922"/>
              <a:gd name="connsiteX202" fmla="*/ 561961 w 767923"/>
              <a:gd name="connsiteY202" fmla="*/ 6869 h 94922"/>
              <a:gd name="connsiteX203" fmla="*/ 561961 w 767923"/>
              <a:gd name="connsiteY203" fmla="*/ 72725 h 94922"/>
              <a:gd name="connsiteX204" fmla="*/ 554155 w 767923"/>
              <a:gd name="connsiteY204" fmla="*/ 72725 h 94922"/>
              <a:gd name="connsiteX205" fmla="*/ 524136 w 767923"/>
              <a:gd name="connsiteY205" fmla="*/ 26892 h 94922"/>
              <a:gd name="connsiteX206" fmla="*/ 524136 w 767923"/>
              <a:gd name="connsiteY206" fmla="*/ 72725 h 94922"/>
              <a:gd name="connsiteX207" fmla="*/ 514725 w 767923"/>
              <a:gd name="connsiteY207" fmla="*/ 72725 h 94922"/>
              <a:gd name="connsiteX208" fmla="*/ 9420 w 767923"/>
              <a:gd name="connsiteY208" fmla="*/ 72702 h 94922"/>
              <a:gd name="connsiteX209" fmla="*/ 572 w 767923"/>
              <a:gd name="connsiteY209" fmla="*/ 72702 h 94922"/>
              <a:gd name="connsiteX210" fmla="*/ 572 w 767923"/>
              <a:gd name="connsiteY210" fmla="*/ 11242 h 94922"/>
              <a:gd name="connsiteX211" fmla="*/ 7807 w 767923"/>
              <a:gd name="connsiteY211" fmla="*/ 11242 h 94922"/>
              <a:gd name="connsiteX212" fmla="*/ 26816 w 767923"/>
              <a:gd name="connsiteY212" fmla="*/ 39687 h 94922"/>
              <a:gd name="connsiteX213" fmla="*/ 45753 w 767923"/>
              <a:gd name="connsiteY213" fmla="*/ 11282 h 94922"/>
              <a:gd name="connsiteX214" fmla="*/ 53103 w 767923"/>
              <a:gd name="connsiteY214" fmla="*/ 11282 h 94922"/>
              <a:gd name="connsiteX215" fmla="*/ 53103 w 767923"/>
              <a:gd name="connsiteY215" fmla="*/ 72694 h 94922"/>
              <a:gd name="connsiteX216" fmla="*/ 44141 w 767923"/>
              <a:gd name="connsiteY216" fmla="*/ 72694 h 94922"/>
              <a:gd name="connsiteX217" fmla="*/ 44141 w 767923"/>
              <a:gd name="connsiteY217" fmla="*/ 30102 h 94922"/>
              <a:gd name="connsiteX218" fmla="*/ 26816 w 767923"/>
              <a:gd name="connsiteY218" fmla="*/ 56246 h 94922"/>
              <a:gd name="connsiteX219" fmla="*/ 9420 w 767923"/>
              <a:gd name="connsiteY219" fmla="*/ 29944 h 94922"/>
              <a:gd name="connsiteX220" fmla="*/ 9420 w 767923"/>
              <a:gd name="connsiteY220" fmla="*/ 72702 h 9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767923" h="94922">
                <a:moveTo>
                  <a:pt x="437848" y="93325"/>
                </a:moveTo>
                <a:cubicBezTo>
                  <a:pt x="438210" y="94800"/>
                  <a:pt x="439582" y="95672"/>
                  <a:pt x="440913" y="95271"/>
                </a:cubicBezTo>
                <a:cubicBezTo>
                  <a:pt x="441329" y="95146"/>
                  <a:pt x="441709" y="94903"/>
                  <a:pt x="442015" y="94567"/>
                </a:cubicBezTo>
                <a:lnTo>
                  <a:pt x="479141" y="53913"/>
                </a:lnTo>
                <a:lnTo>
                  <a:pt x="435023" y="81772"/>
                </a:lnTo>
                <a:lnTo>
                  <a:pt x="437848" y="93325"/>
                </a:lnTo>
                <a:close/>
                <a:moveTo>
                  <a:pt x="422036" y="804"/>
                </a:moveTo>
                <a:cubicBezTo>
                  <a:pt x="420835" y="53"/>
                  <a:pt x="419312" y="523"/>
                  <a:pt x="418634" y="1854"/>
                </a:cubicBezTo>
                <a:cubicBezTo>
                  <a:pt x="418422" y="2270"/>
                  <a:pt x="418311" y="2739"/>
                  <a:pt x="418312" y="3216"/>
                </a:cubicBezTo>
                <a:lnTo>
                  <a:pt x="418312" y="27817"/>
                </a:lnTo>
                <a:lnTo>
                  <a:pt x="441687" y="13045"/>
                </a:lnTo>
                <a:lnTo>
                  <a:pt x="422036" y="804"/>
                </a:lnTo>
                <a:close/>
                <a:moveTo>
                  <a:pt x="448637" y="17450"/>
                </a:moveTo>
                <a:lnTo>
                  <a:pt x="418312" y="36595"/>
                </a:lnTo>
                <a:lnTo>
                  <a:pt x="418312" y="55929"/>
                </a:lnTo>
                <a:lnTo>
                  <a:pt x="463914" y="27113"/>
                </a:lnTo>
                <a:lnTo>
                  <a:pt x="448637" y="17450"/>
                </a:lnTo>
                <a:close/>
                <a:moveTo>
                  <a:pt x="482230" y="43569"/>
                </a:moveTo>
                <a:cubicBezTo>
                  <a:pt x="483430" y="42816"/>
                  <a:pt x="483852" y="41127"/>
                  <a:pt x="483172" y="39797"/>
                </a:cubicBezTo>
                <a:cubicBezTo>
                  <a:pt x="482949" y="39361"/>
                  <a:pt x="482623" y="39000"/>
                  <a:pt x="482230" y="38753"/>
                </a:cubicBezTo>
                <a:lnTo>
                  <a:pt x="470871" y="31636"/>
                </a:lnTo>
                <a:lnTo>
                  <a:pt x="418319" y="64841"/>
                </a:lnTo>
                <a:lnTo>
                  <a:pt x="418319" y="78933"/>
                </a:lnTo>
                <a:cubicBezTo>
                  <a:pt x="418316" y="80462"/>
                  <a:pt x="419432" y="81703"/>
                  <a:pt x="420811" y="81707"/>
                </a:cubicBezTo>
                <a:cubicBezTo>
                  <a:pt x="421245" y="81708"/>
                  <a:pt x="421673" y="81583"/>
                  <a:pt x="422051" y="81345"/>
                </a:cubicBezTo>
                <a:lnTo>
                  <a:pt x="482237" y="43569"/>
                </a:lnTo>
                <a:close/>
                <a:moveTo>
                  <a:pt x="289854" y="12318"/>
                </a:moveTo>
                <a:cubicBezTo>
                  <a:pt x="289854" y="8893"/>
                  <a:pt x="292387" y="6126"/>
                  <a:pt x="295505" y="6126"/>
                </a:cubicBezTo>
                <a:cubicBezTo>
                  <a:pt x="298623" y="6126"/>
                  <a:pt x="301156" y="8893"/>
                  <a:pt x="301156" y="12318"/>
                </a:cubicBezTo>
                <a:cubicBezTo>
                  <a:pt x="301156" y="15742"/>
                  <a:pt x="298623" y="18509"/>
                  <a:pt x="295505" y="18509"/>
                </a:cubicBezTo>
                <a:cubicBezTo>
                  <a:pt x="292387" y="18509"/>
                  <a:pt x="289854" y="15742"/>
                  <a:pt x="289854" y="12318"/>
                </a:cubicBezTo>
                <a:close/>
                <a:moveTo>
                  <a:pt x="712060" y="12318"/>
                </a:moveTo>
                <a:cubicBezTo>
                  <a:pt x="712060" y="8893"/>
                  <a:pt x="714593" y="6126"/>
                  <a:pt x="717711" y="6126"/>
                </a:cubicBezTo>
                <a:cubicBezTo>
                  <a:pt x="720829" y="6126"/>
                  <a:pt x="723362" y="8893"/>
                  <a:pt x="723362" y="12318"/>
                </a:cubicBezTo>
                <a:cubicBezTo>
                  <a:pt x="723362" y="15742"/>
                  <a:pt x="720829" y="18509"/>
                  <a:pt x="717711" y="18509"/>
                </a:cubicBezTo>
                <a:cubicBezTo>
                  <a:pt x="714593" y="18509"/>
                  <a:pt x="712060" y="15742"/>
                  <a:pt x="712060" y="12318"/>
                </a:cubicBezTo>
                <a:close/>
                <a:moveTo>
                  <a:pt x="98769" y="72702"/>
                </a:moveTo>
                <a:lnTo>
                  <a:pt x="89707" y="72702"/>
                </a:lnTo>
                <a:lnTo>
                  <a:pt x="89707" y="68851"/>
                </a:lnTo>
                <a:cubicBezTo>
                  <a:pt x="87738" y="70440"/>
                  <a:pt x="83542" y="73666"/>
                  <a:pt x="76285" y="73666"/>
                </a:cubicBezTo>
                <a:cubicBezTo>
                  <a:pt x="67709" y="73666"/>
                  <a:pt x="60059" y="67388"/>
                  <a:pt x="61037" y="57234"/>
                </a:cubicBezTo>
                <a:cubicBezTo>
                  <a:pt x="61879" y="48488"/>
                  <a:pt x="69264" y="44708"/>
                  <a:pt x="74223" y="43577"/>
                </a:cubicBezTo>
                <a:lnTo>
                  <a:pt x="89707" y="40849"/>
                </a:lnTo>
                <a:cubicBezTo>
                  <a:pt x="89707" y="36587"/>
                  <a:pt x="87638" y="33289"/>
                  <a:pt x="82115" y="32894"/>
                </a:cubicBezTo>
                <a:cubicBezTo>
                  <a:pt x="76592" y="32498"/>
                  <a:pt x="73481" y="35306"/>
                  <a:pt x="70905" y="40936"/>
                </a:cubicBezTo>
                <a:lnTo>
                  <a:pt x="62885" y="36152"/>
                </a:lnTo>
                <a:cubicBezTo>
                  <a:pt x="71576" y="15346"/>
                  <a:pt x="98769" y="22202"/>
                  <a:pt x="98769" y="39426"/>
                </a:cubicBezTo>
                <a:lnTo>
                  <a:pt x="98769" y="72694"/>
                </a:lnTo>
                <a:close/>
                <a:moveTo>
                  <a:pt x="89707" y="50085"/>
                </a:moveTo>
                <a:cubicBezTo>
                  <a:pt x="89750" y="53217"/>
                  <a:pt x="89265" y="58879"/>
                  <a:pt x="83863" y="62659"/>
                </a:cubicBezTo>
                <a:cubicBezTo>
                  <a:pt x="79675" y="65585"/>
                  <a:pt x="70727" y="65023"/>
                  <a:pt x="70284" y="59535"/>
                </a:cubicBezTo>
                <a:cubicBezTo>
                  <a:pt x="69935" y="55146"/>
                  <a:pt x="73574" y="53280"/>
                  <a:pt x="76749" y="52434"/>
                </a:cubicBezTo>
                <a:lnTo>
                  <a:pt x="89707" y="50085"/>
                </a:lnTo>
                <a:close/>
                <a:moveTo>
                  <a:pt x="608176" y="72702"/>
                </a:moveTo>
                <a:lnTo>
                  <a:pt x="599114" y="72702"/>
                </a:lnTo>
                <a:lnTo>
                  <a:pt x="599114" y="68851"/>
                </a:lnTo>
                <a:cubicBezTo>
                  <a:pt x="597145" y="70440"/>
                  <a:pt x="592949" y="73666"/>
                  <a:pt x="585693" y="73666"/>
                </a:cubicBezTo>
                <a:cubicBezTo>
                  <a:pt x="577116" y="73666"/>
                  <a:pt x="569467" y="67388"/>
                  <a:pt x="570445" y="57234"/>
                </a:cubicBezTo>
                <a:cubicBezTo>
                  <a:pt x="571287" y="48488"/>
                  <a:pt x="578672" y="44708"/>
                  <a:pt x="583631" y="43577"/>
                </a:cubicBezTo>
                <a:lnTo>
                  <a:pt x="599114" y="40849"/>
                </a:lnTo>
                <a:cubicBezTo>
                  <a:pt x="599114" y="36587"/>
                  <a:pt x="597045" y="33289"/>
                  <a:pt x="591522" y="32894"/>
                </a:cubicBezTo>
                <a:cubicBezTo>
                  <a:pt x="586000" y="32498"/>
                  <a:pt x="582889" y="35306"/>
                  <a:pt x="580313" y="40936"/>
                </a:cubicBezTo>
                <a:lnTo>
                  <a:pt x="572293" y="36152"/>
                </a:lnTo>
                <a:cubicBezTo>
                  <a:pt x="580984" y="15346"/>
                  <a:pt x="608176" y="22202"/>
                  <a:pt x="608176" y="39426"/>
                </a:cubicBezTo>
                <a:lnTo>
                  <a:pt x="608176" y="72694"/>
                </a:lnTo>
                <a:close/>
                <a:moveTo>
                  <a:pt x="599114" y="50085"/>
                </a:moveTo>
                <a:cubicBezTo>
                  <a:pt x="599157" y="53217"/>
                  <a:pt x="598672" y="58879"/>
                  <a:pt x="593263" y="62659"/>
                </a:cubicBezTo>
                <a:cubicBezTo>
                  <a:pt x="589075" y="65585"/>
                  <a:pt x="580127" y="65023"/>
                  <a:pt x="579685" y="59535"/>
                </a:cubicBezTo>
                <a:cubicBezTo>
                  <a:pt x="579335" y="55146"/>
                  <a:pt x="582974" y="53280"/>
                  <a:pt x="586150" y="52434"/>
                </a:cubicBezTo>
                <a:lnTo>
                  <a:pt x="599107" y="50085"/>
                </a:lnTo>
                <a:close/>
                <a:moveTo>
                  <a:pt x="679116" y="72702"/>
                </a:moveTo>
                <a:lnTo>
                  <a:pt x="670225" y="72702"/>
                </a:lnTo>
                <a:lnTo>
                  <a:pt x="670225" y="5881"/>
                </a:lnTo>
                <a:lnTo>
                  <a:pt x="679116" y="5881"/>
                </a:lnTo>
                <a:lnTo>
                  <a:pt x="679116" y="44589"/>
                </a:lnTo>
                <a:lnTo>
                  <a:pt x="698239" y="24353"/>
                </a:lnTo>
                <a:lnTo>
                  <a:pt x="710640" y="24353"/>
                </a:lnTo>
                <a:lnTo>
                  <a:pt x="691853" y="44400"/>
                </a:lnTo>
                <a:lnTo>
                  <a:pt x="711225" y="72694"/>
                </a:lnTo>
                <a:lnTo>
                  <a:pt x="700123" y="72694"/>
                </a:lnTo>
                <a:lnTo>
                  <a:pt x="685302" y="51287"/>
                </a:lnTo>
                <a:lnTo>
                  <a:pt x="679116" y="57962"/>
                </a:lnTo>
                <a:lnTo>
                  <a:pt x="679116" y="72694"/>
                </a:lnTo>
                <a:close/>
                <a:moveTo>
                  <a:pt x="722306" y="24353"/>
                </a:moveTo>
                <a:lnTo>
                  <a:pt x="713352" y="24353"/>
                </a:lnTo>
                <a:lnTo>
                  <a:pt x="713352" y="72694"/>
                </a:lnTo>
                <a:lnTo>
                  <a:pt x="722306" y="72694"/>
                </a:lnTo>
                <a:lnTo>
                  <a:pt x="722306" y="24353"/>
                </a:lnTo>
                <a:close/>
                <a:moveTo>
                  <a:pt x="299893" y="24353"/>
                </a:moveTo>
                <a:lnTo>
                  <a:pt x="290938" y="24353"/>
                </a:lnTo>
                <a:lnTo>
                  <a:pt x="290938" y="72694"/>
                </a:lnTo>
                <a:lnTo>
                  <a:pt x="299893" y="72694"/>
                </a:lnTo>
                <a:lnTo>
                  <a:pt x="299893" y="24353"/>
                </a:lnTo>
                <a:close/>
                <a:moveTo>
                  <a:pt x="339737" y="72694"/>
                </a:moveTo>
                <a:lnTo>
                  <a:pt x="339737" y="5865"/>
                </a:lnTo>
                <a:lnTo>
                  <a:pt x="348692" y="5865"/>
                </a:lnTo>
                <a:lnTo>
                  <a:pt x="348692" y="27176"/>
                </a:lnTo>
                <a:cubicBezTo>
                  <a:pt x="351268" y="24440"/>
                  <a:pt x="355827" y="23341"/>
                  <a:pt x="359181" y="23341"/>
                </a:cubicBezTo>
                <a:cubicBezTo>
                  <a:pt x="369541" y="23341"/>
                  <a:pt x="376855" y="31897"/>
                  <a:pt x="376712" y="42699"/>
                </a:cubicBezTo>
                <a:lnTo>
                  <a:pt x="376712" y="72686"/>
                </a:lnTo>
                <a:lnTo>
                  <a:pt x="367651" y="72686"/>
                </a:lnTo>
                <a:lnTo>
                  <a:pt x="367651" y="43585"/>
                </a:lnTo>
                <a:cubicBezTo>
                  <a:pt x="367651" y="40359"/>
                  <a:pt x="366124" y="32997"/>
                  <a:pt x="358268" y="32997"/>
                </a:cubicBezTo>
                <a:cubicBezTo>
                  <a:pt x="351361" y="32997"/>
                  <a:pt x="348692" y="38975"/>
                  <a:pt x="348692" y="43585"/>
                </a:cubicBezTo>
                <a:lnTo>
                  <a:pt x="348692" y="72694"/>
                </a:lnTo>
                <a:lnTo>
                  <a:pt x="339737" y="72694"/>
                </a:lnTo>
                <a:close/>
                <a:moveTo>
                  <a:pt x="305773" y="33993"/>
                </a:moveTo>
                <a:lnTo>
                  <a:pt x="305773" y="24385"/>
                </a:lnTo>
                <a:lnTo>
                  <a:pt x="310204" y="24385"/>
                </a:lnTo>
                <a:cubicBezTo>
                  <a:pt x="311977" y="24385"/>
                  <a:pt x="313415" y="22792"/>
                  <a:pt x="313415" y="20826"/>
                </a:cubicBezTo>
                <a:lnTo>
                  <a:pt x="313415" y="14065"/>
                </a:lnTo>
                <a:lnTo>
                  <a:pt x="322341" y="14065"/>
                </a:lnTo>
                <a:lnTo>
                  <a:pt x="322341" y="24385"/>
                </a:lnTo>
                <a:lnTo>
                  <a:pt x="331681" y="24385"/>
                </a:lnTo>
                <a:lnTo>
                  <a:pt x="331681" y="33993"/>
                </a:lnTo>
                <a:lnTo>
                  <a:pt x="322341" y="33993"/>
                </a:lnTo>
                <a:lnTo>
                  <a:pt x="322341" y="58578"/>
                </a:lnTo>
                <a:cubicBezTo>
                  <a:pt x="322341" y="60895"/>
                  <a:pt x="323090" y="63829"/>
                  <a:pt x="326965" y="63829"/>
                </a:cubicBezTo>
                <a:cubicBezTo>
                  <a:pt x="329569" y="63829"/>
                  <a:pt x="330754" y="63552"/>
                  <a:pt x="332216" y="63276"/>
                </a:cubicBezTo>
                <a:lnTo>
                  <a:pt x="332216" y="72267"/>
                </a:lnTo>
                <a:cubicBezTo>
                  <a:pt x="332216" y="72267"/>
                  <a:pt x="329640" y="73160"/>
                  <a:pt x="326101" y="73160"/>
                </a:cubicBezTo>
                <a:cubicBezTo>
                  <a:pt x="316126" y="73160"/>
                  <a:pt x="313422" y="64849"/>
                  <a:pt x="313422" y="59021"/>
                </a:cubicBezTo>
                <a:lnTo>
                  <a:pt x="313422" y="33993"/>
                </a:lnTo>
                <a:lnTo>
                  <a:pt x="305780" y="33993"/>
                </a:lnTo>
                <a:close/>
                <a:moveTo>
                  <a:pt x="232671" y="24385"/>
                </a:moveTo>
                <a:lnTo>
                  <a:pt x="222724" y="24385"/>
                </a:lnTo>
                <a:lnTo>
                  <a:pt x="238358" y="72670"/>
                </a:lnTo>
                <a:lnTo>
                  <a:pt x="246385" y="72670"/>
                </a:lnTo>
                <a:lnTo>
                  <a:pt x="255190" y="41687"/>
                </a:lnTo>
                <a:lnTo>
                  <a:pt x="264024" y="72670"/>
                </a:lnTo>
                <a:lnTo>
                  <a:pt x="272080" y="72670"/>
                </a:lnTo>
                <a:lnTo>
                  <a:pt x="287692" y="24385"/>
                </a:lnTo>
                <a:lnTo>
                  <a:pt x="277824" y="24385"/>
                </a:lnTo>
                <a:lnTo>
                  <a:pt x="268127" y="55463"/>
                </a:lnTo>
                <a:lnTo>
                  <a:pt x="259165" y="24385"/>
                </a:lnTo>
                <a:lnTo>
                  <a:pt x="251144" y="24385"/>
                </a:lnTo>
                <a:lnTo>
                  <a:pt x="242282" y="55676"/>
                </a:lnTo>
                <a:lnTo>
                  <a:pt x="232664" y="24385"/>
                </a:lnTo>
                <a:close/>
                <a:moveTo>
                  <a:pt x="159063" y="48915"/>
                </a:moveTo>
                <a:cubicBezTo>
                  <a:pt x="158920" y="61299"/>
                  <a:pt x="167532" y="73659"/>
                  <a:pt x="182060" y="73659"/>
                </a:cubicBezTo>
                <a:cubicBezTo>
                  <a:pt x="193234" y="73659"/>
                  <a:pt x="199063" y="66399"/>
                  <a:pt x="201568" y="60065"/>
                </a:cubicBezTo>
                <a:lnTo>
                  <a:pt x="194454" y="55708"/>
                </a:lnTo>
                <a:cubicBezTo>
                  <a:pt x="192206" y="58863"/>
                  <a:pt x="188739" y="64359"/>
                  <a:pt x="182053" y="64359"/>
                </a:cubicBezTo>
                <a:cubicBezTo>
                  <a:pt x="173883" y="64359"/>
                  <a:pt x="169031" y="58183"/>
                  <a:pt x="168560" y="52339"/>
                </a:cubicBezTo>
                <a:lnTo>
                  <a:pt x="201561" y="52339"/>
                </a:lnTo>
                <a:cubicBezTo>
                  <a:pt x="202089" y="50093"/>
                  <a:pt x="202617" y="44471"/>
                  <a:pt x="201347" y="40011"/>
                </a:cubicBezTo>
                <a:cubicBezTo>
                  <a:pt x="198949" y="31597"/>
                  <a:pt x="192634" y="23389"/>
                  <a:pt x="181089" y="23389"/>
                </a:cubicBezTo>
                <a:cubicBezTo>
                  <a:pt x="169544" y="23389"/>
                  <a:pt x="159055" y="32498"/>
                  <a:pt x="159055" y="48907"/>
                </a:cubicBezTo>
                <a:close/>
                <a:moveTo>
                  <a:pt x="168788" y="42984"/>
                </a:moveTo>
                <a:lnTo>
                  <a:pt x="192677" y="42984"/>
                </a:lnTo>
                <a:cubicBezTo>
                  <a:pt x="192285" y="39584"/>
                  <a:pt x="188639" y="32696"/>
                  <a:pt x="181097" y="32696"/>
                </a:cubicBezTo>
                <a:cubicBezTo>
                  <a:pt x="175378" y="32685"/>
                  <a:pt x="170350" y="36888"/>
                  <a:pt x="168788" y="42984"/>
                </a:cubicBezTo>
                <a:close/>
                <a:moveTo>
                  <a:pt x="106297" y="48915"/>
                </a:moveTo>
                <a:cubicBezTo>
                  <a:pt x="106568" y="62817"/>
                  <a:pt x="115408" y="73690"/>
                  <a:pt x="128737" y="73690"/>
                </a:cubicBezTo>
                <a:cubicBezTo>
                  <a:pt x="136401" y="73690"/>
                  <a:pt x="141032" y="69918"/>
                  <a:pt x="142730" y="68376"/>
                </a:cubicBezTo>
                <a:lnTo>
                  <a:pt x="142730" y="72702"/>
                </a:lnTo>
                <a:lnTo>
                  <a:pt x="151592" y="72702"/>
                </a:lnTo>
                <a:lnTo>
                  <a:pt x="151592" y="5912"/>
                </a:lnTo>
                <a:lnTo>
                  <a:pt x="142616" y="5912"/>
                </a:lnTo>
                <a:lnTo>
                  <a:pt x="142616" y="28750"/>
                </a:lnTo>
                <a:cubicBezTo>
                  <a:pt x="139662" y="25903"/>
                  <a:pt x="135038" y="23373"/>
                  <a:pt x="128844" y="23373"/>
                </a:cubicBezTo>
                <a:cubicBezTo>
                  <a:pt x="115216" y="23373"/>
                  <a:pt x="106025" y="35021"/>
                  <a:pt x="106297" y="48915"/>
                </a:cubicBezTo>
                <a:close/>
                <a:moveTo>
                  <a:pt x="115637" y="48282"/>
                </a:moveTo>
                <a:cubicBezTo>
                  <a:pt x="115637" y="57131"/>
                  <a:pt x="120796" y="63924"/>
                  <a:pt x="128737" y="63924"/>
                </a:cubicBezTo>
                <a:cubicBezTo>
                  <a:pt x="136142" y="64187"/>
                  <a:pt x="142337" y="57747"/>
                  <a:pt x="142574" y="49541"/>
                </a:cubicBezTo>
                <a:cubicBezTo>
                  <a:pt x="142581" y="49316"/>
                  <a:pt x="142583" y="49092"/>
                  <a:pt x="142580" y="48868"/>
                </a:cubicBezTo>
                <a:cubicBezTo>
                  <a:pt x="142580" y="38026"/>
                  <a:pt x="135366" y="33131"/>
                  <a:pt x="128509" y="33131"/>
                </a:cubicBezTo>
                <a:cubicBezTo>
                  <a:pt x="121652" y="33131"/>
                  <a:pt x="115630" y="39441"/>
                  <a:pt x="115630" y="48282"/>
                </a:cubicBezTo>
                <a:close/>
                <a:moveTo>
                  <a:pt x="662798" y="48061"/>
                </a:moveTo>
                <a:cubicBezTo>
                  <a:pt x="662526" y="34159"/>
                  <a:pt x="653686" y="23286"/>
                  <a:pt x="640357" y="23286"/>
                </a:cubicBezTo>
                <a:cubicBezTo>
                  <a:pt x="632693" y="23286"/>
                  <a:pt x="628063" y="27058"/>
                  <a:pt x="626364" y="28600"/>
                </a:cubicBezTo>
                <a:lnTo>
                  <a:pt x="626364" y="24274"/>
                </a:lnTo>
                <a:lnTo>
                  <a:pt x="617502" y="24274"/>
                </a:lnTo>
                <a:lnTo>
                  <a:pt x="617502" y="89277"/>
                </a:lnTo>
                <a:lnTo>
                  <a:pt x="626479" y="89277"/>
                </a:lnTo>
                <a:lnTo>
                  <a:pt x="626479" y="68226"/>
                </a:lnTo>
                <a:cubicBezTo>
                  <a:pt x="629433" y="71073"/>
                  <a:pt x="634063" y="73603"/>
                  <a:pt x="640250" y="73603"/>
                </a:cubicBezTo>
                <a:cubicBezTo>
                  <a:pt x="653878" y="73603"/>
                  <a:pt x="663069" y="61955"/>
                  <a:pt x="662798" y="48061"/>
                </a:cubicBezTo>
                <a:close/>
                <a:moveTo>
                  <a:pt x="653457" y="48694"/>
                </a:moveTo>
                <a:cubicBezTo>
                  <a:pt x="653457" y="39845"/>
                  <a:pt x="648298" y="33052"/>
                  <a:pt x="640357" y="33052"/>
                </a:cubicBezTo>
                <a:cubicBezTo>
                  <a:pt x="632952" y="32789"/>
                  <a:pt x="626757" y="39229"/>
                  <a:pt x="626520" y="47435"/>
                </a:cubicBezTo>
                <a:cubicBezTo>
                  <a:pt x="626513" y="47660"/>
                  <a:pt x="626512" y="47884"/>
                  <a:pt x="626514" y="48108"/>
                </a:cubicBezTo>
                <a:cubicBezTo>
                  <a:pt x="626514" y="58950"/>
                  <a:pt x="633728" y="63845"/>
                  <a:pt x="640585" y="63845"/>
                </a:cubicBezTo>
                <a:cubicBezTo>
                  <a:pt x="647442" y="63845"/>
                  <a:pt x="653457" y="57535"/>
                  <a:pt x="653457" y="48694"/>
                </a:cubicBezTo>
                <a:close/>
                <a:moveTo>
                  <a:pt x="731525" y="72892"/>
                </a:moveTo>
                <a:lnTo>
                  <a:pt x="731525" y="24361"/>
                </a:lnTo>
                <a:lnTo>
                  <a:pt x="740473" y="24361"/>
                </a:lnTo>
                <a:lnTo>
                  <a:pt x="740473" y="27382"/>
                </a:lnTo>
                <a:cubicBezTo>
                  <a:pt x="743049" y="24646"/>
                  <a:pt x="747608" y="23547"/>
                  <a:pt x="750962" y="23547"/>
                </a:cubicBezTo>
                <a:cubicBezTo>
                  <a:pt x="761323" y="23547"/>
                  <a:pt x="768636" y="32103"/>
                  <a:pt x="768494" y="42905"/>
                </a:cubicBezTo>
                <a:lnTo>
                  <a:pt x="768494" y="72892"/>
                </a:lnTo>
                <a:lnTo>
                  <a:pt x="759432" y="72892"/>
                </a:lnTo>
                <a:lnTo>
                  <a:pt x="759432" y="43783"/>
                </a:lnTo>
                <a:cubicBezTo>
                  <a:pt x="759432" y="40556"/>
                  <a:pt x="757905" y="33194"/>
                  <a:pt x="750049" y="33194"/>
                </a:cubicBezTo>
                <a:cubicBezTo>
                  <a:pt x="743135" y="33194"/>
                  <a:pt x="740473" y="39173"/>
                  <a:pt x="740473" y="43783"/>
                </a:cubicBezTo>
                <a:lnTo>
                  <a:pt x="740473" y="72892"/>
                </a:lnTo>
                <a:lnTo>
                  <a:pt x="731525" y="72892"/>
                </a:lnTo>
                <a:close/>
                <a:moveTo>
                  <a:pt x="514732" y="72725"/>
                </a:moveTo>
                <a:lnTo>
                  <a:pt x="514732" y="6869"/>
                </a:lnTo>
                <a:lnTo>
                  <a:pt x="522466" y="6869"/>
                </a:lnTo>
                <a:lnTo>
                  <a:pt x="552542" y="52553"/>
                </a:lnTo>
                <a:lnTo>
                  <a:pt x="552542" y="6869"/>
                </a:lnTo>
                <a:lnTo>
                  <a:pt x="561961" y="6869"/>
                </a:lnTo>
                <a:lnTo>
                  <a:pt x="561961" y="72725"/>
                </a:lnTo>
                <a:lnTo>
                  <a:pt x="554155" y="72725"/>
                </a:lnTo>
                <a:lnTo>
                  <a:pt x="524136" y="26892"/>
                </a:lnTo>
                <a:lnTo>
                  <a:pt x="524136" y="72725"/>
                </a:lnTo>
                <a:lnTo>
                  <a:pt x="514725" y="72725"/>
                </a:lnTo>
                <a:close/>
                <a:moveTo>
                  <a:pt x="9420" y="72702"/>
                </a:moveTo>
                <a:lnTo>
                  <a:pt x="572" y="72702"/>
                </a:lnTo>
                <a:lnTo>
                  <a:pt x="572" y="11242"/>
                </a:lnTo>
                <a:lnTo>
                  <a:pt x="7807" y="11242"/>
                </a:lnTo>
                <a:lnTo>
                  <a:pt x="26816" y="39687"/>
                </a:lnTo>
                <a:lnTo>
                  <a:pt x="45753" y="11282"/>
                </a:lnTo>
                <a:lnTo>
                  <a:pt x="53103" y="11282"/>
                </a:lnTo>
                <a:lnTo>
                  <a:pt x="53103" y="72694"/>
                </a:lnTo>
                <a:lnTo>
                  <a:pt x="44141" y="72694"/>
                </a:lnTo>
                <a:lnTo>
                  <a:pt x="44141" y="30102"/>
                </a:lnTo>
                <a:lnTo>
                  <a:pt x="26816" y="56246"/>
                </a:lnTo>
                <a:lnTo>
                  <a:pt x="9420" y="29944"/>
                </a:lnTo>
                <a:lnTo>
                  <a:pt x="9420" y="72702"/>
                </a:lnTo>
                <a:close/>
              </a:path>
            </a:pathLst>
          </a:custGeom>
          <a:noFill/>
          <a:ln w="7130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C5D0F5-C012-41C5-85EB-F4C17C608E84}"/>
              </a:ext>
            </a:extLst>
          </p:cNvPr>
          <p:cNvSpPr txBox="1"/>
          <p:nvPr/>
        </p:nvSpPr>
        <p:spPr>
          <a:xfrm>
            <a:off x="5552947" y="1081212"/>
            <a:ext cx="44792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데이터셋 개요</a:t>
            </a:r>
            <a:endParaRPr lang="en-US" altLang="ko-KR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buNone/>
            </a:pPr>
            <a:endParaRPr lang="ko-KR" altLang="en-US" dirty="0"/>
          </a:p>
          <a:p>
            <a:pPr algn="l">
              <a:buNone/>
            </a:pP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데이터 규모 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총 세션 수 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약 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3,500</a:t>
            </a: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개</a:t>
            </a:r>
          </a:p>
          <a:p>
            <a:pPr algn="l">
              <a:buNone/>
            </a:pP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수치형 피처 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– 20</a:t>
            </a: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개 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1200" dirty="0" err="1">
                <a:effectLst/>
                <a:latin typeface="프리젠테이션 4 Regular" pitchFamily="2" charset="-127"/>
                <a:ea typeface="프리젠테이션 4 Regular" pitchFamily="2" charset="-127"/>
              </a:rPr>
              <a:t>speech_count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1200" dirty="0" err="1">
                <a:effectLst/>
                <a:latin typeface="프리젠테이션 4 Regular" pitchFamily="2" charset="-127"/>
                <a:ea typeface="프리젠테이션 4 Regular" pitchFamily="2" charset="-127"/>
              </a:rPr>
              <a:t>emo_star_score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1200" dirty="0" err="1">
                <a:effectLst/>
                <a:latin typeface="프리젠테이션 4 Regular" pitchFamily="2" charset="-127"/>
                <a:ea typeface="프리젠테이션 4 Regular" pitchFamily="2" charset="-127"/>
              </a:rPr>
              <a:t>sent_score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등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algn="l">
              <a:buNone/>
            </a:pP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범주형 피처 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- 1</a:t>
            </a: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개 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1200" dirty="0" err="1">
                <a:effectLst/>
                <a:latin typeface="프리젠테이션 4 Regular" pitchFamily="2" charset="-127"/>
                <a:ea typeface="프리젠테이션 4 Regular" pitchFamily="2" charset="-127"/>
              </a:rPr>
              <a:t>consulting_category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algn="l"/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타겟 레이블 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en-US" altLang="ko-KR" sz="1200" dirty="0" err="1">
                <a:effectLst/>
                <a:latin typeface="프리젠테이션 4 Regular" pitchFamily="2" charset="-127"/>
                <a:ea typeface="프리젠테이션 4 Regular" pitchFamily="2" charset="-127"/>
              </a:rPr>
              <a:t>result_label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(</a:t>
            </a: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만족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미흡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추가 상담 필요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해결 불가</a:t>
            </a:r>
            <a:r>
              <a:rPr lang="en-US" altLang="ko-KR" sz="12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8C1812F-12C0-9946-3411-7DCB003958F1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26B7E05-D941-5AA7-4293-7C5BC8FA8389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CC72A6-B7F4-A50F-0115-83181FC19ECB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E83B9A-C966-CDCE-31E7-2D8BDA61CD44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09027DD-7F84-722F-16E4-58178EFEC570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95475C-3619-C68D-04D9-2DBFCF9050F4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80" name="그래픽 10">
            <a:extLst>
              <a:ext uri="{FF2B5EF4-FFF2-40B4-BE49-F238E27FC236}">
                <a16:creationId xmlns:a16="http://schemas.microsoft.com/office/drawing/2014/main" id="{71B44633-4646-BA52-806B-68E2C95641C5}"/>
              </a:ext>
            </a:extLst>
          </p:cNvPr>
          <p:cNvGrpSpPr/>
          <p:nvPr/>
        </p:nvGrpSpPr>
        <p:grpSpPr>
          <a:xfrm>
            <a:off x="677817" y="1912462"/>
            <a:ext cx="4691970" cy="3333070"/>
            <a:chOff x="649573" y="2619887"/>
            <a:chExt cx="4156915" cy="3128430"/>
          </a:xfrm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917BA9E-1936-9AEF-6669-A72C32F303FA}"/>
                </a:ext>
              </a:extLst>
            </p:cNvPr>
            <p:cNvSpPr/>
            <p:nvPr/>
          </p:nvSpPr>
          <p:spPr>
            <a:xfrm>
              <a:off x="1346553" y="3475603"/>
              <a:ext cx="684994" cy="1897878"/>
            </a:xfrm>
            <a:custGeom>
              <a:avLst/>
              <a:gdLst>
                <a:gd name="connsiteX0" fmla="*/ 74 w 684994"/>
                <a:gd name="connsiteY0" fmla="*/ 74 h 1897878"/>
                <a:gd name="connsiteX1" fmla="*/ 685068 w 684994"/>
                <a:gd name="connsiteY1" fmla="*/ 74 h 1897878"/>
                <a:gd name="connsiteX2" fmla="*/ 685068 w 684994"/>
                <a:gd name="connsiteY2" fmla="*/ 1897953 h 1897878"/>
                <a:gd name="connsiteX3" fmla="*/ 74 w 684994"/>
                <a:gd name="connsiteY3" fmla="*/ 1897953 h 189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994" h="1897878">
                  <a:moveTo>
                    <a:pt x="74" y="74"/>
                  </a:moveTo>
                  <a:lnTo>
                    <a:pt x="685068" y="74"/>
                  </a:lnTo>
                  <a:lnTo>
                    <a:pt x="685068" y="1897953"/>
                  </a:lnTo>
                  <a:lnTo>
                    <a:pt x="74" y="1897953"/>
                  </a:lnTo>
                  <a:close/>
                </a:path>
              </a:pathLst>
            </a:custGeom>
            <a:solidFill>
              <a:srgbClr val="42649B"/>
            </a:solidFill>
            <a:ln w="7130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61F995B-5E99-2A74-BC87-607ABF46B7BB}"/>
                </a:ext>
              </a:extLst>
            </p:cNvPr>
            <p:cNvSpPr/>
            <p:nvPr/>
          </p:nvSpPr>
          <p:spPr>
            <a:xfrm>
              <a:off x="2202796" y="4948214"/>
              <a:ext cx="684994" cy="425267"/>
            </a:xfrm>
            <a:custGeom>
              <a:avLst/>
              <a:gdLst>
                <a:gd name="connsiteX0" fmla="*/ 194 w 684994"/>
                <a:gd name="connsiteY0" fmla="*/ 260 h 425267"/>
                <a:gd name="connsiteX1" fmla="*/ 685188 w 684994"/>
                <a:gd name="connsiteY1" fmla="*/ 260 h 425267"/>
                <a:gd name="connsiteX2" fmla="*/ 685188 w 684994"/>
                <a:gd name="connsiteY2" fmla="*/ 425527 h 425267"/>
                <a:gd name="connsiteX3" fmla="*/ 194 w 684994"/>
                <a:gd name="connsiteY3" fmla="*/ 425527 h 42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994" h="425267">
                  <a:moveTo>
                    <a:pt x="194" y="260"/>
                  </a:moveTo>
                  <a:lnTo>
                    <a:pt x="685188" y="260"/>
                  </a:lnTo>
                  <a:lnTo>
                    <a:pt x="685188" y="425527"/>
                  </a:lnTo>
                  <a:lnTo>
                    <a:pt x="194" y="425527"/>
                  </a:lnTo>
                  <a:close/>
                </a:path>
              </a:pathLst>
            </a:custGeom>
            <a:solidFill>
              <a:srgbClr val="4F84DA"/>
            </a:solidFill>
            <a:ln w="7130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B7A5C1F-3CCB-A59D-DBAE-604BAEAC407C}"/>
                </a:ext>
              </a:extLst>
            </p:cNvPr>
            <p:cNvSpPr/>
            <p:nvPr/>
          </p:nvSpPr>
          <p:spPr>
            <a:xfrm>
              <a:off x="3059039" y="5289129"/>
              <a:ext cx="684994" cy="84352"/>
            </a:xfrm>
            <a:custGeom>
              <a:avLst/>
              <a:gdLst>
                <a:gd name="connsiteX0" fmla="*/ 314 w 684994"/>
                <a:gd name="connsiteY0" fmla="*/ 303 h 84352"/>
                <a:gd name="connsiteX1" fmla="*/ 685308 w 684994"/>
                <a:gd name="connsiteY1" fmla="*/ 303 h 84352"/>
                <a:gd name="connsiteX2" fmla="*/ 685308 w 684994"/>
                <a:gd name="connsiteY2" fmla="*/ 84656 h 84352"/>
                <a:gd name="connsiteX3" fmla="*/ 314 w 684994"/>
                <a:gd name="connsiteY3" fmla="*/ 84656 h 8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994" h="84352">
                  <a:moveTo>
                    <a:pt x="314" y="303"/>
                  </a:moveTo>
                  <a:lnTo>
                    <a:pt x="685308" y="303"/>
                  </a:lnTo>
                  <a:lnTo>
                    <a:pt x="685308" y="84656"/>
                  </a:lnTo>
                  <a:lnTo>
                    <a:pt x="314" y="84656"/>
                  </a:lnTo>
                  <a:close/>
                </a:path>
              </a:pathLst>
            </a:custGeom>
            <a:solidFill>
              <a:srgbClr val="4E8FF9"/>
            </a:solidFill>
            <a:ln w="7130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5CE627D-2085-24E3-7566-769AAAE971B8}"/>
                </a:ext>
              </a:extLst>
            </p:cNvPr>
            <p:cNvSpPr/>
            <p:nvPr/>
          </p:nvSpPr>
          <p:spPr>
            <a:xfrm>
              <a:off x="3915282" y="4955244"/>
              <a:ext cx="684994" cy="418237"/>
            </a:xfrm>
            <a:custGeom>
              <a:avLst/>
              <a:gdLst>
                <a:gd name="connsiteX0" fmla="*/ 434 w 684994"/>
                <a:gd name="connsiteY0" fmla="*/ 261 h 418237"/>
                <a:gd name="connsiteX1" fmla="*/ 685428 w 684994"/>
                <a:gd name="connsiteY1" fmla="*/ 261 h 418237"/>
                <a:gd name="connsiteX2" fmla="*/ 685428 w 684994"/>
                <a:gd name="connsiteY2" fmla="*/ 418498 h 418237"/>
                <a:gd name="connsiteX3" fmla="*/ 434 w 684994"/>
                <a:gd name="connsiteY3" fmla="*/ 418498 h 41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994" h="418237">
                  <a:moveTo>
                    <a:pt x="434" y="261"/>
                  </a:moveTo>
                  <a:lnTo>
                    <a:pt x="685428" y="261"/>
                  </a:lnTo>
                  <a:lnTo>
                    <a:pt x="685428" y="418498"/>
                  </a:lnTo>
                  <a:lnTo>
                    <a:pt x="434" y="418498"/>
                  </a:lnTo>
                  <a:close/>
                </a:path>
              </a:pathLst>
            </a:custGeom>
            <a:solidFill>
              <a:srgbClr val="95BDFF"/>
            </a:solidFill>
            <a:ln w="7130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2341A5B-A261-D690-8563-4DCF5BAFBB47}"/>
                </a:ext>
              </a:extLst>
            </p:cNvPr>
            <p:cNvSpPr txBox="1"/>
            <p:nvPr/>
          </p:nvSpPr>
          <p:spPr>
            <a:xfrm>
              <a:off x="649573" y="3153258"/>
              <a:ext cx="578307" cy="303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sym typeface="맑은 고딕"/>
                  <a:rtl val="0"/>
                </a:rPr>
                <a:t>상담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수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D50283C-C194-3DD1-E8BE-7AFF7349B09D}"/>
                </a:ext>
              </a:extLst>
            </p:cNvPr>
            <p:cNvSpPr txBox="1"/>
            <p:nvPr/>
          </p:nvSpPr>
          <p:spPr>
            <a:xfrm>
              <a:off x="1400805" y="3514330"/>
              <a:ext cx="544222" cy="303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2160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4C49DBF-D9FD-8027-9E21-4FB7A36D2FA6}"/>
                </a:ext>
              </a:extLst>
            </p:cNvPr>
            <p:cNvSpPr txBox="1"/>
            <p:nvPr/>
          </p:nvSpPr>
          <p:spPr>
            <a:xfrm>
              <a:off x="1466248" y="3676864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sym typeface="맑은 고딕"/>
                <a:rtl val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18AE54-BD7C-B03B-30DB-EE48D09124CB}"/>
                </a:ext>
              </a:extLst>
            </p:cNvPr>
            <p:cNvSpPr txBox="1"/>
            <p:nvPr/>
          </p:nvSpPr>
          <p:spPr>
            <a:xfrm>
              <a:off x="3230456" y="5117116"/>
              <a:ext cx="353914" cy="303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96</a:t>
              </a:r>
              <a:endParaRPr kumimoji="0" lang="ko-KR" altLang="en-US" sz="1500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Arial"/>
                <a:sym typeface="맑은 고딕"/>
                <a:rtl val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8F76AE-29D8-4DAE-D94B-E51A030EF154}"/>
                </a:ext>
              </a:extLst>
            </p:cNvPr>
            <p:cNvSpPr txBox="1"/>
            <p:nvPr/>
          </p:nvSpPr>
          <p:spPr>
            <a:xfrm>
              <a:off x="3244451" y="5015927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sym typeface="맑은 고딕"/>
                <a:rtl val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4E7DBB9-0A01-D11B-5FE9-46691191508C}"/>
                </a:ext>
              </a:extLst>
            </p:cNvPr>
            <p:cNvSpPr txBox="1"/>
            <p:nvPr/>
          </p:nvSpPr>
          <p:spPr>
            <a:xfrm>
              <a:off x="2315926" y="4941161"/>
              <a:ext cx="449068" cy="303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484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5188974-DEA6-D22C-71F9-90689C20CE24}"/>
                </a:ext>
              </a:extLst>
            </p:cNvPr>
            <p:cNvSpPr txBox="1"/>
            <p:nvPr/>
          </p:nvSpPr>
          <p:spPr>
            <a:xfrm>
              <a:off x="2303312" y="5130031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sym typeface="맑은 고딕"/>
                <a:rtl val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A485677-79F4-737B-17AD-0900865DC309}"/>
                </a:ext>
              </a:extLst>
            </p:cNvPr>
            <p:cNvSpPr txBox="1"/>
            <p:nvPr/>
          </p:nvSpPr>
          <p:spPr>
            <a:xfrm>
              <a:off x="4015798" y="4995966"/>
              <a:ext cx="449068" cy="303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476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A274397-361C-4E26-D86D-15861AA145EE}"/>
                </a:ext>
              </a:extLst>
            </p:cNvPr>
            <p:cNvSpPr txBox="1"/>
            <p:nvPr/>
          </p:nvSpPr>
          <p:spPr>
            <a:xfrm>
              <a:off x="4034977" y="5156508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sym typeface="맑은 고딕"/>
                <a:rtl val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5B1BBC1-EE57-5248-B742-A92A59AE6EC9}"/>
                </a:ext>
              </a:extLst>
            </p:cNvPr>
            <p:cNvSpPr txBox="1"/>
            <p:nvPr/>
          </p:nvSpPr>
          <p:spPr>
            <a:xfrm>
              <a:off x="1499142" y="5499158"/>
              <a:ext cx="359595" cy="24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만족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0F6C17B-6DEC-38F4-22D9-3FA0D0F087DE}"/>
                </a:ext>
              </a:extLst>
            </p:cNvPr>
            <p:cNvSpPr txBox="1"/>
            <p:nvPr/>
          </p:nvSpPr>
          <p:spPr>
            <a:xfrm>
              <a:off x="2128695" y="5499158"/>
              <a:ext cx="799858" cy="24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추가</a:t>
              </a:r>
              <a:r>
                <a:rPr kumimoji="0" lang="ko-KR" altLang="en-US" sz="1125" b="0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kumimoji="0" lang="ko-KR" altLang="en-US" sz="1125" b="0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상담</a:t>
              </a:r>
              <a:r>
                <a:rPr kumimoji="0" lang="ko-KR" altLang="en-US" sz="1125" b="0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kumimoji="0" lang="ko-KR" altLang="en-US" sz="1125" b="0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필요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C48F0B9-6206-1975-D2C7-2B88EC3A7E59}"/>
                </a:ext>
              </a:extLst>
            </p:cNvPr>
            <p:cNvSpPr txBox="1"/>
            <p:nvPr/>
          </p:nvSpPr>
          <p:spPr>
            <a:xfrm>
              <a:off x="3211628" y="5499158"/>
              <a:ext cx="359595" cy="24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미흡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E5F5D6C-7331-A493-0A5F-1261F9902AAA}"/>
                </a:ext>
              </a:extLst>
            </p:cNvPr>
            <p:cNvSpPr txBox="1"/>
            <p:nvPr/>
          </p:nvSpPr>
          <p:spPr>
            <a:xfrm>
              <a:off x="3954490" y="5499158"/>
              <a:ext cx="579727" cy="24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해결</a:t>
              </a:r>
              <a:r>
                <a:rPr kumimoji="0" lang="ko-KR" altLang="en-US" sz="1125" b="0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kumimoji="0" lang="ko-KR" altLang="en-US" sz="1125" b="0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불가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E413BC8-7F74-6C6F-DD2C-438556664F7A}"/>
                </a:ext>
              </a:extLst>
            </p:cNvPr>
            <p:cNvSpPr txBox="1"/>
            <p:nvPr/>
          </p:nvSpPr>
          <p:spPr>
            <a:xfrm>
              <a:off x="840528" y="2619887"/>
              <a:ext cx="1740032" cy="357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75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타겟 레이블 분포 현황</a:t>
              </a: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BE28044C-6738-FA6C-D606-559F7DC315E8}"/>
                </a:ext>
              </a:extLst>
            </p:cNvPr>
            <p:cNvSpPr/>
            <p:nvPr/>
          </p:nvSpPr>
          <p:spPr>
            <a:xfrm>
              <a:off x="1346553" y="3475603"/>
              <a:ext cx="684994" cy="1897878"/>
            </a:xfrm>
            <a:custGeom>
              <a:avLst/>
              <a:gdLst>
                <a:gd name="connsiteX0" fmla="*/ 74 w 684994"/>
                <a:gd name="connsiteY0" fmla="*/ 74 h 1897878"/>
                <a:gd name="connsiteX1" fmla="*/ 685068 w 684994"/>
                <a:gd name="connsiteY1" fmla="*/ 74 h 1897878"/>
                <a:gd name="connsiteX2" fmla="*/ 685068 w 684994"/>
                <a:gd name="connsiteY2" fmla="*/ 1897953 h 1897878"/>
                <a:gd name="connsiteX3" fmla="*/ 74 w 684994"/>
                <a:gd name="connsiteY3" fmla="*/ 1897953 h 189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994" h="1897878">
                  <a:moveTo>
                    <a:pt x="74" y="74"/>
                  </a:moveTo>
                  <a:lnTo>
                    <a:pt x="685068" y="74"/>
                  </a:lnTo>
                  <a:lnTo>
                    <a:pt x="685068" y="1897953"/>
                  </a:lnTo>
                  <a:lnTo>
                    <a:pt x="74" y="1897953"/>
                  </a:lnTo>
                  <a:close/>
                </a:path>
              </a:pathLst>
            </a:custGeom>
            <a:noFill/>
            <a:ln w="7130" cap="flat">
              <a:solidFill>
                <a:srgbClr val="42649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0945F5C-C077-E2CC-6386-CBC92A170FE2}"/>
                </a:ext>
              </a:extLst>
            </p:cNvPr>
            <p:cNvSpPr/>
            <p:nvPr/>
          </p:nvSpPr>
          <p:spPr>
            <a:xfrm>
              <a:off x="2202796" y="4948214"/>
              <a:ext cx="684994" cy="425267"/>
            </a:xfrm>
            <a:custGeom>
              <a:avLst/>
              <a:gdLst>
                <a:gd name="connsiteX0" fmla="*/ 194 w 684994"/>
                <a:gd name="connsiteY0" fmla="*/ 260 h 425267"/>
                <a:gd name="connsiteX1" fmla="*/ 685188 w 684994"/>
                <a:gd name="connsiteY1" fmla="*/ 260 h 425267"/>
                <a:gd name="connsiteX2" fmla="*/ 685188 w 684994"/>
                <a:gd name="connsiteY2" fmla="*/ 425527 h 425267"/>
                <a:gd name="connsiteX3" fmla="*/ 194 w 684994"/>
                <a:gd name="connsiteY3" fmla="*/ 425527 h 42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994" h="425267">
                  <a:moveTo>
                    <a:pt x="194" y="260"/>
                  </a:moveTo>
                  <a:lnTo>
                    <a:pt x="685188" y="260"/>
                  </a:lnTo>
                  <a:lnTo>
                    <a:pt x="685188" y="425527"/>
                  </a:lnTo>
                  <a:lnTo>
                    <a:pt x="194" y="425527"/>
                  </a:lnTo>
                  <a:close/>
                </a:path>
              </a:pathLst>
            </a:custGeom>
            <a:noFill/>
            <a:ln w="7130" cap="flat">
              <a:solidFill>
                <a:srgbClr val="4F84D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0A51777-4466-6014-408D-F80C82EDC0B2}"/>
                </a:ext>
              </a:extLst>
            </p:cNvPr>
            <p:cNvSpPr/>
            <p:nvPr/>
          </p:nvSpPr>
          <p:spPr>
            <a:xfrm>
              <a:off x="3059039" y="5289129"/>
              <a:ext cx="684994" cy="84352"/>
            </a:xfrm>
            <a:custGeom>
              <a:avLst/>
              <a:gdLst>
                <a:gd name="connsiteX0" fmla="*/ 314 w 684994"/>
                <a:gd name="connsiteY0" fmla="*/ 303 h 84352"/>
                <a:gd name="connsiteX1" fmla="*/ 685308 w 684994"/>
                <a:gd name="connsiteY1" fmla="*/ 303 h 84352"/>
                <a:gd name="connsiteX2" fmla="*/ 685308 w 684994"/>
                <a:gd name="connsiteY2" fmla="*/ 84656 h 84352"/>
                <a:gd name="connsiteX3" fmla="*/ 314 w 684994"/>
                <a:gd name="connsiteY3" fmla="*/ 84656 h 8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994" h="84352">
                  <a:moveTo>
                    <a:pt x="314" y="303"/>
                  </a:moveTo>
                  <a:lnTo>
                    <a:pt x="685308" y="303"/>
                  </a:lnTo>
                  <a:lnTo>
                    <a:pt x="685308" y="84656"/>
                  </a:lnTo>
                  <a:lnTo>
                    <a:pt x="314" y="84656"/>
                  </a:lnTo>
                  <a:close/>
                </a:path>
              </a:pathLst>
            </a:custGeom>
            <a:noFill/>
            <a:ln w="7130" cap="flat">
              <a:solidFill>
                <a:srgbClr val="4E8FF9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22604638-3C7A-42EE-A239-22637A8A39F5}"/>
                </a:ext>
              </a:extLst>
            </p:cNvPr>
            <p:cNvSpPr/>
            <p:nvPr/>
          </p:nvSpPr>
          <p:spPr>
            <a:xfrm>
              <a:off x="3915282" y="4955244"/>
              <a:ext cx="684994" cy="418237"/>
            </a:xfrm>
            <a:custGeom>
              <a:avLst/>
              <a:gdLst>
                <a:gd name="connsiteX0" fmla="*/ 434 w 684994"/>
                <a:gd name="connsiteY0" fmla="*/ 261 h 418237"/>
                <a:gd name="connsiteX1" fmla="*/ 685428 w 684994"/>
                <a:gd name="connsiteY1" fmla="*/ 261 h 418237"/>
                <a:gd name="connsiteX2" fmla="*/ 685428 w 684994"/>
                <a:gd name="connsiteY2" fmla="*/ 418498 h 418237"/>
                <a:gd name="connsiteX3" fmla="*/ 434 w 684994"/>
                <a:gd name="connsiteY3" fmla="*/ 418498 h 41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4994" h="418237">
                  <a:moveTo>
                    <a:pt x="434" y="261"/>
                  </a:moveTo>
                  <a:lnTo>
                    <a:pt x="685428" y="261"/>
                  </a:lnTo>
                  <a:lnTo>
                    <a:pt x="685428" y="418498"/>
                  </a:lnTo>
                  <a:lnTo>
                    <a:pt x="434" y="418498"/>
                  </a:lnTo>
                  <a:close/>
                </a:path>
              </a:pathLst>
            </a:custGeom>
            <a:noFill/>
            <a:ln w="7130" cap="flat">
              <a:solidFill>
                <a:srgbClr val="95BD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03" name="그래픽 10">
              <a:extLst>
                <a:ext uri="{FF2B5EF4-FFF2-40B4-BE49-F238E27FC236}">
                  <a16:creationId xmlns:a16="http://schemas.microsoft.com/office/drawing/2014/main" id="{FAB29560-5518-F961-5CDA-6E8595DE2754}"/>
                </a:ext>
              </a:extLst>
            </p:cNvPr>
            <p:cNvGrpSpPr/>
            <p:nvPr/>
          </p:nvGrpSpPr>
          <p:grpSpPr>
            <a:xfrm>
              <a:off x="1142481" y="3436870"/>
              <a:ext cx="65645" cy="1936626"/>
              <a:chOff x="1142481" y="3436870"/>
              <a:chExt cx="65645" cy="1936626"/>
            </a:xfrm>
            <a:noFill/>
          </p:grpSpPr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34BB89FF-A8E3-BBA9-F586-26325296FC56}"/>
                  </a:ext>
                </a:extLst>
              </p:cNvPr>
              <p:cNvSpPr/>
              <p:nvPr/>
            </p:nvSpPr>
            <p:spPr>
              <a:xfrm>
                <a:off x="1175304" y="3439321"/>
                <a:ext cx="7135" cy="1934175"/>
              </a:xfrm>
              <a:custGeom>
                <a:avLst/>
                <a:gdLst>
                  <a:gd name="connsiteX0" fmla="*/ 50 w 7135"/>
                  <a:gd name="connsiteY0" fmla="*/ 1934243 h 1934175"/>
                  <a:gd name="connsiteX1" fmla="*/ 50 w 7135"/>
                  <a:gd name="connsiteY1" fmla="*/ 68 h 1934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5" h="1934175">
                    <a:moveTo>
                      <a:pt x="50" y="1934243"/>
                    </a:moveTo>
                    <a:lnTo>
                      <a:pt x="50" y="68"/>
                    </a:lnTo>
                  </a:path>
                </a:pathLst>
              </a:custGeom>
              <a:noFill/>
              <a:ln w="7130" cap="flat">
                <a:solidFill>
                  <a:srgbClr val="48484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CDCBD2BA-EFB5-543D-267E-6EB5883590AA}"/>
                  </a:ext>
                </a:extLst>
              </p:cNvPr>
              <p:cNvSpPr/>
              <p:nvPr/>
            </p:nvSpPr>
            <p:spPr>
              <a:xfrm>
                <a:off x="1142481" y="3436870"/>
                <a:ext cx="65645" cy="36376"/>
              </a:xfrm>
              <a:custGeom>
                <a:avLst/>
                <a:gdLst>
                  <a:gd name="connsiteX0" fmla="*/ 65695 w 65645"/>
                  <a:gd name="connsiteY0" fmla="*/ 36444 h 36376"/>
                  <a:gd name="connsiteX1" fmla="*/ 32873 w 65645"/>
                  <a:gd name="connsiteY1" fmla="*/ 68 h 36376"/>
                  <a:gd name="connsiteX2" fmla="*/ 50 w 65645"/>
                  <a:gd name="connsiteY2" fmla="*/ 36444 h 3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645" h="36376">
                    <a:moveTo>
                      <a:pt x="65695" y="36444"/>
                    </a:moveTo>
                    <a:lnTo>
                      <a:pt x="32873" y="68"/>
                    </a:lnTo>
                    <a:lnTo>
                      <a:pt x="50" y="36444"/>
                    </a:lnTo>
                  </a:path>
                </a:pathLst>
              </a:custGeom>
              <a:noFill/>
              <a:ln w="7130" cap="flat">
                <a:solidFill>
                  <a:srgbClr val="48484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4" name="그래픽 10">
              <a:extLst>
                <a:ext uri="{FF2B5EF4-FFF2-40B4-BE49-F238E27FC236}">
                  <a16:creationId xmlns:a16="http://schemas.microsoft.com/office/drawing/2014/main" id="{52F02248-CE34-39F1-7AA4-9D27C1ADE29F}"/>
                </a:ext>
              </a:extLst>
            </p:cNvPr>
            <p:cNvGrpSpPr/>
            <p:nvPr/>
          </p:nvGrpSpPr>
          <p:grpSpPr>
            <a:xfrm>
              <a:off x="1175304" y="5337121"/>
              <a:ext cx="3631184" cy="72752"/>
              <a:chOff x="1175304" y="5337121"/>
              <a:chExt cx="3631184" cy="72752"/>
            </a:xfrm>
            <a:noFill/>
          </p:grpSpPr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810C37FB-0596-6092-8FBF-4E71886DF140}"/>
                  </a:ext>
                </a:extLst>
              </p:cNvPr>
              <p:cNvSpPr/>
              <p:nvPr/>
            </p:nvSpPr>
            <p:spPr>
              <a:xfrm>
                <a:off x="1175304" y="5373497"/>
                <a:ext cx="3628972" cy="7907"/>
              </a:xfrm>
              <a:custGeom>
                <a:avLst/>
                <a:gdLst>
                  <a:gd name="connsiteX0" fmla="*/ 50 w 3628972"/>
                  <a:gd name="connsiteY0" fmla="*/ 314 h 7907"/>
                  <a:gd name="connsiteX1" fmla="*/ 3629022 w 3628972"/>
                  <a:gd name="connsiteY1" fmla="*/ 314 h 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8972" h="7907">
                    <a:moveTo>
                      <a:pt x="50" y="314"/>
                    </a:moveTo>
                    <a:lnTo>
                      <a:pt x="3629022" y="314"/>
                    </a:lnTo>
                  </a:path>
                </a:pathLst>
              </a:custGeom>
              <a:noFill/>
              <a:ln w="7130" cap="flat">
                <a:solidFill>
                  <a:srgbClr val="48484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4F0EA355-13E7-7FE5-A2A7-A89E040FEDA2}"/>
                  </a:ext>
                </a:extLst>
              </p:cNvPr>
              <p:cNvSpPr/>
              <p:nvPr/>
            </p:nvSpPr>
            <p:spPr>
              <a:xfrm>
                <a:off x="4773665" y="5337121"/>
                <a:ext cx="32822" cy="72752"/>
              </a:xfrm>
              <a:custGeom>
                <a:avLst/>
                <a:gdLst>
                  <a:gd name="connsiteX0" fmla="*/ 50 w 32822"/>
                  <a:gd name="connsiteY0" fmla="*/ 73066 h 72752"/>
                  <a:gd name="connsiteX1" fmla="*/ 32873 w 32822"/>
                  <a:gd name="connsiteY1" fmla="*/ 36690 h 72752"/>
                  <a:gd name="connsiteX2" fmla="*/ 50 w 32822"/>
                  <a:gd name="connsiteY2" fmla="*/ 314 h 7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822" h="72752">
                    <a:moveTo>
                      <a:pt x="50" y="73066"/>
                    </a:moveTo>
                    <a:lnTo>
                      <a:pt x="32873" y="36690"/>
                    </a:lnTo>
                    <a:lnTo>
                      <a:pt x="50" y="314"/>
                    </a:lnTo>
                  </a:path>
                </a:pathLst>
              </a:custGeom>
              <a:noFill/>
              <a:ln w="7130" cap="flat">
                <a:solidFill>
                  <a:srgbClr val="48484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110D5A7-7FE5-EE4C-E374-6C4B564589E4}"/>
              </a:ext>
            </a:extLst>
          </p:cNvPr>
          <p:cNvSpPr txBox="1"/>
          <p:nvPr/>
        </p:nvSpPr>
        <p:spPr>
          <a:xfrm>
            <a:off x="5552947" y="2909671"/>
            <a:ext cx="6102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kern="0" dirty="0">
                <a:solidFill>
                  <a:prstClr val="black"/>
                </a:solidFill>
                <a:latin typeface="프리젠테이션 6 SemiBold" pitchFamily="2" charset="-127"/>
                <a:ea typeface="프리젠테이션 6 SemiBold" pitchFamily="2" charset="-127"/>
              </a:rPr>
              <a:t>주요</a:t>
            </a: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 수치형 피처 분포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BA07C10-68EE-770B-0AE1-54261D08B02D}"/>
              </a:ext>
            </a:extLst>
          </p:cNvPr>
          <p:cNvSpPr txBox="1"/>
          <p:nvPr/>
        </p:nvSpPr>
        <p:spPr>
          <a:xfrm>
            <a:off x="841547" y="643244"/>
            <a:ext cx="92097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EDA</a:t>
            </a:r>
            <a:endParaRPr kumimoji="0" lang="en-US" altLang="ko-KR" sz="3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3B5BCC6-24E4-E713-9D32-82B1628C4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301884"/>
              </p:ext>
            </p:extLst>
          </p:nvPr>
        </p:nvGraphicFramePr>
        <p:xfrm>
          <a:off x="5625072" y="3381500"/>
          <a:ext cx="5759881" cy="2652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006">
                  <a:extLst>
                    <a:ext uri="{9D8B030D-6E8A-4147-A177-3AD203B41FA5}">
                      <a16:colId xmlns:a16="http://schemas.microsoft.com/office/drawing/2014/main" val="3115989920"/>
                    </a:ext>
                  </a:extLst>
                </a:gridCol>
                <a:gridCol w="836575">
                  <a:extLst>
                    <a:ext uri="{9D8B030D-6E8A-4147-A177-3AD203B41FA5}">
                      <a16:colId xmlns:a16="http://schemas.microsoft.com/office/drawing/2014/main" val="3303783383"/>
                    </a:ext>
                  </a:extLst>
                </a:gridCol>
                <a:gridCol w="836575">
                  <a:extLst>
                    <a:ext uri="{9D8B030D-6E8A-4147-A177-3AD203B41FA5}">
                      <a16:colId xmlns:a16="http://schemas.microsoft.com/office/drawing/2014/main" val="1423413431"/>
                    </a:ext>
                  </a:extLst>
                </a:gridCol>
                <a:gridCol w="836575">
                  <a:extLst>
                    <a:ext uri="{9D8B030D-6E8A-4147-A177-3AD203B41FA5}">
                      <a16:colId xmlns:a16="http://schemas.microsoft.com/office/drawing/2014/main" val="2591429910"/>
                    </a:ext>
                  </a:extLst>
                </a:gridCol>
                <a:gridCol w="836575">
                  <a:extLst>
                    <a:ext uri="{9D8B030D-6E8A-4147-A177-3AD203B41FA5}">
                      <a16:colId xmlns:a16="http://schemas.microsoft.com/office/drawing/2014/main" val="2675044067"/>
                    </a:ext>
                  </a:extLst>
                </a:gridCol>
                <a:gridCol w="836575">
                  <a:extLst>
                    <a:ext uri="{9D8B030D-6E8A-4147-A177-3AD203B41FA5}">
                      <a16:colId xmlns:a16="http://schemas.microsoft.com/office/drawing/2014/main" val="1664786858"/>
                    </a:ext>
                  </a:extLst>
                </a:gridCol>
              </a:tblGrid>
              <a:tr h="530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피처</a:t>
                      </a:r>
                    </a:p>
                  </a:txBody>
                  <a:tcPr marL="63832" marR="63832" marT="31916" marB="31916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평균</a:t>
                      </a: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중간값</a:t>
                      </a: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표준편차</a:t>
                      </a: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최소</a:t>
                      </a: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최대</a:t>
                      </a: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68313"/>
                  </a:ext>
                </a:extLst>
              </a:tr>
              <a:tr h="53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2" charset="-127"/>
                        </a:rPr>
                        <a:t>speech_count</a:t>
                      </a:r>
                      <a:endParaRPr lang="ko-KR" altLang="en-US" sz="100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38.2</a:t>
                      </a: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36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12.5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10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112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780534"/>
                  </a:ext>
                </a:extLst>
              </a:tr>
              <a:tr h="53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2" charset="-127"/>
                        </a:rPr>
                        <a:t>sent_score</a:t>
                      </a:r>
                      <a:endParaRPr lang="ko-KR" altLang="en-US" sz="100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2.75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2.80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0.35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85000"/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1.10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85000"/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4.90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85000"/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53793"/>
                  </a:ext>
                </a:extLst>
              </a:tr>
              <a:tr h="53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2" charset="-127"/>
                        </a:rPr>
                        <a:t>emo_3_star_score</a:t>
                      </a:r>
                      <a:endParaRPr lang="ko-KR" altLang="en-US" sz="100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0.24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0.23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0.05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85000"/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0.05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85000"/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0.45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85000"/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918250"/>
                  </a:ext>
                </a:extLst>
              </a:tr>
              <a:tr h="53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  <a:cs typeface="Pretendard" panose="02000503000000020004" pitchFamily="2" charset="-127"/>
                        </a:rPr>
                        <a:t>script_pharase_ratio</a:t>
                      </a:r>
                      <a:endParaRPr lang="en-US" altLang="ko-KR" sz="100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프리젠테이션 6 SemiBold" pitchFamily="2" charset="-127"/>
                        <a:ea typeface="프리젠테이션 6 SemiBold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accent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0.11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0.10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0.04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85000"/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0.00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85000"/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85000"/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프리젠테이션 4 Regular" pitchFamily="2" charset="-127"/>
                          <a:ea typeface="프리젠테이션 4 Regular" pitchFamily="2" charset="-127"/>
                          <a:cs typeface="Pretendard" panose="02000503000000020004" pitchFamily="2" charset="-127"/>
                        </a:rPr>
                        <a:t>0.27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85000"/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프리젠테이션 4 Regular" pitchFamily="2" charset="-127"/>
                        <a:ea typeface="프리젠테이션 4 Regular" pitchFamily="2" charset="-127"/>
                        <a:cs typeface="Pretendard" panose="02000503000000020004" pitchFamily="2" charset="-127"/>
                      </a:endParaRPr>
                    </a:p>
                  </a:txBody>
                  <a:tcPr marL="63832" marR="63832" marT="31916" marB="3191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22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2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93F47-F5A7-B9D2-CA27-2215E4B53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3;p3">
            <a:extLst>
              <a:ext uri="{FF2B5EF4-FFF2-40B4-BE49-F238E27FC236}">
                <a16:creationId xmlns:a16="http://schemas.microsoft.com/office/drawing/2014/main" id="{1D32197E-D0B1-DC44-F9BF-39BDAD906B73}"/>
              </a:ext>
            </a:extLst>
          </p:cNvPr>
          <p:cNvCxnSpPr/>
          <p:nvPr/>
        </p:nvCxnSpPr>
        <p:spPr>
          <a:xfrm>
            <a:off x="1023738" y="-20471"/>
            <a:ext cx="0" cy="70744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104;p3">
            <a:extLst>
              <a:ext uri="{FF2B5EF4-FFF2-40B4-BE49-F238E27FC236}">
                <a16:creationId xmlns:a16="http://schemas.microsoft.com/office/drawing/2014/main" id="{30B194DD-4B98-D28C-2C2A-66CE952133EB}"/>
              </a:ext>
            </a:extLst>
          </p:cNvPr>
          <p:cNvCxnSpPr/>
          <p:nvPr/>
        </p:nvCxnSpPr>
        <p:spPr>
          <a:xfrm>
            <a:off x="0" y="996014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" name="Google Shape;106;p3">
            <a:extLst>
              <a:ext uri="{FF2B5EF4-FFF2-40B4-BE49-F238E27FC236}">
                <a16:creationId xmlns:a16="http://schemas.microsoft.com/office/drawing/2014/main" id="{01AC826D-6291-D0B1-F129-0670542FA44D}"/>
              </a:ext>
            </a:extLst>
          </p:cNvPr>
          <p:cNvCxnSpPr/>
          <p:nvPr/>
        </p:nvCxnSpPr>
        <p:spPr>
          <a:xfrm>
            <a:off x="0" y="586198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21342AB-3464-6378-194D-687935FB6D5A}"/>
              </a:ext>
            </a:extLst>
          </p:cNvPr>
          <p:cNvCxnSpPr>
            <a:cxnSpLocks/>
          </p:cNvCxnSpPr>
          <p:nvPr/>
        </p:nvCxnSpPr>
        <p:spPr>
          <a:xfrm>
            <a:off x="1023738" y="-20471"/>
            <a:ext cx="0" cy="70744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4D0B0E-F00E-3F60-73BA-BE67727B0073}"/>
              </a:ext>
            </a:extLst>
          </p:cNvPr>
          <p:cNvCxnSpPr>
            <a:cxnSpLocks/>
          </p:cNvCxnSpPr>
          <p:nvPr/>
        </p:nvCxnSpPr>
        <p:spPr>
          <a:xfrm>
            <a:off x="0" y="996014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5E9AF0-4882-FE0D-CF9D-DB42C5B7358D}"/>
              </a:ext>
            </a:extLst>
          </p:cNvPr>
          <p:cNvSpPr txBox="1"/>
          <p:nvPr/>
        </p:nvSpPr>
        <p:spPr>
          <a:xfrm>
            <a:off x="1931148" y="1841004"/>
            <a:ext cx="3122650" cy="32316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21000" dirty="0">
                <a:ln w="19050">
                  <a:solidFill>
                    <a:schemeClr val="accent1"/>
                  </a:solidFill>
                </a:ln>
                <a:solidFill>
                  <a:schemeClr val="tx1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03</a:t>
            </a:r>
            <a:endParaRPr lang="ko-KR" altLang="en-US" sz="21000" dirty="0">
              <a:ln w="19050">
                <a:solidFill>
                  <a:schemeClr val="accent1"/>
                </a:solidFill>
              </a:ln>
              <a:solidFill>
                <a:schemeClr val="tx1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8B64D78-A31A-3BDA-E878-7F4033DBCE66}"/>
              </a:ext>
            </a:extLst>
          </p:cNvPr>
          <p:cNvCxnSpPr>
            <a:cxnSpLocks/>
          </p:cNvCxnSpPr>
          <p:nvPr/>
        </p:nvCxnSpPr>
        <p:spPr>
          <a:xfrm>
            <a:off x="0" y="5861986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B2FFD8-C1E3-0903-5867-D1FFD79C67A2}"/>
              </a:ext>
            </a:extLst>
          </p:cNvPr>
          <p:cNvSpPr txBox="1"/>
          <p:nvPr/>
        </p:nvSpPr>
        <p:spPr>
          <a:xfrm>
            <a:off x="5560307" y="3121223"/>
            <a:ext cx="169597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구현 전략</a:t>
            </a:r>
            <a:endParaRPr lang="ko-KR" altLang="en-US" dirty="0">
              <a:solidFill>
                <a:schemeClr val="tx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74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8E1B-1101-1D15-2B13-3987241C1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8F6EEB-D67E-5E0F-5CA7-B9CAC4FFDB94}"/>
              </a:ext>
            </a:extLst>
          </p:cNvPr>
          <p:cNvSpPr txBox="1"/>
          <p:nvPr/>
        </p:nvSpPr>
        <p:spPr>
          <a:xfrm>
            <a:off x="773588" y="648677"/>
            <a:ext cx="13000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기술 스택</a:t>
            </a:r>
            <a:endParaRPr kumimoji="0" lang="en-US" altLang="ko-KR" sz="25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D8DA7E-0BB3-F845-2628-E37C478E12D3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794E88-0E49-70FC-F702-6DEDDF42AB91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B0E7E0-9CFD-BB87-4427-B47B2A074BCB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85781E6-5BDC-81F0-77B5-ABF8D05342F3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9DF562-C2C9-2F64-8BBA-F0FF80C62DE4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54679-5967-9EDE-F88B-21AFFB30AEA1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759D9B-B3CF-0EBC-258B-9430FD22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995" y="2404487"/>
            <a:ext cx="1005485" cy="1005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2600A9-D51B-E7FB-16C0-367A06B9AF74}"/>
              </a:ext>
            </a:extLst>
          </p:cNvPr>
          <p:cNvSpPr txBox="1"/>
          <p:nvPr/>
        </p:nvSpPr>
        <p:spPr>
          <a:xfrm>
            <a:off x="1664932" y="1581805"/>
            <a:ext cx="131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프리젠테이션 6 SemiBold" pitchFamily="2" charset="-127"/>
                <a:ea typeface="프리젠테이션 6 SemiBold" pitchFamily="2" charset="-127"/>
              </a:rPr>
              <a:t>Front-End</a:t>
            </a:r>
            <a:endParaRPr kumimoji="1" lang="ko-KR" altLang="en-US" sz="2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9CF2A-0AD9-6165-C147-3634AF254451}"/>
              </a:ext>
            </a:extLst>
          </p:cNvPr>
          <p:cNvSpPr txBox="1"/>
          <p:nvPr/>
        </p:nvSpPr>
        <p:spPr>
          <a:xfrm>
            <a:off x="3383374" y="1581805"/>
            <a:ext cx="1256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프리젠테이션 6 SemiBold" pitchFamily="2" charset="-127"/>
                <a:ea typeface="프리젠테이션 6 SemiBold" pitchFamily="2" charset="-127"/>
              </a:rPr>
              <a:t>Back-End</a:t>
            </a:r>
            <a:endParaRPr kumimoji="1" lang="ko-KR" altLang="en-US" sz="2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D8763E-6AE2-B96F-B5EA-56289C1A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95" y="3967509"/>
            <a:ext cx="1005486" cy="10054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7D86C6-C087-5384-BB73-17CE7B030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75" y="2404486"/>
            <a:ext cx="1005468" cy="10054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568A50-81E6-4A6A-C987-665CC7484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807" y="3939815"/>
            <a:ext cx="1005484" cy="10054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785E8B-5449-5838-8CB4-42B1524F59AD}"/>
              </a:ext>
            </a:extLst>
          </p:cNvPr>
          <p:cNvSpPr txBox="1"/>
          <p:nvPr/>
        </p:nvSpPr>
        <p:spPr>
          <a:xfrm>
            <a:off x="5034554" y="158180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latin typeface="프리젠테이션 6 SemiBold" pitchFamily="2" charset="-127"/>
                <a:ea typeface="프리젠테이션 6 SemiBold" pitchFamily="2" charset="-127"/>
              </a:rPr>
              <a:t>DataBase</a:t>
            </a:r>
            <a:endParaRPr kumimoji="1" lang="ko-KR" altLang="en-US" sz="2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B40D3D-2C09-56BA-F0E0-02943D031901}"/>
              </a:ext>
            </a:extLst>
          </p:cNvPr>
          <p:cNvSpPr txBox="1"/>
          <p:nvPr/>
        </p:nvSpPr>
        <p:spPr>
          <a:xfrm>
            <a:off x="6733362" y="1587058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프리젠테이션 6 SemiBold" pitchFamily="2" charset="-127"/>
                <a:ea typeface="프리젠테이션 6 SemiBold" pitchFamily="2" charset="-127"/>
              </a:rPr>
              <a:t>Design</a:t>
            </a:r>
            <a:endParaRPr kumimoji="1" lang="ko-KR" altLang="en-US" sz="2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E59E61-61BB-3FC0-6BD3-96BD3FB43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847" y="2404468"/>
            <a:ext cx="1005486" cy="10054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DFA0891-D03F-8732-A915-0DFDE41B3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294" y="2404467"/>
            <a:ext cx="1005487" cy="1005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7A708B-DC08-698D-55FD-9D0DEA283EF8}"/>
              </a:ext>
            </a:extLst>
          </p:cNvPr>
          <p:cNvSpPr txBox="1"/>
          <p:nvPr/>
        </p:nvSpPr>
        <p:spPr>
          <a:xfrm>
            <a:off x="8055463" y="1581805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000" dirty="0">
                <a:latin typeface="프리젠테이션 6 SemiBold" pitchFamily="2" charset="-127"/>
                <a:ea typeface="프리젠테이션 6 SemiBold" pitchFamily="2" charset="-127"/>
              </a:rPr>
              <a:t>Release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D2A3B51-EC98-5423-81CF-E8E11DF5E1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670" y="2329356"/>
            <a:ext cx="1005487" cy="10054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653E86-0411-CF06-0A0B-706A068D608D}"/>
              </a:ext>
            </a:extLst>
          </p:cNvPr>
          <p:cNvSpPr txBox="1"/>
          <p:nvPr/>
        </p:nvSpPr>
        <p:spPr>
          <a:xfrm>
            <a:off x="9824816" y="1584294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프리젠테이션 6 SemiBold" pitchFamily="2" charset="-127"/>
                <a:ea typeface="프리젠테이션 6 SemiBold" pitchFamily="2" charset="-127"/>
              </a:rPr>
              <a:t>AI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921507E-1ED3-1D47-A47B-DC68CCF14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1808" y="2329356"/>
            <a:ext cx="1005487" cy="10054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0F1F3A8-7C47-CAD5-279C-888B921E5D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1808" y="3939812"/>
            <a:ext cx="1005487" cy="10054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BB27A00-E349-A3CE-4AC2-0DE73399B2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847" y="3967490"/>
            <a:ext cx="1005487" cy="10054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833711-6517-D3F4-9FD5-A0EE1A595F77}"/>
              </a:ext>
            </a:extLst>
          </p:cNvPr>
          <p:cNvSpPr txBox="1"/>
          <p:nvPr/>
        </p:nvSpPr>
        <p:spPr>
          <a:xfrm>
            <a:off x="1915248" y="3409954"/>
            <a:ext cx="689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React</a:t>
            </a:r>
            <a:endParaRPr kumimoji="1"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0F5B2-C845-30E3-9400-CB4C70312353}"/>
              </a:ext>
            </a:extLst>
          </p:cNvPr>
          <p:cNvSpPr txBox="1"/>
          <p:nvPr/>
        </p:nvSpPr>
        <p:spPr>
          <a:xfrm>
            <a:off x="3520717" y="342166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Django</a:t>
            </a:r>
            <a:endParaRPr kumimoji="1"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952F66-6F49-FA39-E35A-BD2B2EFD6983}"/>
              </a:ext>
            </a:extLst>
          </p:cNvPr>
          <p:cNvSpPr txBox="1"/>
          <p:nvPr/>
        </p:nvSpPr>
        <p:spPr>
          <a:xfrm>
            <a:off x="5270100" y="3421666"/>
            <a:ext cx="67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Redis</a:t>
            </a:r>
            <a:endParaRPr kumimoji="1"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CA99B4-A511-E870-5C21-DCE72841770C}"/>
              </a:ext>
            </a:extLst>
          </p:cNvPr>
          <p:cNvSpPr txBox="1"/>
          <p:nvPr/>
        </p:nvSpPr>
        <p:spPr>
          <a:xfrm>
            <a:off x="6762774" y="3429635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Figma</a:t>
            </a:r>
            <a:endParaRPr kumimoji="1"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449CD1-72AD-503B-5470-E8933452CD8E}"/>
              </a:ext>
            </a:extLst>
          </p:cNvPr>
          <p:cNvSpPr txBox="1"/>
          <p:nvPr/>
        </p:nvSpPr>
        <p:spPr>
          <a:xfrm>
            <a:off x="8265284" y="3429635"/>
            <a:ext cx="593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AWS</a:t>
            </a:r>
            <a:endParaRPr kumimoji="1"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4F1ADE-E571-8ECC-37B9-5FDB9E5C82E5}"/>
              </a:ext>
            </a:extLst>
          </p:cNvPr>
          <p:cNvSpPr txBox="1"/>
          <p:nvPr/>
        </p:nvSpPr>
        <p:spPr>
          <a:xfrm>
            <a:off x="9422366" y="3421666"/>
            <a:ext cx="1204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Scikit-learn</a:t>
            </a:r>
            <a:endParaRPr kumimoji="1"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7FED75-74E5-416D-07C7-6BC6889C1605}"/>
              </a:ext>
            </a:extLst>
          </p:cNvPr>
          <p:cNvSpPr txBox="1"/>
          <p:nvPr/>
        </p:nvSpPr>
        <p:spPr>
          <a:xfrm>
            <a:off x="1695676" y="5059273"/>
            <a:ext cx="1099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TypeScript</a:t>
            </a:r>
            <a:endParaRPr kumimoji="1"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CDE738-2C9E-D58D-75F7-24373C0F4950}"/>
              </a:ext>
            </a:extLst>
          </p:cNvPr>
          <p:cNvSpPr txBox="1"/>
          <p:nvPr/>
        </p:nvSpPr>
        <p:spPr>
          <a:xfrm>
            <a:off x="3531649" y="5059273"/>
            <a:ext cx="834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Python</a:t>
            </a:r>
            <a:endParaRPr kumimoji="1"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D91992-CEC2-762E-AFB6-A841A5EA90E2}"/>
              </a:ext>
            </a:extLst>
          </p:cNvPr>
          <p:cNvSpPr txBox="1"/>
          <p:nvPr/>
        </p:nvSpPr>
        <p:spPr>
          <a:xfrm>
            <a:off x="5299050" y="5059273"/>
            <a:ext cx="593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AWS</a:t>
            </a:r>
            <a:endParaRPr kumimoji="1"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52A8DF-EC95-2290-738E-7176BFEF70EE}"/>
              </a:ext>
            </a:extLst>
          </p:cNvPr>
          <p:cNvSpPr txBox="1"/>
          <p:nvPr/>
        </p:nvSpPr>
        <p:spPr>
          <a:xfrm>
            <a:off x="9646156" y="4972249"/>
            <a:ext cx="881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err="1">
                <a:latin typeface="프리젠테이션 4 Regular" pitchFamily="2" charset="-127"/>
                <a:ea typeface="프리젠테이션 4 Regular" pitchFamily="2" charset="-127"/>
              </a:rPr>
              <a:t>Pytorch</a:t>
            </a:r>
            <a:endParaRPr kumimoji="1"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6CEBB4-2D7F-D47D-1330-974076D14241}"/>
              </a:ext>
            </a:extLst>
          </p:cNvPr>
          <p:cNvSpPr txBox="1"/>
          <p:nvPr/>
        </p:nvSpPr>
        <p:spPr>
          <a:xfrm>
            <a:off x="5390421" y="5609922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프리젠테이션 6 SemiBold" pitchFamily="2" charset="-127"/>
                <a:ea typeface="프리젠테이션 6 SemiBold" pitchFamily="2" charset="-127"/>
              </a:rPr>
              <a:t>…</a:t>
            </a:r>
            <a:endParaRPr kumimoji="1" lang="ko-KR" altLang="en-US" sz="28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317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23F030-12AC-81E1-79A2-A613C9D9F033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13034CC-6CFA-1134-B98D-4DD49B81064A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7EFAD6-F1D8-434C-2CE3-49729FC7238A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56B3DD-4407-B2B1-5D65-78164B088CB1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BFF458-1F03-FE08-9741-90556F3BA45A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11B9E-5F89-4252-0734-F338B8D8B9B4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Google Shape;223;p8">
            <a:extLst>
              <a:ext uri="{FF2B5EF4-FFF2-40B4-BE49-F238E27FC236}">
                <a16:creationId xmlns:a16="http://schemas.microsoft.com/office/drawing/2014/main" id="{2052ABFD-A723-2361-FF4A-DFDCEDF5BAED}"/>
              </a:ext>
            </a:extLst>
          </p:cNvPr>
          <p:cNvSpPr/>
          <p:nvPr/>
        </p:nvSpPr>
        <p:spPr>
          <a:xfrm>
            <a:off x="1295584" y="2203722"/>
            <a:ext cx="9515179" cy="351986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231;p8">
            <a:extLst>
              <a:ext uri="{FF2B5EF4-FFF2-40B4-BE49-F238E27FC236}">
                <a16:creationId xmlns:a16="http://schemas.microsoft.com/office/drawing/2014/main" id="{21B82001-1A39-CBB0-4075-287BB6B4BB17}"/>
              </a:ext>
            </a:extLst>
          </p:cNvPr>
          <p:cNvGrpSpPr/>
          <p:nvPr/>
        </p:nvGrpSpPr>
        <p:grpSpPr>
          <a:xfrm>
            <a:off x="3659274" y="2213734"/>
            <a:ext cx="175242" cy="3519871"/>
            <a:chOff x="3967993" y="2213734"/>
            <a:chExt cx="175242" cy="3519871"/>
          </a:xfrm>
        </p:grpSpPr>
        <p:cxnSp>
          <p:nvCxnSpPr>
            <p:cNvPr id="7" name="Google Shape;232;p8">
              <a:extLst>
                <a:ext uri="{FF2B5EF4-FFF2-40B4-BE49-F238E27FC236}">
                  <a16:creationId xmlns:a16="http://schemas.microsoft.com/office/drawing/2014/main" id="{21D51E71-964A-7B60-0D11-3C7C22BC84C1}"/>
                </a:ext>
              </a:extLst>
            </p:cNvPr>
            <p:cNvCxnSpPr/>
            <p:nvPr/>
          </p:nvCxnSpPr>
          <p:spPr>
            <a:xfrm>
              <a:off x="3970514" y="2213734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9" name="Google Shape;233;p8">
              <a:extLst>
                <a:ext uri="{FF2B5EF4-FFF2-40B4-BE49-F238E27FC236}">
                  <a16:creationId xmlns:a16="http://schemas.microsoft.com/office/drawing/2014/main" id="{3248FBD1-A415-7187-9B6B-EF20E513D657}"/>
                </a:ext>
              </a:extLst>
            </p:cNvPr>
            <p:cNvGrpSpPr/>
            <p:nvPr/>
          </p:nvGrpSpPr>
          <p:grpSpPr>
            <a:xfrm>
              <a:off x="3967993" y="3863624"/>
              <a:ext cx="175242" cy="220090"/>
              <a:chOff x="3967993" y="3953890"/>
              <a:chExt cx="175242" cy="220090"/>
            </a:xfrm>
          </p:grpSpPr>
          <p:cxnSp>
            <p:nvCxnSpPr>
              <p:cNvPr id="11" name="Google Shape;234;p8">
                <a:extLst>
                  <a:ext uri="{FF2B5EF4-FFF2-40B4-BE49-F238E27FC236}">
                    <a16:creationId xmlns:a16="http://schemas.microsoft.com/office/drawing/2014/main" id="{F205D3FD-2C23-4CAD-1794-12B08D05D881}"/>
                  </a:ext>
                </a:extLst>
              </p:cNvPr>
              <p:cNvCxnSpPr/>
              <p:nvPr/>
            </p:nvCxnSpPr>
            <p:spPr>
              <a:xfrm>
                <a:off x="3967993" y="3953890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235;p8">
                <a:extLst>
                  <a:ext uri="{FF2B5EF4-FFF2-40B4-BE49-F238E27FC236}">
                    <a16:creationId xmlns:a16="http://schemas.microsoft.com/office/drawing/2014/main" id="{59AA16F5-FE0E-F1C2-9E7D-42E2E1B135EE}"/>
                  </a:ext>
                </a:extLst>
              </p:cNvPr>
              <p:cNvCxnSpPr/>
              <p:nvPr/>
            </p:nvCxnSpPr>
            <p:spPr>
              <a:xfrm rot="10800000" flipH="1">
                <a:off x="3967993" y="4062061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10" name="Google Shape;236;p8">
              <a:extLst>
                <a:ext uri="{FF2B5EF4-FFF2-40B4-BE49-F238E27FC236}">
                  <a16:creationId xmlns:a16="http://schemas.microsoft.com/office/drawing/2014/main" id="{639F6A5D-66A7-6C8F-2253-7D4D576F3D2C}"/>
                </a:ext>
              </a:extLst>
            </p:cNvPr>
            <p:cNvCxnSpPr/>
            <p:nvPr/>
          </p:nvCxnSpPr>
          <p:spPr>
            <a:xfrm>
              <a:off x="3970514" y="4083715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7" name="Google Shape;237;p8">
            <a:extLst>
              <a:ext uri="{FF2B5EF4-FFF2-40B4-BE49-F238E27FC236}">
                <a16:creationId xmlns:a16="http://schemas.microsoft.com/office/drawing/2014/main" id="{487BDAB5-F561-26D2-8004-FDFAD2A6AAE8}"/>
              </a:ext>
            </a:extLst>
          </p:cNvPr>
          <p:cNvGrpSpPr/>
          <p:nvPr/>
        </p:nvGrpSpPr>
        <p:grpSpPr>
          <a:xfrm>
            <a:off x="3640224" y="2213734"/>
            <a:ext cx="175242" cy="3519871"/>
            <a:chOff x="3967993" y="2213734"/>
            <a:chExt cx="175242" cy="3519871"/>
          </a:xfrm>
        </p:grpSpPr>
        <p:cxnSp>
          <p:nvCxnSpPr>
            <p:cNvPr id="18" name="Google Shape;238;p8">
              <a:extLst>
                <a:ext uri="{FF2B5EF4-FFF2-40B4-BE49-F238E27FC236}">
                  <a16:creationId xmlns:a16="http://schemas.microsoft.com/office/drawing/2014/main" id="{CA076950-2CD6-373E-F509-88DFA68B424C}"/>
                </a:ext>
              </a:extLst>
            </p:cNvPr>
            <p:cNvCxnSpPr/>
            <p:nvPr/>
          </p:nvCxnSpPr>
          <p:spPr>
            <a:xfrm>
              <a:off x="3970514" y="2213734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9" name="Google Shape;239;p8">
              <a:extLst>
                <a:ext uri="{FF2B5EF4-FFF2-40B4-BE49-F238E27FC236}">
                  <a16:creationId xmlns:a16="http://schemas.microsoft.com/office/drawing/2014/main" id="{9888AF10-350C-D638-9CB3-3DD6F576CADA}"/>
                </a:ext>
              </a:extLst>
            </p:cNvPr>
            <p:cNvGrpSpPr/>
            <p:nvPr/>
          </p:nvGrpSpPr>
          <p:grpSpPr>
            <a:xfrm>
              <a:off x="3967993" y="3863624"/>
              <a:ext cx="175242" cy="220090"/>
              <a:chOff x="3967993" y="3953890"/>
              <a:chExt cx="175242" cy="220090"/>
            </a:xfrm>
          </p:grpSpPr>
          <p:cxnSp>
            <p:nvCxnSpPr>
              <p:cNvPr id="21" name="Google Shape;240;p8">
                <a:extLst>
                  <a:ext uri="{FF2B5EF4-FFF2-40B4-BE49-F238E27FC236}">
                    <a16:creationId xmlns:a16="http://schemas.microsoft.com/office/drawing/2014/main" id="{D86137E2-D5E6-3261-FACB-32A581D1B411}"/>
                  </a:ext>
                </a:extLst>
              </p:cNvPr>
              <p:cNvCxnSpPr/>
              <p:nvPr/>
            </p:nvCxnSpPr>
            <p:spPr>
              <a:xfrm>
                <a:off x="3967993" y="3953890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41;p8">
                <a:extLst>
                  <a:ext uri="{FF2B5EF4-FFF2-40B4-BE49-F238E27FC236}">
                    <a16:creationId xmlns:a16="http://schemas.microsoft.com/office/drawing/2014/main" id="{5817A20A-10E1-DCDF-16FE-0F0A97C18933}"/>
                  </a:ext>
                </a:extLst>
              </p:cNvPr>
              <p:cNvCxnSpPr/>
              <p:nvPr/>
            </p:nvCxnSpPr>
            <p:spPr>
              <a:xfrm rot="10800000" flipH="1">
                <a:off x="3967993" y="4062061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20" name="Google Shape;242;p8">
              <a:extLst>
                <a:ext uri="{FF2B5EF4-FFF2-40B4-BE49-F238E27FC236}">
                  <a16:creationId xmlns:a16="http://schemas.microsoft.com/office/drawing/2014/main" id="{CE5DD432-A465-08A0-2CB5-5A7A199123C2}"/>
                </a:ext>
              </a:extLst>
            </p:cNvPr>
            <p:cNvCxnSpPr/>
            <p:nvPr/>
          </p:nvCxnSpPr>
          <p:spPr>
            <a:xfrm>
              <a:off x="3970514" y="4083715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3" name="Google Shape;243;p8">
            <a:extLst>
              <a:ext uri="{FF2B5EF4-FFF2-40B4-BE49-F238E27FC236}">
                <a16:creationId xmlns:a16="http://schemas.microsoft.com/office/drawing/2014/main" id="{1FC13C5B-11A1-628F-2F08-1BECD7A98048}"/>
              </a:ext>
            </a:extLst>
          </p:cNvPr>
          <p:cNvGrpSpPr/>
          <p:nvPr/>
        </p:nvGrpSpPr>
        <p:grpSpPr>
          <a:xfrm>
            <a:off x="6017903" y="2213734"/>
            <a:ext cx="175242" cy="3519871"/>
            <a:chOff x="3967993" y="2213734"/>
            <a:chExt cx="175242" cy="3519871"/>
          </a:xfrm>
        </p:grpSpPr>
        <p:cxnSp>
          <p:nvCxnSpPr>
            <p:cNvPr id="24" name="Google Shape;244;p8">
              <a:extLst>
                <a:ext uri="{FF2B5EF4-FFF2-40B4-BE49-F238E27FC236}">
                  <a16:creationId xmlns:a16="http://schemas.microsoft.com/office/drawing/2014/main" id="{F322217E-AD74-5FA1-713F-F2E1E1C4851C}"/>
                </a:ext>
              </a:extLst>
            </p:cNvPr>
            <p:cNvCxnSpPr/>
            <p:nvPr/>
          </p:nvCxnSpPr>
          <p:spPr>
            <a:xfrm>
              <a:off x="3970514" y="2213734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5" name="Google Shape;245;p8">
              <a:extLst>
                <a:ext uri="{FF2B5EF4-FFF2-40B4-BE49-F238E27FC236}">
                  <a16:creationId xmlns:a16="http://schemas.microsoft.com/office/drawing/2014/main" id="{025F7E02-E191-06F5-CCB3-927D2394AC31}"/>
                </a:ext>
              </a:extLst>
            </p:cNvPr>
            <p:cNvGrpSpPr/>
            <p:nvPr/>
          </p:nvGrpSpPr>
          <p:grpSpPr>
            <a:xfrm>
              <a:off x="3967993" y="3863624"/>
              <a:ext cx="175242" cy="220090"/>
              <a:chOff x="3967993" y="3953890"/>
              <a:chExt cx="175242" cy="220090"/>
            </a:xfrm>
          </p:grpSpPr>
          <p:cxnSp>
            <p:nvCxnSpPr>
              <p:cNvPr id="27" name="Google Shape;246;p8">
                <a:extLst>
                  <a:ext uri="{FF2B5EF4-FFF2-40B4-BE49-F238E27FC236}">
                    <a16:creationId xmlns:a16="http://schemas.microsoft.com/office/drawing/2014/main" id="{698A801B-352C-FC0A-BD00-B3ADE8B513CE}"/>
                  </a:ext>
                </a:extLst>
              </p:cNvPr>
              <p:cNvCxnSpPr/>
              <p:nvPr/>
            </p:nvCxnSpPr>
            <p:spPr>
              <a:xfrm>
                <a:off x="3967993" y="3953890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47;p8">
                <a:extLst>
                  <a:ext uri="{FF2B5EF4-FFF2-40B4-BE49-F238E27FC236}">
                    <a16:creationId xmlns:a16="http://schemas.microsoft.com/office/drawing/2014/main" id="{864E17A9-2C03-1AAF-6B0E-591FF22CC2C3}"/>
                  </a:ext>
                </a:extLst>
              </p:cNvPr>
              <p:cNvCxnSpPr/>
              <p:nvPr/>
            </p:nvCxnSpPr>
            <p:spPr>
              <a:xfrm rot="10800000" flipH="1">
                <a:off x="3967993" y="4062061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26" name="Google Shape;248;p8">
              <a:extLst>
                <a:ext uri="{FF2B5EF4-FFF2-40B4-BE49-F238E27FC236}">
                  <a16:creationId xmlns:a16="http://schemas.microsoft.com/office/drawing/2014/main" id="{D8F66FB8-5F18-8989-3715-E226E0CD51C1}"/>
                </a:ext>
              </a:extLst>
            </p:cNvPr>
            <p:cNvCxnSpPr/>
            <p:nvPr/>
          </p:nvCxnSpPr>
          <p:spPr>
            <a:xfrm>
              <a:off x="3970514" y="4083715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9" name="Google Shape;249;p8">
            <a:extLst>
              <a:ext uri="{FF2B5EF4-FFF2-40B4-BE49-F238E27FC236}">
                <a16:creationId xmlns:a16="http://schemas.microsoft.com/office/drawing/2014/main" id="{0218CDAA-7EB0-0189-0187-24889157EE1A}"/>
              </a:ext>
            </a:extLst>
          </p:cNvPr>
          <p:cNvGrpSpPr/>
          <p:nvPr/>
        </p:nvGrpSpPr>
        <p:grpSpPr>
          <a:xfrm>
            <a:off x="5998853" y="2213734"/>
            <a:ext cx="175242" cy="3519871"/>
            <a:chOff x="3967993" y="2213734"/>
            <a:chExt cx="175242" cy="3519871"/>
          </a:xfrm>
        </p:grpSpPr>
        <p:cxnSp>
          <p:nvCxnSpPr>
            <p:cNvPr id="30" name="Google Shape;250;p8">
              <a:extLst>
                <a:ext uri="{FF2B5EF4-FFF2-40B4-BE49-F238E27FC236}">
                  <a16:creationId xmlns:a16="http://schemas.microsoft.com/office/drawing/2014/main" id="{8F8D1F0F-EC22-456E-30CE-91C7D38C3149}"/>
                </a:ext>
              </a:extLst>
            </p:cNvPr>
            <p:cNvCxnSpPr/>
            <p:nvPr/>
          </p:nvCxnSpPr>
          <p:spPr>
            <a:xfrm>
              <a:off x="3970514" y="2213734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1" name="Google Shape;251;p8">
              <a:extLst>
                <a:ext uri="{FF2B5EF4-FFF2-40B4-BE49-F238E27FC236}">
                  <a16:creationId xmlns:a16="http://schemas.microsoft.com/office/drawing/2014/main" id="{F3042A06-EC92-AEE7-944E-79DEBDB096DC}"/>
                </a:ext>
              </a:extLst>
            </p:cNvPr>
            <p:cNvGrpSpPr/>
            <p:nvPr/>
          </p:nvGrpSpPr>
          <p:grpSpPr>
            <a:xfrm>
              <a:off x="3967993" y="3863624"/>
              <a:ext cx="175242" cy="220090"/>
              <a:chOff x="3967993" y="3953890"/>
              <a:chExt cx="175242" cy="220090"/>
            </a:xfrm>
          </p:grpSpPr>
          <p:cxnSp>
            <p:nvCxnSpPr>
              <p:cNvPr id="33" name="Google Shape;252;p8">
                <a:extLst>
                  <a:ext uri="{FF2B5EF4-FFF2-40B4-BE49-F238E27FC236}">
                    <a16:creationId xmlns:a16="http://schemas.microsoft.com/office/drawing/2014/main" id="{EFDC525D-E7A2-2490-1C87-A56B9AD52D36}"/>
                  </a:ext>
                </a:extLst>
              </p:cNvPr>
              <p:cNvCxnSpPr/>
              <p:nvPr/>
            </p:nvCxnSpPr>
            <p:spPr>
              <a:xfrm>
                <a:off x="3967993" y="3953890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253;p8">
                <a:extLst>
                  <a:ext uri="{FF2B5EF4-FFF2-40B4-BE49-F238E27FC236}">
                    <a16:creationId xmlns:a16="http://schemas.microsoft.com/office/drawing/2014/main" id="{A8675A88-F6C8-9E6D-8135-2E927C8C7A73}"/>
                  </a:ext>
                </a:extLst>
              </p:cNvPr>
              <p:cNvCxnSpPr/>
              <p:nvPr/>
            </p:nvCxnSpPr>
            <p:spPr>
              <a:xfrm rot="10800000" flipH="1">
                <a:off x="3967993" y="4062061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32" name="Google Shape;254;p8">
              <a:extLst>
                <a:ext uri="{FF2B5EF4-FFF2-40B4-BE49-F238E27FC236}">
                  <a16:creationId xmlns:a16="http://schemas.microsoft.com/office/drawing/2014/main" id="{2AFF3A3E-3D48-2E29-CE17-DF6288E693F4}"/>
                </a:ext>
              </a:extLst>
            </p:cNvPr>
            <p:cNvCxnSpPr/>
            <p:nvPr/>
          </p:nvCxnSpPr>
          <p:spPr>
            <a:xfrm>
              <a:off x="3970514" y="4083715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5" name="Google Shape;255;p8">
            <a:extLst>
              <a:ext uri="{FF2B5EF4-FFF2-40B4-BE49-F238E27FC236}">
                <a16:creationId xmlns:a16="http://schemas.microsoft.com/office/drawing/2014/main" id="{30F465AB-F7A2-7492-A62F-82360238D3A6}"/>
              </a:ext>
            </a:extLst>
          </p:cNvPr>
          <p:cNvGrpSpPr/>
          <p:nvPr/>
        </p:nvGrpSpPr>
        <p:grpSpPr>
          <a:xfrm>
            <a:off x="8376533" y="2213734"/>
            <a:ext cx="175242" cy="3519871"/>
            <a:chOff x="3967993" y="2213734"/>
            <a:chExt cx="175242" cy="3519871"/>
          </a:xfrm>
        </p:grpSpPr>
        <p:cxnSp>
          <p:nvCxnSpPr>
            <p:cNvPr id="36" name="Google Shape;256;p8">
              <a:extLst>
                <a:ext uri="{FF2B5EF4-FFF2-40B4-BE49-F238E27FC236}">
                  <a16:creationId xmlns:a16="http://schemas.microsoft.com/office/drawing/2014/main" id="{C2B001F6-D934-B0F2-75D0-0B79698638D6}"/>
                </a:ext>
              </a:extLst>
            </p:cNvPr>
            <p:cNvCxnSpPr/>
            <p:nvPr/>
          </p:nvCxnSpPr>
          <p:spPr>
            <a:xfrm>
              <a:off x="3970514" y="2213734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7" name="Google Shape;257;p8">
              <a:extLst>
                <a:ext uri="{FF2B5EF4-FFF2-40B4-BE49-F238E27FC236}">
                  <a16:creationId xmlns:a16="http://schemas.microsoft.com/office/drawing/2014/main" id="{D2B6A6E8-1B91-472B-28A6-53BC95E6E166}"/>
                </a:ext>
              </a:extLst>
            </p:cNvPr>
            <p:cNvGrpSpPr/>
            <p:nvPr/>
          </p:nvGrpSpPr>
          <p:grpSpPr>
            <a:xfrm>
              <a:off x="3967993" y="3863624"/>
              <a:ext cx="175242" cy="220090"/>
              <a:chOff x="3967993" y="3953890"/>
              <a:chExt cx="175242" cy="220090"/>
            </a:xfrm>
          </p:grpSpPr>
          <p:cxnSp>
            <p:nvCxnSpPr>
              <p:cNvPr id="39" name="Google Shape;258;p8">
                <a:extLst>
                  <a:ext uri="{FF2B5EF4-FFF2-40B4-BE49-F238E27FC236}">
                    <a16:creationId xmlns:a16="http://schemas.microsoft.com/office/drawing/2014/main" id="{EEE7AEB9-9A4E-20C4-6E2F-9869001A9A8C}"/>
                  </a:ext>
                </a:extLst>
              </p:cNvPr>
              <p:cNvCxnSpPr/>
              <p:nvPr/>
            </p:nvCxnSpPr>
            <p:spPr>
              <a:xfrm>
                <a:off x="3967993" y="3953890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259;p8">
                <a:extLst>
                  <a:ext uri="{FF2B5EF4-FFF2-40B4-BE49-F238E27FC236}">
                    <a16:creationId xmlns:a16="http://schemas.microsoft.com/office/drawing/2014/main" id="{B0C02240-CD4C-8882-7D02-DED6083F8514}"/>
                  </a:ext>
                </a:extLst>
              </p:cNvPr>
              <p:cNvCxnSpPr/>
              <p:nvPr/>
            </p:nvCxnSpPr>
            <p:spPr>
              <a:xfrm rot="10800000" flipH="1">
                <a:off x="3967993" y="4062061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38" name="Google Shape;260;p8">
              <a:extLst>
                <a:ext uri="{FF2B5EF4-FFF2-40B4-BE49-F238E27FC236}">
                  <a16:creationId xmlns:a16="http://schemas.microsoft.com/office/drawing/2014/main" id="{755615F0-3D02-80B6-0D8B-54ACEFC3B6AC}"/>
                </a:ext>
              </a:extLst>
            </p:cNvPr>
            <p:cNvCxnSpPr/>
            <p:nvPr/>
          </p:nvCxnSpPr>
          <p:spPr>
            <a:xfrm>
              <a:off x="3970514" y="4083715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1" name="Google Shape;261;p8">
            <a:extLst>
              <a:ext uri="{FF2B5EF4-FFF2-40B4-BE49-F238E27FC236}">
                <a16:creationId xmlns:a16="http://schemas.microsoft.com/office/drawing/2014/main" id="{F3E81BA4-10D9-6585-1738-9CF95157A656}"/>
              </a:ext>
            </a:extLst>
          </p:cNvPr>
          <p:cNvGrpSpPr/>
          <p:nvPr/>
        </p:nvGrpSpPr>
        <p:grpSpPr>
          <a:xfrm>
            <a:off x="8357483" y="2213734"/>
            <a:ext cx="175242" cy="3519871"/>
            <a:chOff x="3967993" y="2213734"/>
            <a:chExt cx="175242" cy="3519871"/>
          </a:xfrm>
        </p:grpSpPr>
        <p:cxnSp>
          <p:nvCxnSpPr>
            <p:cNvPr id="42" name="Google Shape;262;p8">
              <a:extLst>
                <a:ext uri="{FF2B5EF4-FFF2-40B4-BE49-F238E27FC236}">
                  <a16:creationId xmlns:a16="http://schemas.microsoft.com/office/drawing/2014/main" id="{78716043-DFF6-200A-3C70-52F28538660A}"/>
                </a:ext>
              </a:extLst>
            </p:cNvPr>
            <p:cNvCxnSpPr/>
            <p:nvPr/>
          </p:nvCxnSpPr>
          <p:spPr>
            <a:xfrm>
              <a:off x="3970514" y="2213734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3" name="Google Shape;263;p8">
              <a:extLst>
                <a:ext uri="{FF2B5EF4-FFF2-40B4-BE49-F238E27FC236}">
                  <a16:creationId xmlns:a16="http://schemas.microsoft.com/office/drawing/2014/main" id="{208D2231-288F-D5CF-0898-7E5B27384B0F}"/>
                </a:ext>
              </a:extLst>
            </p:cNvPr>
            <p:cNvGrpSpPr/>
            <p:nvPr/>
          </p:nvGrpSpPr>
          <p:grpSpPr>
            <a:xfrm>
              <a:off x="3967993" y="3863624"/>
              <a:ext cx="175242" cy="220090"/>
              <a:chOff x="3967993" y="3953890"/>
              <a:chExt cx="175242" cy="220090"/>
            </a:xfrm>
          </p:grpSpPr>
          <p:cxnSp>
            <p:nvCxnSpPr>
              <p:cNvPr id="45" name="Google Shape;264;p8">
                <a:extLst>
                  <a:ext uri="{FF2B5EF4-FFF2-40B4-BE49-F238E27FC236}">
                    <a16:creationId xmlns:a16="http://schemas.microsoft.com/office/drawing/2014/main" id="{E971EA7B-3109-8572-C8F7-F0B88014CB2C}"/>
                  </a:ext>
                </a:extLst>
              </p:cNvPr>
              <p:cNvCxnSpPr/>
              <p:nvPr/>
            </p:nvCxnSpPr>
            <p:spPr>
              <a:xfrm>
                <a:off x="3967993" y="3953890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265;p8">
                <a:extLst>
                  <a:ext uri="{FF2B5EF4-FFF2-40B4-BE49-F238E27FC236}">
                    <a16:creationId xmlns:a16="http://schemas.microsoft.com/office/drawing/2014/main" id="{636AD10A-B55F-67AF-7EAF-C3D31AE0A23C}"/>
                  </a:ext>
                </a:extLst>
              </p:cNvPr>
              <p:cNvCxnSpPr/>
              <p:nvPr/>
            </p:nvCxnSpPr>
            <p:spPr>
              <a:xfrm rot="10800000" flipH="1">
                <a:off x="3967993" y="4062061"/>
                <a:ext cx="175242" cy="111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44" name="Google Shape;266;p8">
              <a:extLst>
                <a:ext uri="{FF2B5EF4-FFF2-40B4-BE49-F238E27FC236}">
                  <a16:creationId xmlns:a16="http://schemas.microsoft.com/office/drawing/2014/main" id="{CFB2317C-02A1-E65E-B141-DC5DB192D95A}"/>
                </a:ext>
              </a:extLst>
            </p:cNvPr>
            <p:cNvCxnSpPr/>
            <p:nvPr/>
          </p:nvCxnSpPr>
          <p:spPr>
            <a:xfrm>
              <a:off x="3970514" y="4083715"/>
              <a:ext cx="0" cy="164989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" name="Google Shape;267;p8">
            <a:extLst>
              <a:ext uri="{FF2B5EF4-FFF2-40B4-BE49-F238E27FC236}">
                <a16:creationId xmlns:a16="http://schemas.microsoft.com/office/drawing/2014/main" id="{80076E79-0F55-4059-1BD7-E30925E92607}"/>
              </a:ext>
            </a:extLst>
          </p:cNvPr>
          <p:cNvSpPr txBox="1"/>
          <p:nvPr/>
        </p:nvSpPr>
        <p:spPr>
          <a:xfrm>
            <a:off x="938651" y="2458380"/>
            <a:ext cx="3086312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Arial"/>
                <a:sym typeface="Arial"/>
              </a:rPr>
              <a:t>사용 모델</a:t>
            </a:r>
            <a:endParaRPr lang="en-US" altLang="ko-KR" sz="16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err="1">
                <a:solidFill>
                  <a:schemeClr val="accent3"/>
                </a:solidFill>
                <a:latin typeface="프리젠테이션 6 SemiBold" pitchFamily="2" charset="-127"/>
                <a:ea typeface="프리젠테이션 6 SemiBold" pitchFamily="2" charset="-127"/>
              </a:rPr>
              <a:t>L</a:t>
            </a:r>
            <a:r>
              <a:rPr lang="en-US" altLang="ko-KR" sz="1600" dirty="0" err="1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ight</a:t>
            </a:r>
            <a:r>
              <a:rPr lang="en-US" altLang="ko-KR" sz="1600" dirty="0" err="1">
                <a:solidFill>
                  <a:schemeClr val="accent3"/>
                </a:solidFill>
                <a:latin typeface="프리젠테이션 6 SemiBold" pitchFamily="2" charset="-127"/>
                <a:ea typeface="프리젠테이션 6 SemiBold" pitchFamily="2" charset="-127"/>
              </a:rPr>
              <a:t>GBM</a:t>
            </a:r>
            <a:r>
              <a:rPr lang="en-US" altLang="ko-KR" sz="1600" dirty="0" err="1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Classifier</a:t>
            </a:r>
            <a:endParaRPr sz="16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Arial"/>
              <a:sym typeface="Arial"/>
            </a:endParaRPr>
          </a:p>
        </p:txBody>
      </p:sp>
      <p:sp>
        <p:nvSpPr>
          <p:cNvPr id="48" name="Google Shape;268;p8">
            <a:extLst>
              <a:ext uri="{FF2B5EF4-FFF2-40B4-BE49-F238E27FC236}">
                <a16:creationId xmlns:a16="http://schemas.microsoft.com/office/drawing/2014/main" id="{6F145D7B-B6EE-E51B-67B8-D0A9A2259A79}"/>
              </a:ext>
            </a:extLst>
          </p:cNvPr>
          <p:cNvSpPr txBox="1"/>
          <p:nvPr/>
        </p:nvSpPr>
        <p:spPr>
          <a:xfrm>
            <a:off x="1396186" y="3453510"/>
            <a:ext cx="214758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트리 기반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부스팅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모델로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 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다중 클래스 분류에 최적화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class_weight</a:t>
            </a: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=‘balanced’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  클래스 불균형 자동 보정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상담 결과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가지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  (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만족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미흡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추가상담필요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해결불가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9" name="Google Shape;270;p8">
            <a:extLst>
              <a:ext uri="{FF2B5EF4-FFF2-40B4-BE49-F238E27FC236}">
                <a16:creationId xmlns:a16="http://schemas.microsoft.com/office/drawing/2014/main" id="{A8A8698C-A969-76CC-FD6C-7D8575C7FEBA}"/>
              </a:ext>
            </a:extLst>
          </p:cNvPr>
          <p:cNvSpPr txBox="1"/>
          <p:nvPr/>
        </p:nvSpPr>
        <p:spPr>
          <a:xfrm>
            <a:off x="3597216" y="2564385"/>
            <a:ext cx="2489257" cy="36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Arial"/>
                <a:sym typeface="Arial"/>
              </a:rPr>
              <a:t>데이터 구성 및 처리 흐름</a:t>
            </a:r>
            <a:endParaRPr sz="16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Arial"/>
              <a:sym typeface="Arial"/>
            </a:endParaRPr>
          </a:p>
        </p:txBody>
      </p:sp>
      <p:sp>
        <p:nvSpPr>
          <p:cNvPr id="50" name="Google Shape;271;p8">
            <a:extLst>
              <a:ext uri="{FF2B5EF4-FFF2-40B4-BE49-F238E27FC236}">
                <a16:creationId xmlns:a16="http://schemas.microsoft.com/office/drawing/2014/main" id="{BA73865B-DD67-7213-F24C-DA51EE58D54E}"/>
              </a:ext>
            </a:extLst>
          </p:cNvPr>
          <p:cNvSpPr txBox="1"/>
          <p:nvPr/>
        </p:nvSpPr>
        <p:spPr>
          <a:xfrm>
            <a:off x="3794602" y="3573542"/>
            <a:ext cx="2127995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-train/test.csv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불러오기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labelEncoder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result_label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을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label_id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로 변환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불필요한 피처 제거 후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  모델 입력 구성</a:t>
            </a:r>
            <a:endParaRPr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1" name="Google Shape;273;p8">
            <a:extLst>
              <a:ext uri="{FF2B5EF4-FFF2-40B4-BE49-F238E27FC236}">
                <a16:creationId xmlns:a16="http://schemas.microsoft.com/office/drawing/2014/main" id="{0CE74EFB-9725-B8F0-294D-A50403FA154E}"/>
              </a:ext>
            </a:extLst>
          </p:cNvPr>
          <p:cNvSpPr txBox="1"/>
          <p:nvPr/>
        </p:nvSpPr>
        <p:spPr>
          <a:xfrm>
            <a:off x="5989106" y="2556214"/>
            <a:ext cx="2487930" cy="36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LightGBM</a:t>
            </a:r>
            <a:r>
              <a:rPr lang="en-US" sz="16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6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모델 학습 설정</a:t>
            </a:r>
            <a:endParaRPr sz="16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Arial"/>
              <a:sym typeface="Arial"/>
            </a:endParaRPr>
          </a:p>
        </p:txBody>
      </p:sp>
      <p:sp>
        <p:nvSpPr>
          <p:cNvPr id="52" name="Google Shape;274;p8">
            <a:extLst>
              <a:ext uri="{FF2B5EF4-FFF2-40B4-BE49-F238E27FC236}">
                <a16:creationId xmlns:a16="http://schemas.microsoft.com/office/drawing/2014/main" id="{C5E0CFCC-BCFC-A0A4-1A73-E8AE2A9D690E}"/>
              </a:ext>
            </a:extLst>
          </p:cNvPr>
          <p:cNvSpPr txBox="1"/>
          <p:nvPr/>
        </p:nvSpPr>
        <p:spPr>
          <a:xfrm>
            <a:off x="6211584" y="3573541"/>
            <a:ext cx="2050591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- objective=‘multiclass’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-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num_class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=4, 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  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n_estimators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=200, 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  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l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earning_rate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=0.05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-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조기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종료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early_stopping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(10)</a:t>
            </a:r>
            <a:r>
              <a:rPr lang="ko-KR" sz="1200" dirty="0"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 </a:t>
            </a:r>
            <a:endParaRPr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3" name="Google Shape;276;p8">
            <a:extLst>
              <a:ext uri="{FF2B5EF4-FFF2-40B4-BE49-F238E27FC236}">
                <a16:creationId xmlns:a16="http://schemas.microsoft.com/office/drawing/2014/main" id="{3D097589-29A2-A120-168B-26A749CA4993}"/>
              </a:ext>
            </a:extLst>
          </p:cNvPr>
          <p:cNvSpPr txBox="1"/>
          <p:nvPr/>
        </p:nvSpPr>
        <p:spPr>
          <a:xfrm>
            <a:off x="8833969" y="2556214"/>
            <a:ext cx="1408371" cy="36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Arial"/>
                <a:sym typeface="Arial"/>
              </a:rPr>
              <a:t>예측 방식</a:t>
            </a:r>
            <a:endParaRPr sz="16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Arial"/>
              <a:sym typeface="Arial"/>
            </a:endParaRPr>
          </a:p>
        </p:txBody>
      </p:sp>
      <p:sp>
        <p:nvSpPr>
          <p:cNvPr id="54" name="Google Shape;277;p8">
            <a:extLst>
              <a:ext uri="{FF2B5EF4-FFF2-40B4-BE49-F238E27FC236}">
                <a16:creationId xmlns:a16="http://schemas.microsoft.com/office/drawing/2014/main" id="{242998FF-A479-14F3-3EBF-91678E294D5A}"/>
              </a:ext>
            </a:extLst>
          </p:cNvPr>
          <p:cNvSpPr txBox="1"/>
          <p:nvPr/>
        </p:nvSpPr>
        <p:spPr>
          <a:xfrm>
            <a:off x="8756836" y="3693573"/>
            <a:ext cx="1657096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3F3F3F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- </a:t>
            </a:r>
            <a:r>
              <a:rPr lang="en-US" altLang="ko-KR" sz="1200" dirty="0" err="1">
                <a:solidFill>
                  <a:srgbClr val="3F3F3F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predict_proba</a:t>
            </a:r>
            <a:r>
              <a:rPr lang="en-US" altLang="ko-KR" sz="1200" dirty="0">
                <a:solidFill>
                  <a:srgbClr val="3F3F3F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()</a:t>
            </a:r>
            <a:r>
              <a:rPr lang="ko-KR" altLang="en-US" sz="1200" dirty="0">
                <a:solidFill>
                  <a:srgbClr val="3F3F3F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의 </a:t>
            </a:r>
            <a:endParaRPr lang="en-US" altLang="ko-KR" sz="1200" dirty="0">
              <a:solidFill>
                <a:srgbClr val="3F3F3F"/>
              </a:solidFill>
              <a:latin typeface="프리젠테이션 4 Regular" pitchFamily="2" charset="-127"/>
              <a:ea typeface="프리젠테이션 4 Regular" pitchFamily="2" charset="-127"/>
              <a:cs typeface="Arial"/>
              <a:sym typeface="Arial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3F3F3F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</a:rPr>
              <a:t>   확률 기반</a:t>
            </a:r>
            <a:endParaRPr lang="en-US" altLang="ko-KR" sz="1200" dirty="0">
              <a:solidFill>
                <a:srgbClr val="3F3F3F"/>
              </a:solidFill>
              <a:latin typeface="프리젠테이션 4 Regular" pitchFamily="2" charset="-127"/>
              <a:ea typeface="프리젠테이션 4 Regular" pitchFamily="2" charset="-127"/>
              <a:cs typeface="Arial"/>
              <a:sym typeface="Arial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F3F3F"/>
                </a:solidFill>
                <a:latin typeface="프리젠테이션 4 Regular" pitchFamily="2" charset="-127"/>
                <a:ea typeface="프리젠테이션 4 Regular" pitchFamily="2" charset="-127"/>
              </a:rPr>
              <a:t>- argmax()</a:t>
            </a:r>
            <a:r>
              <a:rPr lang="ko-KR" altLang="en-US" sz="1200" dirty="0">
                <a:solidFill>
                  <a:srgbClr val="3F3F3F"/>
                </a:solidFill>
                <a:latin typeface="프리젠테이션 4 Regular" pitchFamily="2" charset="-127"/>
                <a:ea typeface="프리젠테이션 4 Regular" pitchFamily="2" charset="-127"/>
              </a:rPr>
              <a:t>의 </a:t>
            </a:r>
            <a:endParaRPr lang="en-US" altLang="ko-KR" sz="1200" dirty="0">
              <a:solidFill>
                <a:srgbClr val="3F3F3F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3F3F3F"/>
                </a:solidFill>
                <a:latin typeface="프리젠테이션 4 Regular" pitchFamily="2" charset="-127"/>
                <a:ea typeface="프리젠테이션 4 Regular" pitchFamily="2" charset="-127"/>
              </a:rPr>
              <a:t>   가장 높은 확률 클래스 선택</a:t>
            </a:r>
            <a:endParaRPr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DDA9A-BDC9-7D8C-61C6-B8FF0DDE4F3C}"/>
              </a:ext>
            </a:extLst>
          </p:cNvPr>
          <p:cNvSpPr txBox="1"/>
          <p:nvPr/>
        </p:nvSpPr>
        <p:spPr>
          <a:xfrm>
            <a:off x="4564509" y="1147804"/>
            <a:ext cx="3063019" cy="4770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모델 설계 </a:t>
            </a:r>
            <a:r>
              <a:rPr lang="ko-KR" altLang="en-US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및 평가 지표</a:t>
            </a:r>
            <a:endParaRPr lang="en-US" altLang="ko-KR" sz="3100" spc="-30" dirty="0">
              <a:ln>
                <a:solidFill>
                  <a:srgbClr val="000000">
                    <a:alpha val="0"/>
                  </a:srgbClr>
                </a:solidFill>
              </a:ln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4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3;g343322141e7_1_76">
            <a:extLst>
              <a:ext uri="{FF2B5EF4-FFF2-40B4-BE49-F238E27FC236}">
                <a16:creationId xmlns:a16="http://schemas.microsoft.com/office/drawing/2014/main" id="{9AE3E83B-3BC8-90F2-AD67-AB18998A23F0}"/>
              </a:ext>
            </a:extLst>
          </p:cNvPr>
          <p:cNvSpPr txBox="1"/>
          <p:nvPr/>
        </p:nvSpPr>
        <p:spPr>
          <a:xfrm>
            <a:off x="2018500" y="1810076"/>
            <a:ext cx="3009300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538FC4-9A91-DA0C-6F61-859FD5CC7AA7}"/>
              </a:ext>
            </a:extLst>
          </p:cNvPr>
          <p:cNvSpPr txBox="1"/>
          <p:nvPr/>
        </p:nvSpPr>
        <p:spPr>
          <a:xfrm>
            <a:off x="795357" y="616442"/>
            <a:ext cx="380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프리젠테이션 6 SemiBold" pitchFamily="2" charset="-127"/>
                <a:ea typeface="프리젠테이션 6 SemiBold" pitchFamily="2" charset="-127"/>
              </a:rPr>
              <a:t>데이터 파이프라인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5C34DD2D-310E-B58A-C13D-6C4C9FCAA024}"/>
              </a:ext>
            </a:extLst>
          </p:cNvPr>
          <p:cNvSpPr txBox="1"/>
          <p:nvPr/>
        </p:nvSpPr>
        <p:spPr>
          <a:xfrm>
            <a:off x="4093565" y="869132"/>
            <a:ext cx="2533572" cy="1416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79" name="그림 578">
            <a:extLst>
              <a:ext uri="{FF2B5EF4-FFF2-40B4-BE49-F238E27FC236}">
                <a16:creationId xmlns:a16="http://schemas.microsoft.com/office/drawing/2014/main" id="{875076EE-712F-EC55-50B5-B4F6E6ABC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94" y="1009403"/>
            <a:ext cx="8563211" cy="528567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F41F8B0-5F72-BDDF-7EF8-8F65E33E1523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DAB3FC-A14E-2DC4-0933-095B918069A9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362250-2E2F-1ED8-6C8B-6179189586A6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D53914-298C-F0D6-E1E0-458D8B7147CF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69B16B-48C1-E9FD-3072-4E32580B40AF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A3065-76D5-6C6E-C713-45EC7AE5CF83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87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E6A589B-BE1C-ADED-342A-790AB781E901}"/>
              </a:ext>
            </a:extLst>
          </p:cNvPr>
          <p:cNvSpPr txBox="1"/>
          <p:nvPr/>
        </p:nvSpPr>
        <p:spPr>
          <a:xfrm>
            <a:off x="4181001" y="1147804"/>
            <a:ext cx="3830087" cy="4770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TABLE OF </a:t>
            </a:r>
            <a:r>
              <a:rPr lang="en-US" altLang="ko-KR" sz="3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CONTENTS</a:t>
            </a:r>
            <a:endParaRPr lang="en-US" altLang="ko-KR" sz="3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935222-1395-5498-CFB3-F73DE1A3D1DE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676EA55-B094-D18E-FA48-994E06D2E18C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1EC50B-6E08-C457-B526-16F054A9E402}"/>
              </a:ext>
            </a:extLst>
          </p:cNvPr>
          <p:cNvCxnSpPr>
            <a:cxnSpLocks/>
          </p:cNvCxnSpPr>
          <p:nvPr/>
        </p:nvCxnSpPr>
        <p:spPr>
          <a:xfrm>
            <a:off x="11511551" y="-20471"/>
            <a:ext cx="0" cy="687847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B0EA83-2EC1-A3D4-4493-11D22F42DAC0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A59F8C4F-9ED1-9FAF-717E-D21861264427}"/>
              </a:ext>
            </a:extLst>
          </p:cNvPr>
          <p:cNvSpPr/>
          <p:nvPr/>
        </p:nvSpPr>
        <p:spPr>
          <a:xfrm>
            <a:off x="1845029" y="2213734"/>
            <a:ext cx="8501942" cy="3519871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FD64C25-059C-1150-3012-E6A8B0088247}"/>
              </a:ext>
            </a:extLst>
          </p:cNvPr>
          <p:cNvCxnSpPr/>
          <p:nvPr/>
        </p:nvCxnSpPr>
        <p:spPr>
          <a:xfrm>
            <a:off x="3970515" y="2213734"/>
            <a:ext cx="0" cy="351987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1B1387B-CF2A-FA05-6776-DAA41AF06E43}"/>
              </a:ext>
            </a:extLst>
          </p:cNvPr>
          <p:cNvCxnSpPr>
            <a:cxnSpLocks/>
          </p:cNvCxnSpPr>
          <p:nvPr/>
        </p:nvCxnSpPr>
        <p:spPr>
          <a:xfrm>
            <a:off x="6096001" y="2213734"/>
            <a:ext cx="0" cy="351987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5BCDFF-4E93-F68F-B9A5-DA028F2A5643}"/>
              </a:ext>
            </a:extLst>
          </p:cNvPr>
          <p:cNvCxnSpPr>
            <a:cxnSpLocks/>
          </p:cNvCxnSpPr>
          <p:nvPr/>
        </p:nvCxnSpPr>
        <p:spPr>
          <a:xfrm>
            <a:off x="8221487" y="2213734"/>
            <a:ext cx="0" cy="3519871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583AEC-44A5-CDB5-95D9-7F7D3BAD90F5}"/>
              </a:ext>
            </a:extLst>
          </p:cNvPr>
          <p:cNvSpPr txBox="1"/>
          <p:nvPr/>
        </p:nvSpPr>
        <p:spPr>
          <a:xfrm>
            <a:off x="2057040" y="2823876"/>
            <a:ext cx="4812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01</a:t>
            </a:r>
            <a:endParaRPr lang="en-US" altLang="ko-KR" sz="32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75A1A-00C0-4183-18D4-241C5D404FE8}"/>
              </a:ext>
            </a:extLst>
          </p:cNvPr>
          <p:cNvSpPr txBox="1"/>
          <p:nvPr/>
        </p:nvSpPr>
        <p:spPr>
          <a:xfrm>
            <a:off x="1975963" y="3937945"/>
            <a:ext cx="1651414" cy="905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프로젝트 개요 및 목표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SWOT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분석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15B2A9-293F-329F-A514-00B8CAFCEF42}"/>
              </a:ext>
            </a:extLst>
          </p:cNvPr>
          <p:cNvSpPr txBox="1"/>
          <p:nvPr/>
        </p:nvSpPr>
        <p:spPr>
          <a:xfrm>
            <a:off x="1975963" y="3539964"/>
            <a:ext cx="121029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서비스 구상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24A3ED-7CDD-89AF-0E57-D6EB208D849A}"/>
              </a:ext>
            </a:extLst>
          </p:cNvPr>
          <p:cNvSpPr txBox="1"/>
          <p:nvPr/>
        </p:nvSpPr>
        <p:spPr>
          <a:xfrm>
            <a:off x="4191948" y="2823876"/>
            <a:ext cx="4667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02</a:t>
            </a:r>
            <a:endParaRPr lang="en-US" altLang="ko-KR" sz="32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F61641-06A1-75DC-98E1-F3A1DC1C6D5A}"/>
              </a:ext>
            </a:extLst>
          </p:cNvPr>
          <p:cNvSpPr txBox="1"/>
          <p:nvPr/>
        </p:nvSpPr>
        <p:spPr>
          <a:xfrm>
            <a:off x="4110871" y="3937945"/>
            <a:ext cx="1569276" cy="1185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데이터 정의 및 수집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데이터 아키텍처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기술 스택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전처리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및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EDA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결과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684CB9-FE3B-684D-8416-8453262D1983}"/>
              </a:ext>
            </a:extLst>
          </p:cNvPr>
          <p:cNvSpPr txBox="1"/>
          <p:nvPr/>
        </p:nvSpPr>
        <p:spPr>
          <a:xfrm>
            <a:off x="4110870" y="3539964"/>
            <a:ext cx="118780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데이터 현황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2701F9-5249-7089-FE62-889A9095C3C4}"/>
              </a:ext>
            </a:extLst>
          </p:cNvPr>
          <p:cNvSpPr txBox="1"/>
          <p:nvPr/>
        </p:nvSpPr>
        <p:spPr>
          <a:xfrm>
            <a:off x="6307672" y="2823876"/>
            <a:ext cx="4667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03</a:t>
            </a:r>
            <a:endParaRPr lang="en-US" altLang="ko-KR" sz="32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CFDB77-DF7E-C6EB-86D6-161FB87AB558}"/>
              </a:ext>
            </a:extLst>
          </p:cNvPr>
          <p:cNvSpPr txBox="1"/>
          <p:nvPr/>
        </p:nvSpPr>
        <p:spPr>
          <a:xfrm>
            <a:off x="6226595" y="3937945"/>
            <a:ext cx="1784463" cy="1185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모델 설계 및 평가 지표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데이터 파이프라인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시각화 및 대시보드 구성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F3263D-4760-4F96-8D06-2B61E075D8FA}"/>
              </a:ext>
            </a:extLst>
          </p:cNvPr>
          <p:cNvSpPr txBox="1"/>
          <p:nvPr/>
        </p:nvSpPr>
        <p:spPr>
          <a:xfrm>
            <a:off x="6226595" y="3539964"/>
            <a:ext cx="1165704" cy="40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구현 전략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1A79B4-B8BE-D355-742A-264507F09FEA}"/>
              </a:ext>
            </a:extLst>
          </p:cNvPr>
          <p:cNvSpPr txBox="1"/>
          <p:nvPr/>
        </p:nvSpPr>
        <p:spPr>
          <a:xfrm>
            <a:off x="8432831" y="2823876"/>
            <a:ext cx="4667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04</a:t>
            </a:r>
            <a:endParaRPr lang="en-US" altLang="ko-KR" sz="32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DBB02F-26F4-7279-80F0-6AB76FDD5AFB}"/>
              </a:ext>
            </a:extLst>
          </p:cNvPr>
          <p:cNvSpPr txBox="1"/>
          <p:nvPr/>
        </p:nvSpPr>
        <p:spPr>
          <a:xfrm>
            <a:off x="8351754" y="3937945"/>
            <a:ext cx="1949573" cy="905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서비스 수익성 및 기대 효과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향후 보완점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CDFD27-67F6-BB01-C241-A78EF27933D2}"/>
              </a:ext>
            </a:extLst>
          </p:cNvPr>
          <p:cNvSpPr txBox="1"/>
          <p:nvPr/>
        </p:nvSpPr>
        <p:spPr>
          <a:xfrm>
            <a:off x="8351754" y="3539964"/>
            <a:ext cx="122020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서비스 실현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803CB-C20A-9F56-5FF3-56C79B1EF28A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B7F32-3988-E448-3CEF-AF9FE4DAFE44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97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5FC4-D310-AC57-A163-F6321D2C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FE1303-2131-09C4-FEDF-5833C8F16C11}"/>
              </a:ext>
            </a:extLst>
          </p:cNvPr>
          <p:cNvSpPr txBox="1"/>
          <p:nvPr/>
        </p:nvSpPr>
        <p:spPr>
          <a:xfrm>
            <a:off x="749143" y="640071"/>
            <a:ext cx="331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Figma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로 필요한 자원 구축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D3ACC4E-0028-98B9-CA99-57D150F4D1D5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0395C20-38D7-03D8-9AAD-D3C3BFA35E61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4CCEF5-7BBA-E0B3-3256-FB60A9532181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EEC995-CC15-A00A-6456-555DBF2351F0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3BF656-E914-CB37-8AD2-522D4D502247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CECE9-31DB-0C7F-2DD2-B63FD282B30F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C881DF7-4FB5-0D47-D9FE-B83D5888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98" y="1151423"/>
            <a:ext cx="1238452" cy="5006444"/>
          </a:xfrm>
          <a:prstGeom prst="rect">
            <a:avLst/>
          </a:prstGeom>
        </p:spPr>
      </p:pic>
      <p:pic>
        <p:nvPicPr>
          <p:cNvPr id="41" name="Picture 2" descr="피그마 - 무료 심벌 마크개 아이콘">
            <a:extLst>
              <a:ext uri="{FF2B5EF4-FFF2-40B4-BE49-F238E27FC236}">
                <a16:creationId xmlns:a16="http://schemas.microsoft.com/office/drawing/2014/main" id="{DC65C741-A0DA-4209-72AC-2D1CC41C3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3" y="1151423"/>
            <a:ext cx="689696" cy="68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7E60F3B-6822-DE11-035B-169111194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981" y="1151423"/>
            <a:ext cx="1238445" cy="50064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109EBE-4C60-E776-A5B3-8130DDFFB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657" y="1151423"/>
            <a:ext cx="1238443" cy="500640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4A38097-63C4-2947-03E7-60A45710F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328" y="1151423"/>
            <a:ext cx="5238151" cy="77262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B1608DD-D229-EE18-40A1-B549196B9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328" y="2061497"/>
            <a:ext cx="1365445" cy="409633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E2B2BD3-D2F3-B0F3-DDA4-3F7A05169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6001" y="2061493"/>
            <a:ext cx="1053718" cy="409633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845C74A-49C4-4E75-6BDD-FF30806202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1947" y="2113284"/>
            <a:ext cx="2186103" cy="40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55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5FD1B-FA12-298C-F980-C2040F39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E1066D-DD4E-552B-FB45-9ADEB2B47BA5}"/>
              </a:ext>
            </a:extLst>
          </p:cNvPr>
          <p:cNvSpPr txBox="1"/>
          <p:nvPr/>
        </p:nvSpPr>
        <p:spPr>
          <a:xfrm>
            <a:off x="749143" y="640071"/>
            <a:ext cx="331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+mn-cs"/>
              </a:rPr>
              <a:t>기본적인 레이아웃 설계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+mn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C88E8C-D14A-60EA-C0EC-B0C51253B9F2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751056-6557-C23A-6777-AC85B180555E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A61D01F-B535-B2D7-17A5-AE5024B4C12E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EDFDF89-7D96-549F-9D52-4612AC55C636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2444AAC-12B8-BE09-D9E7-76D7F8D29643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F4702A-EFD8-C642-77E2-21D6CB854F35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BFEB902-3796-BABE-E803-C3B71814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46" y="1064244"/>
            <a:ext cx="9290936" cy="52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36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709E-6FA8-5A02-D0A2-7B8DA1027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2020F7F-0CAB-E95D-2E25-15E45D953B4C}"/>
              </a:ext>
            </a:extLst>
          </p:cNvPr>
          <p:cNvSpPr txBox="1"/>
          <p:nvPr/>
        </p:nvSpPr>
        <p:spPr>
          <a:xfrm>
            <a:off x="749143" y="640071"/>
            <a:ext cx="3795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메인 대시보드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화면 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+mn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71DBC7B-1D88-ACEC-6F90-EB27BCF1DB51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31A11F7-9D01-DF75-0835-38BF55042ED4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9E59694-4D32-E4C0-8F8F-04D90586B413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75D06EE-585A-92BC-8CAF-FAA9634E23CC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4850155-D4B0-253B-9189-7D8094943CD5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72373E-6721-78AE-319A-AFE8ADA05E4E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AE87E-D540-B084-1D3B-F40B23780F40}"/>
              </a:ext>
            </a:extLst>
          </p:cNvPr>
          <p:cNvSpPr txBox="1"/>
          <p:nvPr/>
        </p:nvSpPr>
        <p:spPr>
          <a:xfrm>
            <a:off x="749143" y="1121451"/>
            <a:ext cx="1301318" cy="374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KPI </a:t>
            </a:r>
            <a:r>
              <a:rPr kumimoji="0" lang="ko-KR" altLang="en-US" sz="18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카드 섹션</a:t>
            </a:r>
            <a:endParaRPr kumimoji="0" lang="id-ID" altLang="ko-KR" sz="18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A94C1E-AA50-2858-E265-CFB6569F7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488" y="1249838"/>
            <a:ext cx="9228841" cy="49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22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01A27-ED0A-9C64-3C32-D6D832D6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5B8AA8-8005-D376-10F9-062EFF8B9007}"/>
              </a:ext>
            </a:extLst>
          </p:cNvPr>
          <p:cNvSpPr txBox="1"/>
          <p:nvPr/>
        </p:nvSpPr>
        <p:spPr>
          <a:xfrm>
            <a:off x="749143" y="640071"/>
            <a:ext cx="4139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메인 대시보드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화면 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+mn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B8360C6-CAD5-FDB0-E04B-B53064FEA98D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9C2E6D0-7E61-9304-B5ED-50E09D31F311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C2ED4BA-25E2-F1FB-5B9F-4660985E3845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7BE752-2D86-50B0-A1D1-F59CED9CCB7C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D44AE2-7AF5-1B3B-02F2-98CD2DF7FBA9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16B580-29F2-68A8-A0B4-74F0CC448012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69C44-A298-A094-3B6B-57773BB11530}"/>
              </a:ext>
            </a:extLst>
          </p:cNvPr>
          <p:cNvSpPr txBox="1"/>
          <p:nvPr/>
        </p:nvSpPr>
        <p:spPr>
          <a:xfrm>
            <a:off x="749143" y="1101736"/>
            <a:ext cx="920445" cy="374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2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차트 섹션</a:t>
            </a:r>
            <a:endParaRPr kumimoji="0" lang="id-ID" altLang="ko-KR" sz="1800" b="0" i="0" u="none" strike="noStrike" kern="1200" cap="none" spc="-2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1A6E42-F4F9-C457-6FAA-8C5CE2D4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31" y="1938312"/>
            <a:ext cx="10424137" cy="329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3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59AF-3DC4-D785-0067-EF0297FB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E5C910F-62BD-E761-4BD2-E0A5D34E2671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AE55540-A8BE-56BC-6D62-3A43CBA3C51E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3F23E0C-EC8F-3252-86BF-B0A1BC0A479B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745D051-81B2-742C-1A63-E07B0DFEDB30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0C8330-F16F-775F-E66A-AE249E7A2C40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8E7A62-EAE5-706F-3C7F-8CBC0CA11F14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37F732-41C8-F417-D78A-D7C4E5AB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26" y="1139950"/>
            <a:ext cx="9736747" cy="5077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58613-8626-E234-F932-2AFF484E3520}"/>
              </a:ext>
            </a:extLst>
          </p:cNvPr>
          <p:cNvSpPr txBox="1"/>
          <p:nvPr/>
        </p:nvSpPr>
        <p:spPr>
          <a:xfrm>
            <a:off x="749143" y="640071"/>
            <a:ext cx="331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상담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상세 페이지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42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F4702-FCDC-57C3-53F3-471A2F49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F925FB-0BE3-F4EE-6842-2959AAB3B39C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8E12F9-CD9D-41E7-F9DB-A6F6F584FA76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AE0F76E-C020-8CD9-47C5-1FEDBCB7C946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6570975-7CBE-68C4-328E-6585AB59ADD4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3A36FD-845C-6AC8-6430-100062F2C66D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36EF35-1C85-6766-DBAA-393B8CD20045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270F1-A6B7-214E-15B7-156D332C3A17}"/>
              </a:ext>
            </a:extLst>
          </p:cNvPr>
          <p:cNvSpPr txBox="1"/>
          <p:nvPr/>
        </p:nvSpPr>
        <p:spPr>
          <a:xfrm>
            <a:off x="749143" y="640071"/>
            <a:ext cx="3904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친절도 분석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+mn-cs"/>
              </a:rPr>
              <a:t> 페이지 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83945-8C9B-30A7-D047-FC246CCB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67" y="1411716"/>
            <a:ext cx="10537265" cy="4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74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6094-D0FB-ADDC-18B5-A863F572C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FE77E80-FA39-A86C-ABBA-1FA112AAECEF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ECBA00D-CED2-2555-5DB0-0011A89DAE61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BC0CFE3-C0E3-A17C-1C73-346AC3D934A9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5364576-024B-8D13-FE9D-27EC318A2599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D3478F3-9BD1-5BBF-31F8-554D01A40667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807559-6B7E-EFD1-A579-81F26E0E70CC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C638C-4981-8A12-A4FD-4E800F71C629}"/>
              </a:ext>
            </a:extLst>
          </p:cNvPr>
          <p:cNvSpPr txBox="1"/>
          <p:nvPr/>
        </p:nvSpPr>
        <p:spPr>
          <a:xfrm>
            <a:off x="4045522" y="3075057"/>
            <a:ext cx="410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실제 </a:t>
            </a:r>
            <a:r>
              <a:rPr lang="ko-KR" altLang="en-US" sz="4000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구현</a:t>
            </a:r>
            <a:r>
              <a:rPr lang="ko-KR" altLang="en-US" sz="40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된 대시보드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870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E51C-5963-00F0-D886-6B36F20C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3;p3">
            <a:extLst>
              <a:ext uri="{FF2B5EF4-FFF2-40B4-BE49-F238E27FC236}">
                <a16:creationId xmlns:a16="http://schemas.microsoft.com/office/drawing/2014/main" id="{86783406-211C-CEB1-D134-FC99A5437E5F}"/>
              </a:ext>
            </a:extLst>
          </p:cNvPr>
          <p:cNvCxnSpPr/>
          <p:nvPr/>
        </p:nvCxnSpPr>
        <p:spPr>
          <a:xfrm>
            <a:off x="1023738" y="-20471"/>
            <a:ext cx="0" cy="70744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104;p3">
            <a:extLst>
              <a:ext uri="{FF2B5EF4-FFF2-40B4-BE49-F238E27FC236}">
                <a16:creationId xmlns:a16="http://schemas.microsoft.com/office/drawing/2014/main" id="{D6BD4ED9-9D95-5ABA-DA23-BD1F1A9826DA}"/>
              </a:ext>
            </a:extLst>
          </p:cNvPr>
          <p:cNvCxnSpPr/>
          <p:nvPr/>
        </p:nvCxnSpPr>
        <p:spPr>
          <a:xfrm>
            <a:off x="0" y="996014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" name="Google Shape;106;p3">
            <a:extLst>
              <a:ext uri="{FF2B5EF4-FFF2-40B4-BE49-F238E27FC236}">
                <a16:creationId xmlns:a16="http://schemas.microsoft.com/office/drawing/2014/main" id="{C60A60B2-1ACE-51FE-3644-C818BB3B6B98}"/>
              </a:ext>
            </a:extLst>
          </p:cNvPr>
          <p:cNvCxnSpPr/>
          <p:nvPr/>
        </p:nvCxnSpPr>
        <p:spPr>
          <a:xfrm>
            <a:off x="0" y="586198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7A96F75-D582-C30D-F129-0EDA0A97A99A}"/>
              </a:ext>
            </a:extLst>
          </p:cNvPr>
          <p:cNvCxnSpPr>
            <a:cxnSpLocks/>
          </p:cNvCxnSpPr>
          <p:nvPr/>
        </p:nvCxnSpPr>
        <p:spPr>
          <a:xfrm>
            <a:off x="1023738" y="-20471"/>
            <a:ext cx="0" cy="70744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C339C5-4AB8-B67A-E3E4-4E82F9B08019}"/>
              </a:ext>
            </a:extLst>
          </p:cNvPr>
          <p:cNvCxnSpPr>
            <a:cxnSpLocks/>
          </p:cNvCxnSpPr>
          <p:nvPr/>
        </p:nvCxnSpPr>
        <p:spPr>
          <a:xfrm>
            <a:off x="0" y="996014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2C2B54-7215-9826-AE05-17F4AAF1F1CB}"/>
              </a:ext>
            </a:extLst>
          </p:cNvPr>
          <p:cNvSpPr txBox="1"/>
          <p:nvPr/>
        </p:nvSpPr>
        <p:spPr>
          <a:xfrm>
            <a:off x="1931148" y="1841004"/>
            <a:ext cx="3122650" cy="32316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21000" dirty="0">
                <a:ln w="19050">
                  <a:solidFill>
                    <a:schemeClr val="accent1"/>
                  </a:solidFill>
                </a:ln>
                <a:solidFill>
                  <a:schemeClr val="tx1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04</a:t>
            </a:r>
            <a:endParaRPr lang="ko-KR" altLang="en-US" sz="21000" dirty="0">
              <a:ln w="19050">
                <a:solidFill>
                  <a:schemeClr val="accent1"/>
                </a:solidFill>
              </a:ln>
              <a:solidFill>
                <a:schemeClr val="tx1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DA46FE0-F5D6-A67C-677A-22244EF0A774}"/>
              </a:ext>
            </a:extLst>
          </p:cNvPr>
          <p:cNvCxnSpPr>
            <a:cxnSpLocks/>
          </p:cNvCxnSpPr>
          <p:nvPr/>
        </p:nvCxnSpPr>
        <p:spPr>
          <a:xfrm>
            <a:off x="0" y="5861986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091F1C-2488-BE26-977C-08169558CC08}"/>
              </a:ext>
            </a:extLst>
          </p:cNvPr>
          <p:cNvSpPr txBox="1"/>
          <p:nvPr/>
        </p:nvSpPr>
        <p:spPr>
          <a:xfrm>
            <a:off x="5579161" y="2901183"/>
            <a:ext cx="2194512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기대 효과 및</a:t>
            </a:r>
            <a:endParaRPr lang="en-US" altLang="ko-KR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ko-KR" altLang="en-US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활용 방안</a:t>
            </a:r>
            <a:endParaRPr lang="ko-KR" altLang="en-US" dirty="0">
              <a:solidFill>
                <a:schemeClr val="tx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59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A836AA92-A438-D480-857F-A83645C9DB06}"/>
              </a:ext>
            </a:extLst>
          </p:cNvPr>
          <p:cNvSpPr/>
          <p:nvPr/>
        </p:nvSpPr>
        <p:spPr>
          <a:xfrm>
            <a:off x="2108601" y="5895937"/>
            <a:ext cx="1087335" cy="120797"/>
          </a:xfrm>
          <a:custGeom>
            <a:avLst/>
            <a:gdLst>
              <a:gd name="connsiteX0" fmla="*/ 619178 w 1087335"/>
              <a:gd name="connsiteY0" fmla="*/ 118692 h 120797"/>
              <a:gd name="connsiteX1" fmla="*/ 623517 w 1087335"/>
              <a:gd name="connsiteY1" fmla="*/ 121168 h 120797"/>
              <a:gd name="connsiteX2" fmla="*/ 625078 w 1087335"/>
              <a:gd name="connsiteY2" fmla="*/ 120272 h 120797"/>
              <a:gd name="connsiteX3" fmla="*/ 677645 w 1087335"/>
              <a:gd name="connsiteY3" fmla="*/ 68536 h 120797"/>
              <a:gd name="connsiteX4" fmla="*/ 615177 w 1087335"/>
              <a:gd name="connsiteY4" fmla="*/ 103989 h 120797"/>
              <a:gd name="connsiteX5" fmla="*/ 619178 w 1087335"/>
              <a:gd name="connsiteY5" fmla="*/ 118692 h 120797"/>
              <a:gd name="connsiteX6" fmla="*/ 596789 w 1087335"/>
              <a:gd name="connsiteY6" fmla="*/ 949 h 120797"/>
              <a:gd name="connsiteX7" fmla="*/ 591971 w 1087335"/>
              <a:gd name="connsiteY7" fmla="*/ 2286 h 120797"/>
              <a:gd name="connsiteX8" fmla="*/ 591515 w 1087335"/>
              <a:gd name="connsiteY8" fmla="*/ 4019 h 120797"/>
              <a:gd name="connsiteX9" fmla="*/ 591515 w 1087335"/>
              <a:gd name="connsiteY9" fmla="*/ 35326 h 120797"/>
              <a:gd name="connsiteX10" fmla="*/ 624613 w 1087335"/>
              <a:gd name="connsiteY10" fmla="*/ 16528 h 120797"/>
              <a:gd name="connsiteX11" fmla="*/ 596789 w 1087335"/>
              <a:gd name="connsiteY11" fmla="*/ 949 h 120797"/>
              <a:gd name="connsiteX12" fmla="*/ 634454 w 1087335"/>
              <a:gd name="connsiteY12" fmla="*/ 22133 h 120797"/>
              <a:gd name="connsiteX13" fmla="*/ 591515 w 1087335"/>
              <a:gd name="connsiteY13" fmla="*/ 46497 h 120797"/>
              <a:gd name="connsiteX14" fmla="*/ 591515 w 1087335"/>
              <a:gd name="connsiteY14" fmla="*/ 71102 h 120797"/>
              <a:gd name="connsiteX15" fmla="*/ 656085 w 1087335"/>
              <a:gd name="connsiteY15" fmla="*/ 34430 h 120797"/>
              <a:gd name="connsiteX16" fmla="*/ 634454 w 1087335"/>
              <a:gd name="connsiteY16" fmla="*/ 22133 h 120797"/>
              <a:gd name="connsiteX17" fmla="*/ 682020 w 1087335"/>
              <a:gd name="connsiteY17" fmla="*/ 55373 h 120797"/>
              <a:gd name="connsiteX18" fmla="*/ 683353 w 1087335"/>
              <a:gd name="connsiteY18" fmla="*/ 50572 h 120797"/>
              <a:gd name="connsiteX19" fmla="*/ 682020 w 1087335"/>
              <a:gd name="connsiteY19" fmla="*/ 49244 h 120797"/>
              <a:gd name="connsiteX20" fmla="*/ 665936 w 1087335"/>
              <a:gd name="connsiteY20" fmla="*/ 40187 h 120797"/>
              <a:gd name="connsiteX21" fmla="*/ 591525 w 1087335"/>
              <a:gd name="connsiteY21" fmla="*/ 82443 h 120797"/>
              <a:gd name="connsiteX22" fmla="*/ 591525 w 1087335"/>
              <a:gd name="connsiteY22" fmla="*/ 100376 h 120797"/>
              <a:gd name="connsiteX23" fmla="*/ 595054 w 1087335"/>
              <a:gd name="connsiteY23" fmla="*/ 103906 h 120797"/>
              <a:gd name="connsiteX24" fmla="*/ 596809 w 1087335"/>
              <a:gd name="connsiteY24" fmla="*/ 103446 h 120797"/>
              <a:gd name="connsiteX25" fmla="*/ 682030 w 1087335"/>
              <a:gd name="connsiteY25" fmla="*/ 55373 h 120797"/>
              <a:gd name="connsiteX26" fmla="*/ 409626 w 1087335"/>
              <a:gd name="connsiteY26" fmla="*/ 15602 h 120797"/>
              <a:gd name="connsiteX27" fmla="*/ 417628 w 1087335"/>
              <a:gd name="connsiteY27" fmla="*/ 7722 h 120797"/>
              <a:gd name="connsiteX28" fmla="*/ 425630 w 1087335"/>
              <a:gd name="connsiteY28" fmla="*/ 15602 h 120797"/>
              <a:gd name="connsiteX29" fmla="*/ 417628 w 1087335"/>
              <a:gd name="connsiteY29" fmla="*/ 23481 h 120797"/>
              <a:gd name="connsiteX30" fmla="*/ 409626 w 1087335"/>
              <a:gd name="connsiteY30" fmla="*/ 15602 h 120797"/>
              <a:gd name="connsiteX31" fmla="*/ 1007446 w 1087335"/>
              <a:gd name="connsiteY31" fmla="*/ 15602 h 120797"/>
              <a:gd name="connsiteX32" fmla="*/ 1015448 w 1087335"/>
              <a:gd name="connsiteY32" fmla="*/ 7722 h 120797"/>
              <a:gd name="connsiteX33" fmla="*/ 1023449 w 1087335"/>
              <a:gd name="connsiteY33" fmla="*/ 15602 h 120797"/>
              <a:gd name="connsiteX34" fmla="*/ 1015448 w 1087335"/>
              <a:gd name="connsiteY34" fmla="*/ 23481 h 120797"/>
              <a:gd name="connsiteX35" fmla="*/ 1007446 w 1087335"/>
              <a:gd name="connsiteY35" fmla="*/ 15602 h 120797"/>
              <a:gd name="connsiteX36" fmla="*/ 139061 w 1087335"/>
              <a:gd name="connsiteY36" fmla="*/ 92446 h 120797"/>
              <a:gd name="connsiteX37" fmla="*/ 126230 w 1087335"/>
              <a:gd name="connsiteY37" fmla="*/ 92446 h 120797"/>
              <a:gd name="connsiteX38" fmla="*/ 126230 w 1087335"/>
              <a:gd name="connsiteY38" fmla="*/ 87545 h 120797"/>
              <a:gd name="connsiteX39" fmla="*/ 107226 w 1087335"/>
              <a:gd name="connsiteY39" fmla="*/ 93674 h 120797"/>
              <a:gd name="connsiteX40" fmla="*/ 85635 w 1087335"/>
              <a:gd name="connsiteY40" fmla="*/ 72762 h 120797"/>
              <a:gd name="connsiteX41" fmla="*/ 104306 w 1087335"/>
              <a:gd name="connsiteY41" fmla="*/ 55383 h 120797"/>
              <a:gd name="connsiteX42" fmla="*/ 126230 w 1087335"/>
              <a:gd name="connsiteY42" fmla="*/ 51911 h 120797"/>
              <a:gd name="connsiteX43" fmla="*/ 115480 w 1087335"/>
              <a:gd name="connsiteY43" fmla="*/ 41787 h 120797"/>
              <a:gd name="connsiteX44" fmla="*/ 99608 w 1087335"/>
              <a:gd name="connsiteY44" fmla="*/ 52021 h 120797"/>
              <a:gd name="connsiteX45" fmla="*/ 88252 w 1087335"/>
              <a:gd name="connsiteY45" fmla="*/ 45933 h 120797"/>
              <a:gd name="connsiteX46" fmla="*/ 139061 w 1087335"/>
              <a:gd name="connsiteY46" fmla="*/ 50099 h 120797"/>
              <a:gd name="connsiteX47" fmla="*/ 139061 w 1087335"/>
              <a:gd name="connsiteY47" fmla="*/ 92436 h 120797"/>
              <a:gd name="connsiteX48" fmla="*/ 126230 w 1087335"/>
              <a:gd name="connsiteY48" fmla="*/ 63665 h 120797"/>
              <a:gd name="connsiteX49" fmla="*/ 117955 w 1087335"/>
              <a:gd name="connsiteY49" fmla="*/ 79666 h 120797"/>
              <a:gd name="connsiteX50" fmla="*/ 98729 w 1087335"/>
              <a:gd name="connsiteY50" fmla="*/ 75691 h 120797"/>
              <a:gd name="connsiteX51" fmla="*/ 107882 w 1087335"/>
              <a:gd name="connsiteY51" fmla="*/ 66654 h 120797"/>
              <a:gd name="connsiteX52" fmla="*/ 126230 w 1087335"/>
              <a:gd name="connsiteY52" fmla="*/ 63665 h 120797"/>
              <a:gd name="connsiteX53" fmla="*/ 860352 w 1087335"/>
              <a:gd name="connsiteY53" fmla="*/ 92446 h 120797"/>
              <a:gd name="connsiteX54" fmla="*/ 847521 w 1087335"/>
              <a:gd name="connsiteY54" fmla="*/ 92446 h 120797"/>
              <a:gd name="connsiteX55" fmla="*/ 847521 w 1087335"/>
              <a:gd name="connsiteY55" fmla="*/ 87545 h 120797"/>
              <a:gd name="connsiteX56" fmla="*/ 828517 w 1087335"/>
              <a:gd name="connsiteY56" fmla="*/ 93674 h 120797"/>
              <a:gd name="connsiteX57" fmla="*/ 806926 w 1087335"/>
              <a:gd name="connsiteY57" fmla="*/ 72762 h 120797"/>
              <a:gd name="connsiteX58" fmla="*/ 825597 w 1087335"/>
              <a:gd name="connsiteY58" fmla="*/ 55383 h 120797"/>
              <a:gd name="connsiteX59" fmla="*/ 847521 w 1087335"/>
              <a:gd name="connsiteY59" fmla="*/ 51911 h 120797"/>
              <a:gd name="connsiteX60" fmla="*/ 836772 w 1087335"/>
              <a:gd name="connsiteY60" fmla="*/ 41787 h 120797"/>
              <a:gd name="connsiteX61" fmla="*/ 820899 w 1087335"/>
              <a:gd name="connsiteY61" fmla="*/ 52021 h 120797"/>
              <a:gd name="connsiteX62" fmla="*/ 809543 w 1087335"/>
              <a:gd name="connsiteY62" fmla="*/ 45933 h 120797"/>
              <a:gd name="connsiteX63" fmla="*/ 860352 w 1087335"/>
              <a:gd name="connsiteY63" fmla="*/ 50099 h 120797"/>
              <a:gd name="connsiteX64" fmla="*/ 860352 w 1087335"/>
              <a:gd name="connsiteY64" fmla="*/ 92436 h 120797"/>
              <a:gd name="connsiteX65" fmla="*/ 847521 w 1087335"/>
              <a:gd name="connsiteY65" fmla="*/ 63665 h 120797"/>
              <a:gd name="connsiteX66" fmla="*/ 839237 w 1087335"/>
              <a:gd name="connsiteY66" fmla="*/ 79666 h 120797"/>
              <a:gd name="connsiteX67" fmla="*/ 820010 w 1087335"/>
              <a:gd name="connsiteY67" fmla="*/ 75691 h 120797"/>
              <a:gd name="connsiteX68" fmla="*/ 829164 w 1087335"/>
              <a:gd name="connsiteY68" fmla="*/ 66654 h 120797"/>
              <a:gd name="connsiteX69" fmla="*/ 847511 w 1087335"/>
              <a:gd name="connsiteY69" fmla="*/ 63665 h 120797"/>
              <a:gd name="connsiteX70" fmla="*/ 960799 w 1087335"/>
              <a:gd name="connsiteY70" fmla="*/ 92446 h 120797"/>
              <a:gd name="connsiteX71" fmla="*/ 948210 w 1087335"/>
              <a:gd name="connsiteY71" fmla="*/ 92446 h 120797"/>
              <a:gd name="connsiteX72" fmla="*/ 948210 w 1087335"/>
              <a:gd name="connsiteY72" fmla="*/ 7410 h 120797"/>
              <a:gd name="connsiteX73" fmla="*/ 960799 w 1087335"/>
              <a:gd name="connsiteY73" fmla="*/ 7410 h 120797"/>
              <a:gd name="connsiteX74" fmla="*/ 960799 w 1087335"/>
              <a:gd name="connsiteY74" fmla="*/ 56671 h 120797"/>
              <a:gd name="connsiteX75" fmla="*/ 987876 w 1087335"/>
              <a:gd name="connsiteY75" fmla="*/ 30918 h 120797"/>
              <a:gd name="connsiteX76" fmla="*/ 1005435 w 1087335"/>
              <a:gd name="connsiteY76" fmla="*/ 30918 h 120797"/>
              <a:gd name="connsiteX77" fmla="*/ 978833 w 1087335"/>
              <a:gd name="connsiteY77" fmla="*/ 56429 h 120797"/>
              <a:gd name="connsiteX78" fmla="*/ 1006264 w 1087335"/>
              <a:gd name="connsiteY78" fmla="*/ 92436 h 120797"/>
              <a:gd name="connsiteX79" fmla="*/ 990543 w 1087335"/>
              <a:gd name="connsiteY79" fmla="*/ 92436 h 120797"/>
              <a:gd name="connsiteX80" fmla="*/ 969559 w 1087335"/>
              <a:gd name="connsiteY80" fmla="*/ 65195 h 120797"/>
              <a:gd name="connsiteX81" fmla="*/ 960799 w 1087335"/>
              <a:gd name="connsiteY81" fmla="*/ 73688 h 120797"/>
              <a:gd name="connsiteX82" fmla="*/ 960799 w 1087335"/>
              <a:gd name="connsiteY82" fmla="*/ 92436 h 120797"/>
              <a:gd name="connsiteX83" fmla="*/ 1021954 w 1087335"/>
              <a:gd name="connsiteY83" fmla="*/ 30918 h 120797"/>
              <a:gd name="connsiteX84" fmla="*/ 1009274 w 1087335"/>
              <a:gd name="connsiteY84" fmla="*/ 30918 h 120797"/>
              <a:gd name="connsiteX85" fmla="*/ 1009274 w 1087335"/>
              <a:gd name="connsiteY85" fmla="*/ 92436 h 120797"/>
              <a:gd name="connsiteX86" fmla="*/ 1021954 w 1087335"/>
              <a:gd name="connsiteY86" fmla="*/ 92436 h 120797"/>
              <a:gd name="connsiteX87" fmla="*/ 1021954 w 1087335"/>
              <a:gd name="connsiteY87" fmla="*/ 30918 h 120797"/>
              <a:gd name="connsiteX88" fmla="*/ 423841 w 1087335"/>
              <a:gd name="connsiteY88" fmla="*/ 30918 h 120797"/>
              <a:gd name="connsiteX89" fmla="*/ 411162 w 1087335"/>
              <a:gd name="connsiteY89" fmla="*/ 30918 h 120797"/>
              <a:gd name="connsiteX90" fmla="*/ 411162 w 1087335"/>
              <a:gd name="connsiteY90" fmla="*/ 92436 h 120797"/>
              <a:gd name="connsiteX91" fmla="*/ 423841 w 1087335"/>
              <a:gd name="connsiteY91" fmla="*/ 92436 h 120797"/>
              <a:gd name="connsiteX92" fmla="*/ 423841 w 1087335"/>
              <a:gd name="connsiteY92" fmla="*/ 30918 h 120797"/>
              <a:gd name="connsiteX93" fmla="*/ 480258 w 1087335"/>
              <a:gd name="connsiteY93" fmla="*/ 92436 h 120797"/>
              <a:gd name="connsiteX94" fmla="*/ 480258 w 1087335"/>
              <a:gd name="connsiteY94" fmla="*/ 7390 h 120797"/>
              <a:gd name="connsiteX95" fmla="*/ 492938 w 1087335"/>
              <a:gd name="connsiteY95" fmla="*/ 7390 h 120797"/>
              <a:gd name="connsiteX96" fmla="*/ 492938 w 1087335"/>
              <a:gd name="connsiteY96" fmla="*/ 34511 h 120797"/>
              <a:gd name="connsiteX97" fmla="*/ 507789 w 1087335"/>
              <a:gd name="connsiteY97" fmla="*/ 29630 h 120797"/>
              <a:gd name="connsiteX98" fmla="*/ 532613 w 1087335"/>
              <a:gd name="connsiteY98" fmla="*/ 54266 h 120797"/>
              <a:gd name="connsiteX99" fmla="*/ 532613 w 1087335"/>
              <a:gd name="connsiteY99" fmla="*/ 92426 h 120797"/>
              <a:gd name="connsiteX100" fmla="*/ 519782 w 1087335"/>
              <a:gd name="connsiteY100" fmla="*/ 92426 h 120797"/>
              <a:gd name="connsiteX101" fmla="*/ 519782 w 1087335"/>
              <a:gd name="connsiteY101" fmla="*/ 55393 h 120797"/>
              <a:gd name="connsiteX102" fmla="*/ 506496 w 1087335"/>
              <a:gd name="connsiteY102" fmla="*/ 41918 h 120797"/>
              <a:gd name="connsiteX103" fmla="*/ 492938 w 1087335"/>
              <a:gd name="connsiteY103" fmla="*/ 55393 h 120797"/>
              <a:gd name="connsiteX104" fmla="*/ 492938 w 1087335"/>
              <a:gd name="connsiteY104" fmla="*/ 92436 h 120797"/>
              <a:gd name="connsiteX105" fmla="*/ 480258 w 1087335"/>
              <a:gd name="connsiteY105" fmla="*/ 92436 h 120797"/>
              <a:gd name="connsiteX106" fmla="*/ 432166 w 1087335"/>
              <a:gd name="connsiteY106" fmla="*/ 43186 h 120797"/>
              <a:gd name="connsiteX107" fmla="*/ 432166 w 1087335"/>
              <a:gd name="connsiteY107" fmla="*/ 30959 h 120797"/>
              <a:gd name="connsiteX108" fmla="*/ 438441 w 1087335"/>
              <a:gd name="connsiteY108" fmla="*/ 30959 h 120797"/>
              <a:gd name="connsiteX109" fmla="*/ 442987 w 1087335"/>
              <a:gd name="connsiteY109" fmla="*/ 26430 h 120797"/>
              <a:gd name="connsiteX110" fmla="*/ 442987 w 1087335"/>
              <a:gd name="connsiteY110" fmla="*/ 17826 h 120797"/>
              <a:gd name="connsiteX111" fmla="*/ 455626 w 1087335"/>
              <a:gd name="connsiteY111" fmla="*/ 17826 h 120797"/>
              <a:gd name="connsiteX112" fmla="*/ 455626 w 1087335"/>
              <a:gd name="connsiteY112" fmla="*/ 30959 h 120797"/>
              <a:gd name="connsiteX113" fmla="*/ 468851 w 1087335"/>
              <a:gd name="connsiteY113" fmla="*/ 30959 h 120797"/>
              <a:gd name="connsiteX114" fmla="*/ 468851 w 1087335"/>
              <a:gd name="connsiteY114" fmla="*/ 43186 h 120797"/>
              <a:gd name="connsiteX115" fmla="*/ 455626 w 1087335"/>
              <a:gd name="connsiteY115" fmla="*/ 43186 h 120797"/>
              <a:gd name="connsiteX116" fmla="*/ 455626 w 1087335"/>
              <a:gd name="connsiteY116" fmla="*/ 74473 h 120797"/>
              <a:gd name="connsiteX117" fmla="*/ 462173 w 1087335"/>
              <a:gd name="connsiteY117" fmla="*/ 81155 h 120797"/>
              <a:gd name="connsiteX118" fmla="*/ 469609 w 1087335"/>
              <a:gd name="connsiteY118" fmla="*/ 80451 h 120797"/>
              <a:gd name="connsiteX119" fmla="*/ 469609 w 1087335"/>
              <a:gd name="connsiteY119" fmla="*/ 91893 h 120797"/>
              <a:gd name="connsiteX120" fmla="*/ 460951 w 1087335"/>
              <a:gd name="connsiteY120" fmla="*/ 93030 h 120797"/>
              <a:gd name="connsiteX121" fmla="*/ 442997 w 1087335"/>
              <a:gd name="connsiteY121" fmla="*/ 75037 h 120797"/>
              <a:gd name="connsiteX122" fmla="*/ 442997 w 1087335"/>
              <a:gd name="connsiteY122" fmla="*/ 43186 h 120797"/>
              <a:gd name="connsiteX123" fmla="*/ 432177 w 1087335"/>
              <a:gd name="connsiteY123" fmla="*/ 43186 h 120797"/>
              <a:gd name="connsiteX124" fmla="*/ 328659 w 1087335"/>
              <a:gd name="connsiteY124" fmla="*/ 30959 h 120797"/>
              <a:gd name="connsiteX125" fmla="*/ 314575 w 1087335"/>
              <a:gd name="connsiteY125" fmla="*/ 30959 h 120797"/>
              <a:gd name="connsiteX126" fmla="*/ 336711 w 1087335"/>
              <a:gd name="connsiteY126" fmla="*/ 92406 h 120797"/>
              <a:gd name="connsiteX127" fmla="*/ 348077 w 1087335"/>
              <a:gd name="connsiteY127" fmla="*/ 92406 h 120797"/>
              <a:gd name="connsiteX128" fmla="*/ 360545 w 1087335"/>
              <a:gd name="connsiteY128" fmla="*/ 52977 h 120797"/>
              <a:gd name="connsiteX129" fmla="*/ 373052 w 1087335"/>
              <a:gd name="connsiteY129" fmla="*/ 92406 h 120797"/>
              <a:gd name="connsiteX130" fmla="*/ 384459 w 1087335"/>
              <a:gd name="connsiteY130" fmla="*/ 92406 h 120797"/>
              <a:gd name="connsiteX131" fmla="*/ 406565 w 1087335"/>
              <a:gd name="connsiteY131" fmla="*/ 30959 h 120797"/>
              <a:gd name="connsiteX132" fmla="*/ 392592 w 1087335"/>
              <a:gd name="connsiteY132" fmla="*/ 30959 h 120797"/>
              <a:gd name="connsiteX133" fmla="*/ 378862 w 1087335"/>
              <a:gd name="connsiteY133" fmla="*/ 70508 h 120797"/>
              <a:gd name="connsiteX134" fmla="*/ 366172 w 1087335"/>
              <a:gd name="connsiteY134" fmla="*/ 30959 h 120797"/>
              <a:gd name="connsiteX135" fmla="*/ 354816 w 1087335"/>
              <a:gd name="connsiteY135" fmla="*/ 30959 h 120797"/>
              <a:gd name="connsiteX136" fmla="*/ 342268 w 1087335"/>
              <a:gd name="connsiteY136" fmla="*/ 70780 h 120797"/>
              <a:gd name="connsiteX137" fmla="*/ 328649 w 1087335"/>
              <a:gd name="connsiteY137" fmla="*/ 30959 h 120797"/>
              <a:gd name="connsiteX138" fmla="*/ 224433 w 1087335"/>
              <a:gd name="connsiteY138" fmla="*/ 62175 h 120797"/>
              <a:gd name="connsiteX139" fmla="*/ 256996 w 1087335"/>
              <a:gd name="connsiteY139" fmla="*/ 93664 h 120797"/>
              <a:gd name="connsiteX140" fmla="*/ 284619 w 1087335"/>
              <a:gd name="connsiteY140" fmla="*/ 76365 h 120797"/>
              <a:gd name="connsiteX141" fmla="*/ 274546 w 1087335"/>
              <a:gd name="connsiteY141" fmla="*/ 70820 h 120797"/>
              <a:gd name="connsiteX142" fmla="*/ 256986 w 1087335"/>
              <a:gd name="connsiteY142" fmla="*/ 81829 h 120797"/>
              <a:gd name="connsiteX143" fmla="*/ 237881 w 1087335"/>
              <a:gd name="connsiteY143" fmla="*/ 66533 h 120797"/>
              <a:gd name="connsiteX144" fmla="*/ 284608 w 1087335"/>
              <a:gd name="connsiteY144" fmla="*/ 66533 h 120797"/>
              <a:gd name="connsiteX145" fmla="*/ 284305 w 1087335"/>
              <a:gd name="connsiteY145" fmla="*/ 50844 h 120797"/>
              <a:gd name="connsiteX146" fmla="*/ 255622 w 1087335"/>
              <a:gd name="connsiteY146" fmla="*/ 29691 h 120797"/>
              <a:gd name="connsiteX147" fmla="*/ 224423 w 1087335"/>
              <a:gd name="connsiteY147" fmla="*/ 62165 h 120797"/>
              <a:gd name="connsiteX148" fmla="*/ 238204 w 1087335"/>
              <a:gd name="connsiteY148" fmla="*/ 54628 h 120797"/>
              <a:gd name="connsiteX149" fmla="*/ 272030 w 1087335"/>
              <a:gd name="connsiteY149" fmla="*/ 54628 h 120797"/>
              <a:gd name="connsiteX150" fmla="*/ 255632 w 1087335"/>
              <a:gd name="connsiteY150" fmla="*/ 41535 h 120797"/>
              <a:gd name="connsiteX151" fmla="*/ 238204 w 1087335"/>
              <a:gd name="connsiteY151" fmla="*/ 54628 h 120797"/>
              <a:gd name="connsiteX152" fmla="*/ 149720 w 1087335"/>
              <a:gd name="connsiteY152" fmla="*/ 62175 h 120797"/>
              <a:gd name="connsiteX153" fmla="*/ 181495 w 1087335"/>
              <a:gd name="connsiteY153" fmla="*/ 93704 h 120797"/>
              <a:gd name="connsiteX154" fmla="*/ 201307 w 1087335"/>
              <a:gd name="connsiteY154" fmla="*/ 86942 h 120797"/>
              <a:gd name="connsiteX155" fmla="*/ 201307 w 1087335"/>
              <a:gd name="connsiteY155" fmla="*/ 92446 h 120797"/>
              <a:gd name="connsiteX156" fmla="*/ 213855 w 1087335"/>
              <a:gd name="connsiteY156" fmla="*/ 92446 h 120797"/>
              <a:gd name="connsiteX157" fmla="*/ 213855 w 1087335"/>
              <a:gd name="connsiteY157" fmla="*/ 7450 h 120797"/>
              <a:gd name="connsiteX158" fmla="*/ 201145 w 1087335"/>
              <a:gd name="connsiteY158" fmla="*/ 7450 h 120797"/>
              <a:gd name="connsiteX159" fmla="*/ 201145 w 1087335"/>
              <a:gd name="connsiteY159" fmla="*/ 36514 h 120797"/>
              <a:gd name="connsiteX160" fmla="*/ 181646 w 1087335"/>
              <a:gd name="connsiteY160" fmla="*/ 29670 h 120797"/>
              <a:gd name="connsiteX161" fmla="*/ 149720 w 1087335"/>
              <a:gd name="connsiteY161" fmla="*/ 62175 h 120797"/>
              <a:gd name="connsiteX162" fmla="*/ 162945 w 1087335"/>
              <a:gd name="connsiteY162" fmla="*/ 61370 h 120797"/>
              <a:gd name="connsiteX163" fmla="*/ 181495 w 1087335"/>
              <a:gd name="connsiteY163" fmla="*/ 81276 h 120797"/>
              <a:gd name="connsiteX164" fmla="*/ 201087 w 1087335"/>
              <a:gd name="connsiteY164" fmla="*/ 62972 h 120797"/>
              <a:gd name="connsiteX165" fmla="*/ 201095 w 1087335"/>
              <a:gd name="connsiteY165" fmla="*/ 62115 h 120797"/>
              <a:gd name="connsiteX166" fmla="*/ 181171 w 1087335"/>
              <a:gd name="connsiteY166" fmla="*/ 42089 h 120797"/>
              <a:gd name="connsiteX167" fmla="*/ 162935 w 1087335"/>
              <a:gd name="connsiteY167" fmla="*/ 61370 h 120797"/>
              <a:gd name="connsiteX168" fmla="*/ 937693 w 1087335"/>
              <a:gd name="connsiteY168" fmla="*/ 61089 h 120797"/>
              <a:gd name="connsiteX169" fmla="*/ 905918 w 1087335"/>
              <a:gd name="connsiteY169" fmla="*/ 29560 h 120797"/>
              <a:gd name="connsiteX170" fmla="*/ 886106 w 1087335"/>
              <a:gd name="connsiteY170" fmla="*/ 36322 h 120797"/>
              <a:gd name="connsiteX171" fmla="*/ 886106 w 1087335"/>
              <a:gd name="connsiteY171" fmla="*/ 30818 h 120797"/>
              <a:gd name="connsiteX172" fmla="*/ 873557 w 1087335"/>
              <a:gd name="connsiteY172" fmla="*/ 30818 h 120797"/>
              <a:gd name="connsiteX173" fmla="*/ 873557 w 1087335"/>
              <a:gd name="connsiteY173" fmla="*/ 113539 h 120797"/>
              <a:gd name="connsiteX174" fmla="*/ 886267 w 1087335"/>
              <a:gd name="connsiteY174" fmla="*/ 113539 h 120797"/>
              <a:gd name="connsiteX175" fmla="*/ 886267 w 1087335"/>
              <a:gd name="connsiteY175" fmla="*/ 86750 h 120797"/>
              <a:gd name="connsiteX176" fmla="*/ 905767 w 1087335"/>
              <a:gd name="connsiteY176" fmla="*/ 93594 h 120797"/>
              <a:gd name="connsiteX177" fmla="*/ 937693 w 1087335"/>
              <a:gd name="connsiteY177" fmla="*/ 61089 h 120797"/>
              <a:gd name="connsiteX178" fmla="*/ 924468 w 1087335"/>
              <a:gd name="connsiteY178" fmla="*/ 61894 h 120797"/>
              <a:gd name="connsiteX179" fmla="*/ 905918 w 1087335"/>
              <a:gd name="connsiteY179" fmla="*/ 41988 h 120797"/>
              <a:gd name="connsiteX180" fmla="*/ 886326 w 1087335"/>
              <a:gd name="connsiteY180" fmla="*/ 60292 h 120797"/>
              <a:gd name="connsiteX181" fmla="*/ 886318 w 1087335"/>
              <a:gd name="connsiteY181" fmla="*/ 61149 h 120797"/>
              <a:gd name="connsiteX182" fmla="*/ 906241 w 1087335"/>
              <a:gd name="connsiteY182" fmla="*/ 81175 h 120797"/>
              <a:gd name="connsiteX183" fmla="*/ 924468 w 1087335"/>
              <a:gd name="connsiteY183" fmla="*/ 61894 h 120797"/>
              <a:gd name="connsiteX184" fmla="*/ 1035007 w 1087335"/>
              <a:gd name="connsiteY184" fmla="*/ 92688 h 120797"/>
              <a:gd name="connsiteX185" fmla="*/ 1035007 w 1087335"/>
              <a:gd name="connsiteY185" fmla="*/ 30928 h 120797"/>
              <a:gd name="connsiteX186" fmla="*/ 1047677 w 1087335"/>
              <a:gd name="connsiteY186" fmla="*/ 30928 h 120797"/>
              <a:gd name="connsiteX187" fmla="*/ 1047677 w 1087335"/>
              <a:gd name="connsiteY187" fmla="*/ 34773 h 120797"/>
              <a:gd name="connsiteX188" fmla="*/ 1062529 w 1087335"/>
              <a:gd name="connsiteY188" fmla="*/ 29892 h 120797"/>
              <a:gd name="connsiteX189" fmla="*/ 1087352 w 1087335"/>
              <a:gd name="connsiteY189" fmla="*/ 54527 h 120797"/>
              <a:gd name="connsiteX190" fmla="*/ 1087352 w 1087335"/>
              <a:gd name="connsiteY190" fmla="*/ 92688 h 120797"/>
              <a:gd name="connsiteX191" fmla="*/ 1074521 w 1087335"/>
              <a:gd name="connsiteY191" fmla="*/ 92688 h 120797"/>
              <a:gd name="connsiteX192" fmla="*/ 1074521 w 1087335"/>
              <a:gd name="connsiteY192" fmla="*/ 55644 h 120797"/>
              <a:gd name="connsiteX193" fmla="*/ 1061236 w 1087335"/>
              <a:gd name="connsiteY193" fmla="*/ 42169 h 120797"/>
              <a:gd name="connsiteX194" fmla="*/ 1047677 w 1087335"/>
              <a:gd name="connsiteY194" fmla="*/ 55644 h 120797"/>
              <a:gd name="connsiteX195" fmla="*/ 1047677 w 1087335"/>
              <a:gd name="connsiteY195" fmla="*/ 92688 h 120797"/>
              <a:gd name="connsiteX196" fmla="*/ 1035007 w 1087335"/>
              <a:gd name="connsiteY196" fmla="*/ 92688 h 120797"/>
              <a:gd name="connsiteX197" fmla="*/ 728040 w 1087335"/>
              <a:gd name="connsiteY197" fmla="*/ 92477 h 120797"/>
              <a:gd name="connsiteX198" fmla="*/ 728040 w 1087335"/>
              <a:gd name="connsiteY198" fmla="*/ 8668 h 120797"/>
              <a:gd name="connsiteX199" fmla="*/ 738992 w 1087335"/>
              <a:gd name="connsiteY199" fmla="*/ 8668 h 120797"/>
              <a:gd name="connsiteX200" fmla="*/ 781577 w 1087335"/>
              <a:gd name="connsiteY200" fmla="*/ 66805 h 120797"/>
              <a:gd name="connsiteX201" fmla="*/ 781577 w 1087335"/>
              <a:gd name="connsiteY201" fmla="*/ 8668 h 120797"/>
              <a:gd name="connsiteX202" fmla="*/ 794914 w 1087335"/>
              <a:gd name="connsiteY202" fmla="*/ 8668 h 120797"/>
              <a:gd name="connsiteX203" fmla="*/ 794914 w 1087335"/>
              <a:gd name="connsiteY203" fmla="*/ 92477 h 120797"/>
              <a:gd name="connsiteX204" fmla="*/ 783861 w 1087335"/>
              <a:gd name="connsiteY204" fmla="*/ 92477 h 120797"/>
              <a:gd name="connsiteX205" fmla="*/ 741356 w 1087335"/>
              <a:gd name="connsiteY205" fmla="*/ 34149 h 120797"/>
              <a:gd name="connsiteX206" fmla="*/ 741356 w 1087335"/>
              <a:gd name="connsiteY206" fmla="*/ 92477 h 120797"/>
              <a:gd name="connsiteX207" fmla="*/ 728030 w 1087335"/>
              <a:gd name="connsiteY207" fmla="*/ 92477 h 120797"/>
              <a:gd name="connsiteX208" fmla="*/ 12548 w 1087335"/>
              <a:gd name="connsiteY208" fmla="*/ 92446 h 120797"/>
              <a:gd name="connsiteX209" fmla="*/ 20 w 1087335"/>
              <a:gd name="connsiteY209" fmla="*/ 92446 h 120797"/>
              <a:gd name="connsiteX210" fmla="*/ 20 w 1087335"/>
              <a:gd name="connsiteY210" fmla="*/ 14233 h 120797"/>
              <a:gd name="connsiteX211" fmla="*/ 10265 w 1087335"/>
              <a:gd name="connsiteY211" fmla="*/ 14233 h 120797"/>
              <a:gd name="connsiteX212" fmla="*/ 37180 w 1087335"/>
              <a:gd name="connsiteY212" fmla="*/ 50431 h 120797"/>
              <a:gd name="connsiteX213" fmla="*/ 63994 w 1087335"/>
              <a:gd name="connsiteY213" fmla="*/ 14283 h 120797"/>
              <a:gd name="connsiteX214" fmla="*/ 74400 w 1087335"/>
              <a:gd name="connsiteY214" fmla="*/ 14283 h 120797"/>
              <a:gd name="connsiteX215" fmla="*/ 74400 w 1087335"/>
              <a:gd name="connsiteY215" fmla="*/ 92436 h 120797"/>
              <a:gd name="connsiteX216" fmla="*/ 61710 w 1087335"/>
              <a:gd name="connsiteY216" fmla="*/ 92436 h 120797"/>
              <a:gd name="connsiteX217" fmla="*/ 61710 w 1087335"/>
              <a:gd name="connsiteY217" fmla="*/ 38234 h 120797"/>
              <a:gd name="connsiteX218" fmla="*/ 37180 w 1087335"/>
              <a:gd name="connsiteY218" fmla="*/ 71504 h 120797"/>
              <a:gd name="connsiteX219" fmla="*/ 12548 w 1087335"/>
              <a:gd name="connsiteY219" fmla="*/ 38033 h 120797"/>
              <a:gd name="connsiteX220" fmla="*/ 12548 w 1087335"/>
              <a:gd name="connsiteY220" fmla="*/ 92446 h 12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87335" h="120797">
                <a:moveTo>
                  <a:pt x="619178" y="118692"/>
                </a:moveTo>
                <a:cubicBezTo>
                  <a:pt x="619690" y="120569"/>
                  <a:pt x="621632" y="121678"/>
                  <a:pt x="623517" y="121168"/>
                </a:cubicBezTo>
                <a:cubicBezTo>
                  <a:pt x="624106" y="121008"/>
                  <a:pt x="624644" y="120700"/>
                  <a:pt x="625078" y="120272"/>
                </a:cubicBezTo>
                <a:lnTo>
                  <a:pt x="677645" y="68536"/>
                </a:lnTo>
                <a:lnTo>
                  <a:pt x="615177" y="103989"/>
                </a:lnTo>
                <a:lnTo>
                  <a:pt x="619178" y="118692"/>
                </a:lnTo>
                <a:close/>
                <a:moveTo>
                  <a:pt x="596789" y="949"/>
                </a:moveTo>
                <a:cubicBezTo>
                  <a:pt x="595088" y="-7"/>
                  <a:pt x="592931" y="592"/>
                  <a:pt x="591971" y="2286"/>
                </a:cubicBezTo>
                <a:cubicBezTo>
                  <a:pt x="591672" y="2815"/>
                  <a:pt x="591515" y="3412"/>
                  <a:pt x="591515" y="4019"/>
                </a:cubicBezTo>
                <a:lnTo>
                  <a:pt x="591515" y="35326"/>
                </a:lnTo>
                <a:lnTo>
                  <a:pt x="624613" y="16528"/>
                </a:lnTo>
                <a:lnTo>
                  <a:pt x="596789" y="949"/>
                </a:lnTo>
                <a:close/>
                <a:moveTo>
                  <a:pt x="634454" y="22133"/>
                </a:moveTo>
                <a:lnTo>
                  <a:pt x="591515" y="46497"/>
                </a:lnTo>
                <a:lnTo>
                  <a:pt x="591515" y="71102"/>
                </a:lnTo>
                <a:lnTo>
                  <a:pt x="656085" y="34430"/>
                </a:lnTo>
                <a:lnTo>
                  <a:pt x="634454" y="22133"/>
                </a:lnTo>
                <a:close/>
                <a:moveTo>
                  <a:pt x="682020" y="55373"/>
                </a:moveTo>
                <a:cubicBezTo>
                  <a:pt x="683719" y="54413"/>
                  <a:pt x="684316" y="52264"/>
                  <a:pt x="683353" y="50572"/>
                </a:cubicBezTo>
                <a:cubicBezTo>
                  <a:pt x="683037" y="50017"/>
                  <a:pt x="682577" y="49558"/>
                  <a:pt x="682020" y="49244"/>
                </a:cubicBezTo>
                <a:lnTo>
                  <a:pt x="665936" y="40187"/>
                </a:lnTo>
                <a:lnTo>
                  <a:pt x="591525" y="82443"/>
                </a:lnTo>
                <a:lnTo>
                  <a:pt x="591525" y="100376"/>
                </a:lnTo>
                <a:cubicBezTo>
                  <a:pt x="591521" y="102322"/>
                  <a:pt x="593101" y="103902"/>
                  <a:pt x="595054" y="103906"/>
                </a:cubicBezTo>
                <a:cubicBezTo>
                  <a:pt x="595669" y="103907"/>
                  <a:pt x="596274" y="103749"/>
                  <a:pt x="596809" y="103446"/>
                </a:cubicBezTo>
                <a:lnTo>
                  <a:pt x="682030" y="55373"/>
                </a:lnTo>
                <a:close/>
                <a:moveTo>
                  <a:pt x="409626" y="15602"/>
                </a:moveTo>
                <a:cubicBezTo>
                  <a:pt x="409626" y="11244"/>
                  <a:pt x="413213" y="7722"/>
                  <a:pt x="417628" y="7722"/>
                </a:cubicBezTo>
                <a:cubicBezTo>
                  <a:pt x="422043" y="7722"/>
                  <a:pt x="425630" y="11244"/>
                  <a:pt x="425630" y="15602"/>
                </a:cubicBezTo>
                <a:cubicBezTo>
                  <a:pt x="425630" y="19959"/>
                  <a:pt x="422043" y="23481"/>
                  <a:pt x="417628" y="23481"/>
                </a:cubicBezTo>
                <a:cubicBezTo>
                  <a:pt x="413213" y="23481"/>
                  <a:pt x="409626" y="19959"/>
                  <a:pt x="409626" y="15602"/>
                </a:cubicBezTo>
                <a:close/>
                <a:moveTo>
                  <a:pt x="1007446" y="15602"/>
                </a:moveTo>
                <a:cubicBezTo>
                  <a:pt x="1007446" y="11244"/>
                  <a:pt x="1011032" y="7722"/>
                  <a:pt x="1015448" y="7722"/>
                </a:cubicBezTo>
                <a:cubicBezTo>
                  <a:pt x="1019863" y="7722"/>
                  <a:pt x="1023449" y="11244"/>
                  <a:pt x="1023449" y="15602"/>
                </a:cubicBezTo>
                <a:cubicBezTo>
                  <a:pt x="1023449" y="19959"/>
                  <a:pt x="1019863" y="23481"/>
                  <a:pt x="1015448" y="23481"/>
                </a:cubicBezTo>
                <a:cubicBezTo>
                  <a:pt x="1011032" y="23481"/>
                  <a:pt x="1007446" y="19959"/>
                  <a:pt x="1007446" y="15602"/>
                </a:cubicBezTo>
                <a:close/>
                <a:moveTo>
                  <a:pt x="139061" y="92446"/>
                </a:moveTo>
                <a:lnTo>
                  <a:pt x="126230" y="92446"/>
                </a:lnTo>
                <a:lnTo>
                  <a:pt x="126230" y="87545"/>
                </a:lnTo>
                <a:cubicBezTo>
                  <a:pt x="123441" y="89568"/>
                  <a:pt x="117501" y="93674"/>
                  <a:pt x="107226" y="93674"/>
                </a:cubicBezTo>
                <a:cubicBezTo>
                  <a:pt x="95082" y="93674"/>
                  <a:pt x="84251" y="85684"/>
                  <a:pt x="85635" y="72762"/>
                </a:cubicBezTo>
                <a:cubicBezTo>
                  <a:pt x="86827" y="61632"/>
                  <a:pt x="97284" y="56822"/>
                  <a:pt x="104306" y="55383"/>
                </a:cubicBezTo>
                <a:lnTo>
                  <a:pt x="126230" y="51911"/>
                </a:lnTo>
                <a:cubicBezTo>
                  <a:pt x="126230" y="46487"/>
                  <a:pt x="123300" y="42290"/>
                  <a:pt x="115480" y="41787"/>
                </a:cubicBezTo>
                <a:cubicBezTo>
                  <a:pt x="107660" y="41284"/>
                  <a:pt x="103255" y="44856"/>
                  <a:pt x="99608" y="52021"/>
                </a:cubicBezTo>
                <a:lnTo>
                  <a:pt x="88252" y="45933"/>
                </a:lnTo>
                <a:cubicBezTo>
                  <a:pt x="100557" y="19456"/>
                  <a:pt x="139061" y="28181"/>
                  <a:pt x="139061" y="50099"/>
                </a:cubicBezTo>
                <a:lnTo>
                  <a:pt x="139061" y="92436"/>
                </a:lnTo>
                <a:close/>
                <a:moveTo>
                  <a:pt x="126230" y="63665"/>
                </a:moveTo>
                <a:cubicBezTo>
                  <a:pt x="126290" y="67650"/>
                  <a:pt x="125603" y="74855"/>
                  <a:pt x="117955" y="79666"/>
                </a:cubicBezTo>
                <a:cubicBezTo>
                  <a:pt x="112025" y="83389"/>
                  <a:pt x="99355" y="82675"/>
                  <a:pt x="98729" y="75691"/>
                </a:cubicBezTo>
                <a:cubicBezTo>
                  <a:pt x="98234" y="70105"/>
                  <a:pt x="103386" y="67731"/>
                  <a:pt x="107882" y="66654"/>
                </a:cubicBezTo>
                <a:lnTo>
                  <a:pt x="126230" y="63665"/>
                </a:lnTo>
                <a:close/>
                <a:moveTo>
                  <a:pt x="860352" y="92446"/>
                </a:moveTo>
                <a:lnTo>
                  <a:pt x="847521" y="92446"/>
                </a:lnTo>
                <a:lnTo>
                  <a:pt x="847521" y="87545"/>
                </a:lnTo>
                <a:cubicBezTo>
                  <a:pt x="844733" y="89568"/>
                  <a:pt x="838792" y="93674"/>
                  <a:pt x="828517" y="93674"/>
                </a:cubicBezTo>
                <a:cubicBezTo>
                  <a:pt x="816373" y="93674"/>
                  <a:pt x="805542" y="85684"/>
                  <a:pt x="806926" y="72762"/>
                </a:cubicBezTo>
                <a:cubicBezTo>
                  <a:pt x="808119" y="61632"/>
                  <a:pt x="818576" y="56822"/>
                  <a:pt x="825597" y="55383"/>
                </a:cubicBezTo>
                <a:lnTo>
                  <a:pt x="847521" y="51911"/>
                </a:lnTo>
                <a:cubicBezTo>
                  <a:pt x="847521" y="46487"/>
                  <a:pt x="844591" y="42290"/>
                  <a:pt x="836772" y="41787"/>
                </a:cubicBezTo>
                <a:cubicBezTo>
                  <a:pt x="828952" y="41284"/>
                  <a:pt x="824547" y="44856"/>
                  <a:pt x="820899" y="52021"/>
                </a:cubicBezTo>
                <a:lnTo>
                  <a:pt x="809543" y="45933"/>
                </a:lnTo>
                <a:cubicBezTo>
                  <a:pt x="821849" y="19456"/>
                  <a:pt x="860352" y="28181"/>
                  <a:pt x="860352" y="50099"/>
                </a:cubicBezTo>
                <a:lnTo>
                  <a:pt x="860352" y="92436"/>
                </a:lnTo>
                <a:close/>
                <a:moveTo>
                  <a:pt x="847521" y="63665"/>
                </a:moveTo>
                <a:cubicBezTo>
                  <a:pt x="847582" y="67650"/>
                  <a:pt x="846895" y="74855"/>
                  <a:pt x="839237" y="79666"/>
                </a:cubicBezTo>
                <a:cubicBezTo>
                  <a:pt x="833306" y="83389"/>
                  <a:pt x="820637" y="82675"/>
                  <a:pt x="820010" y="75691"/>
                </a:cubicBezTo>
                <a:cubicBezTo>
                  <a:pt x="819515" y="70105"/>
                  <a:pt x="824668" y="67731"/>
                  <a:pt x="829164" y="66654"/>
                </a:cubicBezTo>
                <a:lnTo>
                  <a:pt x="847511" y="63665"/>
                </a:lnTo>
                <a:close/>
                <a:moveTo>
                  <a:pt x="960799" y="92446"/>
                </a:moveTo>
                <a:lnTo>
                  <a:pt x="948210" y="92446"/>
                </a:lnTo>
                <a:lnTo>
                  <a:pt x="948210" y="7410"/>
                </a:lnTo>
                <a:lnTo>
                  <a:pt x="960799" y="7410"/>
                </a:lnTo>
                <a:lnTo>
                  <a:pt x="960799" y="56671"/>
                </a:lnTo>
                <a:lnTo>
                  <a:pt x="987876" y="30918"/>
                </a:lnTo>
                <a:lnTo>
                  <a:pt x="1005435" y="30918"/>
                </a:lnTo>
                <a:lnTo>
                  <a:pt x="978833" y="56429"/>
                </a:lnTo>
                <a:lnTo>
                  <a:pt x="1006264" y="92436"/>
                </a:lnTo>
                <a:lnTo>
                  <a:pt x="990543" y="92436"/>
                </a:lnTo>
                <a:lnTo>
                  <a:pt x="969559" y="65195"/>
                </a:lnTo>
                <a:lnTo>
                  <a:pt x="960799" y="73688"/>
                </a:lnTo>
                <a:lnTo>
                  <a:pt x="960799" y="92436"/>
                </a:lnTo>
                <a:close/>
                <a:moveTo>
                  <a:pt x="1021954" y="30918"/>
                </a:moveTo>
                <a:lnTo>
                  <a:pt x="1009274" y="30918"/>
                </a:lnTo>
                <a:lnTo>
                  <a:pt x="1009274" y="92436"/>
                </a:lnTo>
                <a:lnTo>
                  <a:pt x="1021954" y="92436"/>
                </a:lnTo>
                <a:lnTo>
                  <a:pt x="1021954" y="30918"/>
                </a:lnTo>
                <a:close/>
                <a:moveTo>
                  <a:pt x="423841" y="30918"/>
                </a:moveTo>
                <a:lnTo>
                  <a:pt x="411162" y="30918"/>
                </a:lnTo>
                <a:lnTo>
                  <a:pt x="411162" y="92436"/>
                </a:lnTo>
                <a:lnTo>
                  <a:pt x="423841" y="92436"/>
                </a:lnTo>
                <a:lnTo>
                  <a:pt x="423841" y="30918"/>
                </a:lnTo>
                <a:close/>
                <a:moveTo>
                  <a:pt x="480258" y="92436"/>
                </a:moveTo>
                <a:lnTo>
                  <a:pt x="480258" y="7390"/>
                </a:lnTo>
                <a:lnTo>
                  <a:pt x="492938" y="7390"/>
                </a:lnTo>
                <a:lnTo>
                  <a:pt x="492938" y="34511"/>
                </a:lnTo>
                <a:cubicBezTo>
                  <a:pt x="496585" y="31029"/>
                  <a:pt x="503041" y="29630"/>
                  <a:pt x="507789" y="29630"/>
                </a:cubicBezTo>
                <a:cubicBezTo>
                  <a:pt x="522459" y="29630"/>
                  <a:pt x="532815" y="40519"/>
                  <a:pt x="532613" y="54266"/>
                </a:cubicBezTo>
                <a:lnTo>
                  <a:pt x="532613" y="92426"/>
                </a:lnTo>
                <a:lnTo>
                  <a:pt x="519782" y="92426"/>
                </a:lnTo>
                <a:lnTo>
                  <a:pt x="519782" y="55393"/>
                </a:lnTo>
                <a:cubicBezTo>
                  <a:pt x="519782" y="51287"/>
                  <a:pt x="517620" y="41918"/>
                  <a:pt x="506496" y="41918"/>
                </a:cubicBezTo>
                <a:cubicBezTo>
                  <a:pt x="496716" y="41918"/>
                  <a:pt x="492938" y="49526"/>
                  <a:pt x="492938" y="55393"/>
                </a:cubicBezTo>
                <a:lnTo>
                  <a:pt x="492938" y="92436"/>
                </a:lnTo>
                <a:lnTo>
                  <a:pt x="480258" y="92436"/>
                </a:lnTo>
                <a:close/>
                <a:moveTo>
                  <a:pt x="432166" y="43186"/>
                </a:moveTo>
                <a:lnTo>
                  <a:pt x="432166" y="30959"/>
                </a:lnTo>
                <a:lnTo>
                  <a:pt x="438441" y="30959"/>
                </a:lnTo>
                <a:cubicBezTo>
                  <a:pt x="440952" y="30959"/>
                  <a:pt x="442987" y="28931"/>
                  <a:pt x="442987" y="26430"/>
                </a:cubicBezTo>
                <a:lnTo>
                  <a:pt x="442987" y="17826"/>
                </a:lnTo>
                <a:lnTo>
                  <a:pt x="455626" y="17826"/>
                </a:lnTo>
                <a:lnTo>
                  <a:pt x="455626" y="30959"/>
                </a:lnTo>
                <a:lnTo>
                  <a:pt x="468851" y="30959"/>
                </a:lnTo>
                <a:lnTo>
                  <a:pt x="468851" y="43186"/>
                </a:lnTo>
                <a:lnTo>
                  <a:pt x="455626" y="43186"/>
                </a:lnTo>
                <a:lnTo>
                  <a:pt x="455626" y="74473"/>
                </a:lnTo>
                <a:cubicBezTo>
                  <a:pt x="455626" y="77422"/>
                  <a:pt x="456687" y="81155"/>
                  <a:pt x="462173" y="81155"/>
                </a:cubicBezTo>
                <a:cubicBezTo>
                  <a:pt x="465861" y="81155"/>
                  <a:pt x="467538" y="80803"/>
                  <a:pt x="469609" y="80451"/>
                </a:cubicBezTo>
                <a:lnTo>
                  <a:pt x="469609" y="91893"/>
                </a:lnTo>
                <a:cubicBezTo>
                  <a:pt x="469609" y="91893"/>
                  <a:pt x="465962" y="93030"/>
                  <a:pt x="460951" y="93030"/>
                </a:cubicBezTo>
                <a:cubicBezTo>
                  <a:pt x="446826" y="93030"/>
                  <a:pt x="442997" y="82453"/>
                  <a:pt x="442997" y="75037"/>
                </a:cubicBezTo>
                <a:lnTo>
                  <a:pt x="442997" y="43186"/>
                </a:lnTo>
                <a:lnTo>
                  <a:pt x="432177" y="43186"/>
                </a:lnTo>
                <a:close/>
                <a:moveTo>
                  <a:pt x="328659" y="30959"/>
                </a:moveTo>
                <a:lnTo>
                  <a:pt x="314575" y="30959"/>
                </a:lnTo>
                <a:lnTo>
                  <a:pt x="336711" y="92406"/>
                </a:lnTo>
                <a:lnTo>
                  <a:pt x="348077" y="92406"/>
                </a:lnTo>
                <a:lnTo>
                  <a:pt x="360545" y="52977"/>
                </a:lnTo>
                <a:lnTo>
                  <a:pt x="373052" y="92406"/>
                </a:lnTo>
                <a:lnTo>
                  <a:pt x="384459" y="92406"/>
                </a:lnTo>
                <a:lnTo>
                  <a:pt x="406565" y="30959"/>
                </a:lnTo>
                <a:lnTo>
                  <a:pt x="392592" y="30959"/>
                </a:lnTo>
                <a:lnTo>
                  <a:pt x="378862" y="70508"/>
                </a:lnTo>
                <a:lnTo>
                  <a:pt x="366172" y="30959"/>
                </a:lnTo>
                <a:lnTo>
                  <a:pt x="354816" y="30959"/>
                </a:lnTo>
                <a:lnTo>
                  <a:pt x="342268" y="70780"/>
                </a:lnTo>
                <a:lnTo>
                  <a:pt x="328649" y="30959"/>
                </a:lnTo>
                <a:close/>
                <a:moveTo>
                  <a:pt x="224433" y="62175"/>
                </a:moveTo>
                <a:cubicBezTo>
                  <a:pt x="224231" y="77935"/>
                  <a:pt x="236426" y="93664"/>
                  <a:pt x="256996" y="93664"/>
                </a:cubicBezTo>
                <a:cubicBezTo>
                  <a:pt x="272818" y="93664"/>
                  <a:pt x="281072" y="84426"/>
                  <a:pt x="284619" y="76365"/>
                </a:cubicBezTo>
                <a:lnTo>
                  <a:pt x="274546" y="70820"/>
                </a:lnTo>
                <a:cubicBezTo>
                  <a:pt x="271363" y="74835"/>
                  <a:pt x="266453" y="81829"/>
                  <a:pt x="256986" y="81829"/>
                </a:cubicBezTo>
                <a:cubicBezTo>
                  <a:pt x="245418" y="81829"/>
                  <a:pt x="238548" y="73970"/>
                  <a:pt x="237881" y="66533"/>
                </a:cubicBezTo>
                <a:lnTo>
                  <a:pt x="284608" y="66533"/>
                </a:lnTo>
                <a:cubicBezTo>
                  <a:pt x="285356" y="63675"/>
                  <a:pt x="286104" y="56520"/>
                  <a:pt x="284305" y="50844"/>
                </a:cubicBezTo>
                <a:cubicBezTo>
                  <a:pt x="280911" y="40136"/>
                  <a:pt x="271969" y="29691"/>
                  <a:pt x="255622" y="29691"/>
                </a:cubicBezTo>
                <a:cubicBezTo>
                  <a:pt x="239275" y="29691"/>
                  <a:pt x="224423" y="41284"/>
                  <a:pt x="224423" y="62165"/>
                </a:cubicBezTo>
                <a:close/>
                <a:moveTo>
                  <a:pt x="238204" y="54628"/>
                </a:moveTo>
                <a:lnTo>
                  <a:pt x="272030" y="54628"/>
                </a:lnTo>
                <a:cubicBezTo>
                  <a:pt x="271474" y="50301"/>
                  <a:pt x="266311" y="41535"/>
                  <a:pt x="255632" y="41535"/>
                </a:cubicBezTo>
                <a:cubicBezTo>
                  <a:pt x="247536" y="41521"/>
                  <a:pt x="240416" y="46870"/>
                  <a:pt x="238204" y="54628"/>
                </a:cubicBezTo>
                <a:close/>
                <a:moveTo>
                  <a:pt x="149720" y="62175"/>
                </a:moveTo>
                <a:cubicBezTo>
                  <a:pt x="150104" y="79867"/>
                  <a:pt x="162622" y="93704"/>
                  <a:pt x="181495" y="93704"/>
                </a:cubicBezTo>
                <a:cubicBezTo>
                  <a:pt x="192346" y="93704"/>
                  <a:pt x="198903" y="88904"/>
                  <a:pt x="201307" y="86942"/>
                </a:cubicBezTo>
                <a:lnTo>
                  <a:pt x="201307" y="92446"/>
                </a:lnTo>
                <a:lnTo>
                  <a:pt x="213855" y="92446"/>
                </a:lnTo>
                <a:lnTo>
                  <a:pt x="213855" y="7450"/>
                </a:lnTo>
                <a:lnTo>
                  <a:pt x="201145" y="7450"/>
                </a:lnTo>
                <a:lnTo>
                  <a:pt x="201145" y="36514"/>
                </a:lnTo>
                <a:cubicBezTo>
                  <a:pt x="196963" y="32891"/>
                  <a:pt x="190416" y="29670"/>
                  <a:pt x="181646" y="29670"/>
                </a:cubicBezTo>
                <a:cubicBezTo>
                  <a:pt x="162349" y="29670"/>
                  <a:pt x="149336" y="44494"/>
                  <a:pt x="149720" y="62175"/>
                </a:cubicBezTo>
                <a:close/>
                <a:moveTo>
                  <a:pt x="162945" y="61370"/>
                </a:moveTo>
                <a:cubicBezTo>
                  <a:pt x="162945" y="72631"/>
                  <a:pt x="170250" y="81276"/>
                  <a:pt x="181495" y="81276"/>
                </a:cubicBezTo>
                <a:cubicBezTo>
                  <a:pt x="191979" y="81610"/>
                  <a:pt x="200751" y="73415"/>
                  <a:pt x="201087" y="62972"/>
                </a:cubicBezTo>
                <a:cubicBezTo>
                  <a:pt x="201096" y="62686"/>
                  <a:pt x="201099" y="62401"/>
                  <a:pt x="201095" y="62115"/>
                </a:cubicBezTo>
                <a:cubicBezTo>
                  <a:pt x="201095" y="48318"/>
                  <a:pt x="190881" y="42089"/>
                  <a:pt x="181171" y="42089"/>
                </a:cubicBezTo>
                <a:cubicBezTo>
                  <a:pt x="171462" y="42089"/>
                  <a:pt x="162935" y="50119"/>
                  <a:pt x="162935" y="61370"/>
                </a:cubicBezTo>
                <a:close/>
                <a:moveTo>
                  <a:pt x="937693" y="61089"/>
                </a:moveTo>
                <a:cubicBezTo>
                  <a:pt x="937309" y="43397"/>
                  <a:pt x="924791" y="29560"/>
                  <a:pt x="905918" y="29560"/>
                </a:cubicBezTo>
                <a:cubicBezTo>
                  <a:pt x="895067" y="29560"/>
                  <a:pt x="888510" y="34360"/>
                  <a:pt x="886106" y="36322"/>
                </a:cubicBezTo>
                <a:lnTo>
                  <a:pt x="886106" y="30818"/>
                </a:lnTo>
                <a:lnTo>
                  <a:pt x="873557" y="30818"/>
                </a:lnTo>
                <a:lnTo>
                  <a:pt x="873557" y="113539"/>
                </a:lnTo>
                <a:lnTo>
                  <a:pt x="886267" y="113539"/>
                </a:lnTo>
                <a:lnTo>
                  <a:pt x="886267" y="86750"/>
                </a:lnTo>
                <a:cubicBezTo>
                  <a:pt x="890450" y="90373"/>
                  <a:pt x="897007" y="93594"/>
                  <a:pt x="905767" y="93594"/>
                </a:cubicBezTo>
                <a:cubicBezTo>
                  <a:pt x="925064" y="93594"/>
                  <a:pt x="938077" y="78770"/>
                  <a:pt x="937693" y="61089"/>
                </a:cubicBezTo>
                <a:close/>
                <a:moveTo>
                  <a:pt x="924468" y="61894"/>
                </a:moveTo>
                <a:cubicBezTo>
                  <a:pt x="924468" y="50633"/>
                  <a:pt x="917163" y="41988"/>
                  <a:pt x="905918" y="41988"/>
                </a:cubicBezTo>
                <a:cubicBezTo>
                  <a:pt x="895433" y="41654"/>
                  <a:pt x="886662" y="49849"/>
                  <a:pt x="886326" y="60292"/>
                </a:cubicBezTo>
                <a:cubicBezTo>
                  <a:pt x="886317" y="60578"/>
                  <a:pt x="886314" y="60863"/>
                  <a:pt x="886318" y="61149"/>
                </a:cubicBezTo>
                <a:cubicBezTo>
                  <a:pt x="886318" y="74946"/>
                  <a:pt x="896532" y="81175"/>
                  <a:pt x="906241" y="81175"/>
                </a:cubicBezTo>
                <a:cubicBezTo>
                  <a:pt x="915951" y="81175"/>
                  <a:pt x="924468" y="73145"/>
                  <a:pt x="924468" y="61894"/>
                </a:cubicBezTo>
                <a:close/>
                <a:moveTo>
                  <a:pt x="1035007" y="92688"/>
                </a:moveTo>
                <a:lnTo>
                  <a:pt x="1035007" y="30928"/>
                </a:lnTo>
                <a:lnTo>
                  <a:pt x="1047677" y="30928"/>
                </a:lnTo>
                <a:lnTo>
                  <a:pt x="1047677" y="34773"/>
                </a:lnTo>
                <a:cubicBezTo>
                  <a:pt x="1051324" y="31291"/>
                  <a:pt x="1057780" y="29892"/>
                  <a:pt x="1062529" y="29892"/>
                </a:cubicBezTo>
                <a:cubicBezTo>
                  <a:pt x="1077199" y="29892"/>
                  <a:pt x="1087554" y="40781"/>
                  <a:pt x="1087352" y="54527"/>
                </a:cubicBezTo>
                <a:lnTo>
                  <a:pt x="1087352" y="92688"/>
                </a:lnTo>
                <a:lnTo>
                  <a:pt x="1074521" y="92688"/>
                </a:lnTo>
                <a:lnTo>
                  <a:pt x="1074521" y="55644"/>
                </a:lnTo>
                <a:cubicBezTo>
                  <a:pt x="1074521" y="51538"/>
                  <a:pt x="1072359" y="42169"/>
                  <a:pt x="1061236" y="42169"/>
                </a:cubicBezTo>
                <a:cubicBezTo>
                  <a:pt x="1051445" y="42169"/>
                  <a:pt x="1047677" y="49777"/>
                  <a:pt x="1047677" y="55644"/>
                </a:cubicBezTo>
                <a:lnTo>
                  <a:pt x="1047677" y="92688"/>
                </a:lnTo>
                <a:lnTo>
                  <a:pt x="1035007" y="92688"/>
                </a:lnTo>
                <a:close/>
                <a:moveTo>
                  <a:pt x="728040" y="92477"/>
                </a:moveTo>
                <a:lnTo>
                  <a:pt x="728040" y="8668"/>
                </a:lnTo>
                <a:lnTo>
                  <a:pt x="738992" y="8668"/>
                </a:lnTo>
                <a:lnTo>
                  <a:pt x="781577" y="66805"/>
                </a:lnTo>
                <a:lnTo>
                  <a:pt x="781577" y="8668"/>
                </a:lnTo>
                <a:lnTo>
                  <a:pt x="794914" y="8668"/>
                </a:lnTo>
                <a:lnTo>
                  <a:pt x="794914" y="92477"/>
                </a:lnTo>
                <a:lnTo>
                  <a:pt x="783861" y="92477"/>
                </a:lnTo>
                <a:lnTo>
                  <a:pt x="741356" y="34149"/>
                </a:lnTo>
                <a:lnTo>
                  <a:pt x="741356" y="92477"/>
                </a:lnTo>
                <a:lnTo>
                  <a:pt x="728030" y="92477"/>
                </a:lnTo>
                <a:close/>
                <a:moveTo>
                  <a:pt x="12548" y="92446"/>
                </a:moveTo>
                <a:lnTo>
                  <a:pt x="20" y="92446"/>
                </a:lnTo>
                <a:lnTo>
                  <a:pt x="20" y="14233"/>
                </a:lnTo>
                <a:lnTo>
                  <a:pt x="10265" y="14233"/>
                </a:lnTo>
                <a:lnTo>
                  <a:pt x="37180" y="50431"/>
                </a:lnTo>
                <a:lnTo>
                  <a:pt x="63994" y="14283"/>
                </a:lnTo>
                <a:lnTo>
                  <a:pt x="74400" y="14283"/>
                </a:lnTo>
                <a:lnTo>
                  <a:pt x="74400" y="92436"/>
                </a:lnTo>
                <a:lnTo>
                  <a:pt x="61710" y="92436"/>
                </a:lnTo>
                <a:lnTo>
                  <a:pt x="61710" y="38234"/>
                </a:lnTo>
                <a:lnTo>
                  <a:pt x="37180" y="71504"/>
                </a:lnTo>
                <a:lnTo>
                  <a:pt x="12548" y="38033"/>
                </a:lnTo>
                <a:lnTo>
                  <a:pt x="12548" y="92446"/>
                </a:lnTo>
                <a:close/>
              </a:path>
            </a:pathLst>
          </a:custGeom>
          <a:noFill/>
          <a:ln w="10102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" name="자유형: 도형 213">
            <a:extLst>
              <a:ext uri="{FF2B5EF4-FFF2-40B4-BE49-F238E27FC236}">
                <a16:creationId xmlns:a16="http://schemas.microsoft.com/office/drawing/2014/main" id="{92741D8F-4A54-B65B-F2FA-1CE956765E63}"/>
              </a:ext>
            </a:extLst>
          </p:cNvPr>
          <p:cNvSpPr/>
          <p:nvPr/>
        </p:nvSpPr>
        <p:spPr>
          <a:xfrm>
            <a:off x="9696450" y="5857987"/>
            <a:ext cx="1025102" cy="114334"/>
          </a:xfrm>
          <a:custGeom>
            <a:avLst/>
            <a:gdLst>
              <a:gd name="connsiteX0" fmla="*/ 584605 w 1025102"/>
              <a:gd name="connsiteY0" fmla="*/ 112415 h 114334"/>
              <a:gd name="connsiteX1" fmla="*/ 588696 w 1025102"/>
              <a:gd name="connsiteY1" fmla="*/ 114759 h 114334"/>
              <a:gd name="connsiteX2" fmla="*/ 590167 w 1025102"/>
              <a:gd name="connsiteY2" fmla="*/ 113911 h 114334"/>
              <a:gd name="connsiteX3" fmla="*/ 639726 w 1025102"/>
              <a:gd name="connsiteY3" fmla="*/ 64943 h 114334"/>
              <a:gd name="connsiteX4" fmla="*/ 580833 w 1025102"/>
              <a:gd name="connsiteY4" fmla="*/ 98499 h 114334"/>
              <a:gd name="connsiteX5" fmla="*/ 584605 w 1025102"/>
              <a:gd name="connsiteY5" fmla="*/ 112415 h 114334"/>
              <a:gd name="connsiteX6" fmla="*/ 563497 w 1025102"/>
              <a:gd name="connsiteY6" fmla="*/ 973 h 114334"/>
              <a:gd name="connsiteX7" fmla="*/ 558955 w 1025102"/>
              <a:gd name="connsiteY7" fmla="*/ 2238 h 114334"/>
              <a:gd name="connsiteX8" fmla="*/ 558525 w 1025102"/>
              <a:gd name="connsiteY8" fmla="*/ 3878 h 114334"/>
              <a:gd name="connsiteX9" fmla="*/ 558525 w 1025102"/>
              <a:gd name="connsiteY9" fmla="*/ 33510 h 114334"/>
              <a:gd name="connsiteX10" fmla="*/ 589729 w 1025102"/>
              <a:gd name="connsiteY10" fmla="*/ 15718 h 114334"/>
              <a:gd name="connsiteX11" fmla="*/ 563497 w 1025102"/>
              <a:gd name="connsiteY11" fmla="*/ 973 h 114334"/>
              <a:gd name="connsiteX12" fmla="*/ 599006 w 1025102"/>
              <a:gd name="connsiteY12" fmla="*/ 21023 h 114334"/>
              <a:gd name="connsiteX13" fmla="*/ 558525 w 1025102"/>
              <a:gd name="connsiteY13" fmla="*/ 44083 h 114334"/>
              <a:gd name="connsiteX14" fmla="*/ 558525 w 1025102"/>
              <a:gd name="connsiteY14" fmla="*/ 67372 h 114334"/>
              <a:gd name="connsiteX15" fmla="*/ 619399 w 1025102"/>
              <a:gd name="connsiteY15" fmla="*/ 32663 h 114334"/>
              <a:gd name="connsiteX16" fmla="*/ 599006 w 1025102"/>
              <a:gd name="connsiteY16" fmla="*/ 21023 h 114334"/>
              <a:gd name="connsiteX17" fmla="*/ 643850 w 1025102"/>
              <a:gd name="connsiteY17" fmla="*/ 52484 h 114334"/>
              <a:gd name="connsiteX18" fmla="*/ 645107 w 1025102"/>
              <a:gd name="connsiteY18" fmla="*/ 47940 h 114334"/>
              <a:gd name="connsiteX19" fmla="*/ 643850 w 1025102"/>
              <a:gd name="connsiteY19" fmla="*/ 46683 h 114334"/>
              <a:gd name="connsiteX20" fmla="*/ 628686 w 1025102"/>
              <a:gd name="connsiteY20" fmla="*/ 38111 h 114334"/>
              <a:gd name="connsiteX21" fmla="*/ 558535 w 1025102"/>
              <a:gd name="connsiteY21" fmla="*/ 78106 h 114334"/>
              <a:gd name="connsiteX22" fmla="*/ 558535 w 1025102"/>
              <a:gd name="connsiteY22" fmla="*/ 95080 h 114334"/>
              <a:gd name="connsiteX23" fmla="*/ 561861 w 1025102"/>
              <a:gd name="connsiteY23" fmla="*/ 98421 h 114334"/>
              <a:gd name="connsiteX24" fmla="*/ 563516 w 1025102"/>
              <a:gd name="connsiteY24" fmla="*/ 97985 h 114334"/>
              <a:gd name="connsiteX25" fmla="*/ 643860 w 1025102"/>
              <a:gd name="connsiteY25" fmla="*/ 52484 h 114334"/>
              <a:gd name="connsiteX26" fmla="*/ 387047 w 1025102"/>
              <a:gd name="connsiteY26" fmla="*/ 14841 h 114334"/>
              <a:gd name="connsiteX27" fmla="*/ 394590 w 1025102"/>
              <a:gd name="connsiteY27" fmla="*/ 7383 h 114334"/>
              <a:gd name="connsiteX28" fmla="*/ 402134 w 1025102"/>
              <a:gd name="connsiteY28" fmla="*/ 14841 h 114334"/>
              <a:gd name="connsiteX29" fmla="*/ 394590 w 1025102"/>
              <a:gd name="connsiteY29" fmla="*/ 22299 h 114334"/>
              <a:gd name="connsiteX30" fmla="*/ 387047 w 1025102"/>
              <a:gd name="connsiteY30" fmla="*/ 14841 h 114334"/>
              <a:gd name="connsiteX31" fmla="*/ 950650 w 1025102"/>
              <a:gd name="connsiteY31" fmla="*/ 14841 h 114334"/>
              <a:gd name="connsiteX32" fmla="*/ 958194 w 1025102"/>
              <a:gd name="connsiteY32" fmla="*/ 7383 h 114334"/>
              <a:gd name="connsiteX33" fmla="*/ 965738 w 1025102"/>
              <a:gd name="connsiteY33" fmla="*/ 14841 h 114334"/>
              <a:gd name="connsiteX34" fmla="*/ 958194 w 1025102"/>
              <a:gd name="connsiteY34" fmla="*/ 22299 h 114334"/>
              <a:gd name="connsiteX35" fmla="*/ 950650 w 1025102"/>
              <a:gd name="connsiteY35" fmla="*/ 14841 h 114334"/>
              <a:gd name="connsiteX36" fmla="*/ 131967 w 1025102"/>
              <a:gd name="connsiteY36" fmla="*/ 87574 h 114334"/>
              <a:gd name="connsiteX37" fmla="*/ 119870 w 1025102"/>
              <a:gd name="connsiteY37" fmla="*/ 87574 h 114334"/>
              <a:gd name="connsiteX38" fmla="*/ 119870 w 1025102"/>
              <a:gd name="connsiteY38" fmla="*/ 82936 h 114334"/>
              <a:gd name="connsiteX39" fmla="*/ 101954 w 1025102"/>
              <a:gd name="connsiteY39" fmla="*/ 88736 h 114334"/>
              <a:gd name="connsiteX40" fmla="*/ 81599 w 1025102"/>
              <a:gd name="connsiteY40" fmla="*/ 68943 h 114334"/>
              <a:gd name="connsiteX41" fmla="*/ 99201 w 1025102"/>
              <a:gd name="connsiteY41" fmla="*/ 52494 h 114334"/>
              <a:gd name="connsiteX42" fmla="*/ 119870 w 1025102"/>
              <a:gd name="connsiteY42" fmla="*/ 49208 h 114334"/>
              <a:gd name="connsiteX43" fmla="*/ 109736 w 1025102"/>
              <a:gd name="connsiteY43" fmla="*/ 39625 h 114334"/>
              <a:gd name="connsiteX44" fmla="*/ 94772 w 1025102"/>
              <a:gd name="connsiteY44" fmla="*/ 49312 h 114334"/>
              <a:gd name="connsiteX45" fmla="*/ 84066 w 1025102"/>
              <a:gd name="connsiteY45" fmla="*/ 43550 h 114334"/>
              <a:gd name="connsiteX46" fmla="*/ 131967 w 1025102"/>
              <a:gd name="connsiteY46" fmla="*/ 47493 h 114334"/>
              <a:gd name="connsiteX47" fmla="*/ 131967 w 1025102"/>
              <a:gd name="connsiteY47" fmla="*/ 87565 h 114334"/>
              <a:gd name="connsiteX48" fmla="*/ 119870 w 1025102"/>
              <a:gd name="connsiteY48" fmla="*/ 60333 h 114334"/>
              <a:gd name="connsiteX49" fmla="*/ 112069 w 1025102"/>
              <a:gd name="connsiteY49" fmla="*/ 75477 h 114334"/>
              <a:gd name="connsiteX50" fmla="*/ 93943 w 1025102"/>
              <a:gd name="connsiteY50" fmla="*/ 71715 h 114334"/>
              <a:gd name="connsiteX51" fmla="*/ 102573 w 1025102"/>
              <a:gd name="connsiteY51" fmla="*/ 63162 h 114334"/>
              <a:gd name="connsiteX52" fmla="*/ 119870 w 1025102"/>
              <a:gd name="connsiteY52" fmla="*/ 60333 h 114334"/>
              <a:gd name="connsiteX53" fmla="*/ 811976 w 1025102"/>
              <a:gd name="connsiteY53" fmla="*/ 87574 h 114334"/>
              <a:gd name="connsiteX54" fmla="*/ 799879 w 1025102"/>
              <a:gd name="connsiteY54" fmla="*/ 87574 h 114334"/>
              <a:gd name="connsiteX55" fmla="*/ 799879 w 1025102"/>
              <a:gd name="connsiteY55" fmla="*/ 82936 h 114334"/>
              <a:gd name="connsiteX56" fmla="*/ 781963 w 1025102"/>
              <a:gd name="connsiteY56" fmla="*/ 88736 h 114334"/>
              <a:gd name="connsiteX57" fmla="*/ 761608 w 1025102"/>
              <a:gd name="connsiteY57" fmla="*/ 68943 h 114334"/>
              <a:gd name="connsiteX58" fmla="*/ 779210 w 1025102"/>
              <a:gd name="connsiteY58" fmla="*/ 52494 h 114334"/>
              <a:gd name="connsiteX59" fmla="*/ 799879 w 1025102"/>
              <a:gd name="connsiteY59" fmla="*/ 49208 h 114334"/>
              <a:gd name="connsiteX60" fmla="*/ 789745 w 1025102"/>
              <a:gd name="connsiteY60" fmla="*/ 39625 h 114334"/>
              <a:gd name="connsiteX61" fmla="*/ 774781 w 1025102"/>
              <a:gd name="connsiteY61" fmla="*/ 49312 h 114334"/>
              <a:gd name="connsiteX62" fmla="*/ 764075 w 1025102"/>
              <a:gd name="connsiteY62" fmla="*/ 43550 h 114334"/>
              <a:gd name="connsiteX63" fmla="*/ 811976 w 1025102"/>
              <a:gd name="connsiteY63" fmla="*/ 47493 h 114334"/>
              <a:gd name="connsiteX64" fmla="*/ 811976 w 1025102"/>
              <a:gd name="connsiteY64" fmla="*/ 87565 h 114334"/>
              <a:gd name="connsiteX65" fmla="*/ 799879 w 1025102"/>
              <a:gd name="connsiteY65" fmla="*/ 60333 h 114334"/>
              <a:gd name="connsiteX66" fmla="*/ 792069 w 1025102"/>
              <a:gd name="connsiteY66" fmla="*/ 75477 h 114334"/>
              <a:gd name="connsiteX67" fmla="*/ 773943 w 1025102"/>
              <a:gd name="connsiteY67" fmla="*/ 71715 h 114334"/>
              <a:gd name="connsiteX68" fmla="*/ 782572 w 1025102"/>
              <a:gd name="connsiteY68" fmla="*/ 63162 h 114334"/>
              <a:gd name="connsiteX69" fmla="*/ 799870 w 1025102"/>
              <a:gd name="connsiteY69" fmla="*/ 60333 h 114334"/>
              <a:gd name="connsiteX70" fmla="*/ 906673 w 1025102"/>
              <a:gd name="connsiteY70" fmla="*/ 87574 h 114334"/>
              <a:gd name="connsiteX71" fmla="*/ 894805 w 1025102"/>
              <a:gd name="connsiteY71" fmla="*/ 87574 h 114334"/>
              <a:gd name="connsiteX72" fmla="*/ 894805 w 1025102"/>
              <a:gd name="connsiteY72" fmla="*/ 7088 h 114334"/>
              <a:gd name="connsiteX73" fmla="*/ 906673 w 1025102"/>
              <a:gd name="connsiteY73" fmla="*/ 7088 h 114334"/>
              <a:gd name="connsiteX74" fmla="*/ 906673 w 1025102"/>
              <a:gd name="connsiteY74" fmla="*/ 53713 h 114334"/>
              <a:gd name="connsiteX75" fmla="*/ 932200 w 1025102"/>
              <a:gd name="connsiteY75" fmla="*/ 29338 h 114334"/>
              <a:gd name="connsiteX76" fmla="*/ 948755 w 1025102"/>
              <a:gd name="connsiteY76" fmla="*/ 29338 h 114334"/>
              <a:gd name="connsiteX77" fmla="*/ 923676 w 1025102"/>
              <a:gd name="connsiteY77" fmla="*/ 53484 h 114334"/>
              <a:gd name="connsiteX78" fmla="*/ 949536 w 1025102"/>
              <a:gd name="connsiteY78" fmla="*/ 87565 h 114334"/>
              <a:gd name="connsiteX79" fmla="*/ 934715 w 1025102"/>
              <a:gd name="connsiteY79" fmla="*/ 87565 h 114334"/>
              <a:gd name="connsiteX80" fmla="*/ 914932 w 1025102"/>
              <a:gd name="connsiteY80" fmla="*/ 61781 h 114334"/>
              <a:gd name="connsiteX81" fmla="*/ 906673 w 1025102"/>
              <a:gd name="connsiteY81" fmla="*/ 69820 h 114334"/>
              <a:gd name="connsiteX82" fmla="*/ 906673 w 1025102"/>
              <a:gd name="connsiteY82" fmla="*/ 87565 h 114334"/>
              <a:gd name="connsiteX83" fmla="*/ 964328 w 1025102"/>
              <a:gd name="connsiteY83" fmla="*/ 29338 h 114334"/>
              <a:gd name="connsiteX84" fmla="*/ 952374 w 1025102"/>
              <a:gd name="connsiteY84" fmla="*/ 29338 h 114334"/>
              <a:gd name="connsiteX85" fmla="*/ 952374 w 1025102"/>
              <a:gd name="connsiteY85" fmla="*/ 87565 h 114334"/>
              <a:gd name="connsiteX86" fmla="*/ 964328 w 1025102"/>
              <a:gd name="connsiteY86" fmla="*/ 87565 h 114334"/>
              <a:gd name="connsiteX87" fmla="*/ 964328 w 1025102"/>
              <a:gd name="connsiteY87" fmla="*/ 29338 h 114334"/>
              <a:gd name="connsiteX88" fmla="*/ 400448 w 1025102"/>
              <a:gd name="connsiteY88" fmla="*/ 29338 h 114334"/>
              <a:gd name="connsiteX89" fmla="*/ 388494 w 1025102"/>
              <a:gd name="connsiteY89" fmla="*/ 29338 h 114334"/>
              <a:gd name="connsiteX90" fmla="*/ 388494 w 1025102"/>
              <a:gd name="connsiteY90" fmla="*/ 87565 h 114334"/>
              <a:gd name="connsiteX91" fmla="*/ 400448 w 1025102"/>
              <a:gd name="connsiteY91" fmla="*/ 87565 h 114334"/>
              <a:gd name="connsiteX92" fmla="*/ 400448 w 1025102"/>
              <a:gd name="connsiteY92" fmla="*/ 29338 h 114334"/>
              <a:gd name="connsiteX93" fmla="*/ 453636 w 1025102"/>
              <a:gd name="connsiteY93" fmla="*/ 87565 h 114334"/>
              <a:gd name="connsiteX94" fmla="*/ 453636 w 1025102"/>
              <a:gd name="connsiteY94" fmla="*/ 7069 h 114334"/>
              <a:gd name="connsiteX95" fmla="*/ 465590 w 1025102"/>
              <a:gd name="connsiteY95" fmla="*/ 7069 h 114334"/>
              <a:gd name="connsiteX96" fmla="*/ 465590 w 1025102"/>
              <a:gd name="connsiteY96" fmla="*/ 32739 h 114334"/>
              <a:gd name="connsiteX97" fmla="*/ 479591 w 1025102"/>
              <a:gd name="connsiteY97" fmla="*/ 28119 h 114334"/>
              <a:gd name="connsiteX98" fmla="*/ 502994 w 1025102"/>
              <a:gd name="connsiteY98" fmla="*/ 51436 h 114334"/>
              <a:gd name="connsiteX99" fmla="*/ 502994 w 1025102"/>
              <a:gd name="connsiteY99" fmla="*/ 87555 h 114334"/>
              <a:gd name="connsiteX100" fmla="*/ 490898 w 1025102"/>
              <a:gd name="connsiteY100" fmla="*/ 87555 h 114334"/>
              <a:gd name="connsiteX101" fmla="*/ 490898 w 1025102"/>
              <a:gd name="connsiteY101" fmla="*/ 52503 h 114334"/>
              <a:gd name="connsiteX102" fmla="*/ 478372 w 1025102"/>
              <a:gd name="connsiteY102" fmla="*/ 39749 h 114334"/>
              <a:gd name="connsiteX103" fmla="*/ 465590 w 1025102"/>
              <a:gd name="connsiteY103" fmla="*/ 52503 h 114334"/>
              <a:gd name="connsiteX104" fmla="*/ 465590 w 1025102"/>
              <a:gd name="connsiteY104" fmla="*/ 87565 h 114334"/>
              <a:gd name="connsiteX105" fmla="*/ 453636 w 1025102"/>
              <a:gd name="connsiteY105" fmla="*/ 87565 h 114334"/>
              <a:gd name="connsiteX106" fmla="*/ 408297 w 1025102"/>
              <a:gd name="connsiteY106" fmla="*/ 40949 h 114334"/>
              <a:gd name="connsiteX107" fmla="*/ 408297 w 1025102"/>
              <a:gd name="connsiteY107" fmla="*/ 29376 h 114334"/>
              <a:gd name="connsiteX108" fmla="*/ 414212 w 1025102"/>
              <a:gd name="connsiteY108" fmla="*/ 29376 h 114334"/>
              <a:gd name="connsiteX109" fmla="*/ 418498 w 1025102"/>
              <a:gd name="connsiteY109" fmla="*/ 25090 h 114334"/>
              <a:gd name="connsiteX110" fmla="*/ 418498 w 1025102"/>
              <a:gd name="connsiteY110" fmla="*/ 16946 h 114334"/>
              <a:gd name="connsiteX111" fmla="*/ 430414 w 1025102"/>
              <a:gd name="connsiteY111" fmla="*/ 16946 h 114334"/>
              <a:gd name="connsiteX112" fmla="*/ 430414 w 1025102"/>
              <a:gd name="connsiteY112" fmla="*/ 29376 h 114334"/>
              <a:gd name="connsiteX113" fmla="*/ 442882 w 1025102"/>
              <a:gd name="connsiteY113" fmla="*/ 29376 h 114334"/>
              <a:gd name="connsiteX114" fmla="*/ 442882 w 1025102"/>
              <a:gd name="connsiteY114" fmla="*/ 40949 h 114334"/>
              <a:gd name="connsiteX115" fmla="*/ 430414 w 1025102"/>
              <a:gd name="connsiteY115" fmla="*/ 40949 h 114334"/>
              <a:gd name="connsiteX116" fmla="*/ 430414 w 1025102"/>
              <a:gd name="connsiteY116" fmla="*/ 70563 h 114334"/>
              <a:gd name="connsiteX117" fmla="*/ 436586 w 1025102"/>
              <a:gd name="connsiteY117" fmla="*/ 76887 h 114334"/>
              <a:gd name="connsiteX118" fmla="*/ 443596 w 1025102"/>
              <a:gd name="connsiteY118" fmla="*/ 76220 h 114334"/>
              <a:gd name="connsiteX119" fmla="*/ 443596 w 1025102"/>
              <a:gd name="connsiteY119" fmla="*/ 87050 h 114334"/>
              <a:gd name="connsiteX120" fmla="*/ 435434 w 1025102"/>
              <a:gd name="connsiteY120" fmla="*/ 88127 h 114334"/>
              <a:gd name="connsiteX121" fmla="*/ 418508 w 1025102"/>
              <a:gd name="connsiteY121" fmla="*/ 71096 h 114334"/>
              <a:gd name="connsiteX122" fmla="*/ 418508 w 1025102"/>
              <a:gd name="connsiteY122" fmla="*/ 40949 h 114334"/>
              <a:gd name="connsiteX123" fmla="*/ 408306 w 1025102"/>
              <a:gd name="connsiteY123" fmla="*/ 40949 h 114334"/>
              <a:gd name="connsiteX124" fmla="*/ 310713 w 1025102"/>
              <a:gd name="connsiteY124" fmla="*/ 29376 h 114334"/>
              <a:gd name="connsiteX125" fmla="*/ 297435 w 1025102"/>
              <a:gd name="connsiteY125" fmla="*/ 29376 h 114334"/>
              <a:gd name="connsiteX126" fmla="*/ 318305 w 1025102"/>
              <a:gd name="connsiteY126" fmla="*/ 87536 h 114334"/>
              <a:gd name="connsiteX127" fmla="*/ 329020 w 1025102"/>
              <a:gd name="connsiteY127" fmla="*/ 87536 h 114334"/>
              <a:gd name="connsiteX128" fmla="*/ 340774 w 1025102"/>
              <a:gd name="connsiteY128" fmla="*/ 50217 h 114334"/>
              <a:gd name="connsiteX129" fmla="*/ 352566 w 1025102"/>
              <a:gd name="connsiteY129" fmla="*/ 87536 h 114334"/>
              <a:gd name="connsiteX130" fmla="*/ 363320 w 1025102"/>
              <a:gd name="connsiteY130" fmla="*/ 87536 h 114334"/>
              <a:gd name="connsiteX131" fmla="*/ 384160 w 1025102"/>
              <a:gd name="connsiteY131" fmla="*/ 29376 h 114334"/>
              <a:gd name="connsiteX132" fmla="*/ 370987 w 1025102"/>
              <a:gd name="connsiteY132" fmla="*/ 29376 h 114334"/>
              <a:gd name="connsiteX133" fmla="*/ 358043 w 1025102"/>
              <a:gd name="connsiteY133" fmla="*/ 66810 h 114334"/>
              <a:gd name="connsiteX134" fmla="*/ 346080 w 1025102"/>
              <a:gd name="connsiteY134" fmla="*/ 29376 h 114334"/>
              <a:gd name="connsiteX135" fmla="*/ 335373 w 1025102"/>
              <a:gd name="connsiteY135" fmla="*/ 29376 h 114334"/>
              <a:gd name="connsiteX136" fmla="*/ 323543 w 1025102"/>
              <a:gd name="connsiteY136" fmla="*/ 67067 h 114334"/>
              <a:gd name="connsiteX137" fmla="*/ 310704 w 1025102"/>
              <a:gd name="connsiteY137" fmla="*/ 29376 h 114334"/>
              <a:gd name="connsiteX138" fmla="*/ 212453 w 1025102"/>
              <a:gd name="connsiteY138" fmla="*/ 58923 h 114334"/>
              <a:gd name="connsiteX139" fmla="*/ 243152 w 1025102"/>
              <a:gd name="connsiteY139" fmla="*/ 88727 h 114334"/>
              <a:gd name="connsiteX140" fmla="*/ 269194 w 1025102"/>
              <a:gd name="connsiteY140" fmla="*/ 72353 h 114334"/>
              <a:gd name="connsiteX141" fmla="*/ 259697 w 1025102"/>
              <a:gd name="connsiteY141" fmla="*/ 67105 h 114334"/>
              <a:gd name="connsiteX142" fmla="*/ 243143 w 1025102"/>
              <a:gd name="connsiteY142" fmla="*/ 77525 h 114334"/>
              <a:gd name="connsiteX143" fmla="*/ 225131 w 1025102"/>
              <a:gd name="connsiteY143" fmla="*/ 63047 h 114334"/>
              <a:gd name="connsiteX144" fmla="*/ 269184 w 1025102"/>
              <a:gd name="connsiteY144" fmla="*/ 63047 h 114334"/>
              <a:gd name="connsiteX145" fmla="*/ 268898 w 1025102"/>
              <a:gd name="connsiteY145" fmla="*/ 48198 h 114334"/>
              <a:gd name="connsiteX146" fmla="*/ 241857 w 1025102"/>
              <a:gd name="connsiteY146" fmla="*/ 28176 h 114334"/>
              <a:gd name="connsiteX147" fmla="*/ 212444 w 1025102"/>
              <a:gd name="connsiteY147" fmla="*/ 58913 h 114334"/>
              <a:gd name="connsiteX148" fmla="*/ 225436 w 1025102"/>
              <a:gd name="connsiteY148" fmla="*/ 51779 h 114334"/>
              <a:gd name="connsiteX149" fmla="*/ 257326 w 1025102"/>
              <a:gd name="connsiteY149" fmla="*/ 51779 h 114334"/>
              <a:gd name="connsiteX150" fmla="*/ 241867 w 1025102"/>
              <a:gd name="connsiteY150" fmla="*/ 39387 h 114334"/>
              <a:gd name="connsiteX151" fmla="*/ 225436 w 1025102"/>
              <a:gd name="connsiteY151" fmla="*/ 51779 h 114334"/>
              <a:gd name="connsiteX152" fmla="*/ 142016 w 1025102"/>
              <a:gd name="connsiteY152" fmla="*/ 58923 h 114334"/>
              <a:gd name="connsiteX153" fmla="*/ 171972 w 1025102"/>
              <a:gd name="connsiteY153" fmla="*/ 88765 h 114334"/>
              <a:gd name="connsiteX154" fmla="*/ 190651 w 1025102"/>
              <a:gd name="connsiteY154" fmla="*/ 82364 h 114334"/>
              <a:gd name="connsiteX155" fmla="*/ 190651 w 1025102"/>
              <a:gd name="connsiteY155" fmla="*/ 87574 h 114334"/>
              <a:gd name="connsiteX156" fmla="*/ 202481 w 1025102"/>
              <a:gd name="connsiteY156" fmla="*/ 87574 h 114334"/>
              <a:gd name="connsiteX157" fmla="*/ 202481 w 1025102"/>
              <a:gd name="connsiteY157" fmla="*/ 7126 h 114334"/>
              <a:gd name="connsiteX158" fmla="*/ 190498 w 1025102"/>
              <a:gd name="connsiteY158" fmla="*/ 7126 h 114334"/>
              <a:gd name="connsiteX159" fmla="*/ 190498 w 1025102"/>
              <a:gd name="connsiteY159" fmla="*/ 34634 h 114334"/>
              <a:gd name="connsiteX160" fmla="*/ 172115 w 1025102"/>
              <a:gd name="connsiteY160" fmla="*/ 28157 h 114334"/>
              <a:gd name="connsiteX161" fmla="*/ 142016 w 1025102"/>
              <a:gd name="connsiteY161" fmla="*/ 58923 h 114334"/>
              <a:gd name="connsiteX162" fmla="*/ 154484 w 1025102"/>
              <a:gd name="connsiteY162" fmla="*/ 58161 h 114334"/>
              <a:gd name="connsiteX163" fmla="*/ 171972 w 1025102"/>
              <a:gd name="connsiteY163" fmla="*/ 77001 h 114334"/>
              <a:gd name="connsiteX164" fmla="*/ 190443 w 1025102"/>
              <a:gd name="connsiteY164" fmla="*/ 59677 h 114334"/>
              <a:gd name="connsiteX165" fmla="*/ 190451 w 1025102"/>
              <a:gd name="connsiteY165" fmla="*/ 58866 h 114334"/>
              <a:gd name="connsiteX166" fmla="*/ 171667 w 1025102"/>
              <a:gd name="connsiteY166" fmla="*/ 39911 h 114334"/>
              <a:gd name="connsiteX167" fmla="*/ 154475 w 1025102"/>
              <a:gd name="connsiteY167" fmla="*/ 58161 h 114334"/>
              <a:gd name="connsiteX168" fmla="*/ 884890 w 1025102"/>
              <a:gd name="connsiteY168" fmla="*/ 57894 h 114334"/>
              <a:gd name="connsiteX169" fmla="*/ 854934 w 1025102"/>
              <a:gd name="connsiteY169" fmla="*/ 28052 h 114334"/>
              <a:gd name="connsiteX170" fmla="*/ 836255 w 1025102"/>
              <a:gd name="connsiteY170" fmla="*/ 34453 h 114334"/>
              <a:gd name="connsiteX171" fmla="*/ 836255 w 1025102"/>
              <a:gd name="connsiteY171" fmla="*/ 29243 h 114334"/>
              <a:gd name="connsiteX172" fmla="*/ 824425 w 1025102"/>
              <a:gd name="connsiteY172" fmla="*/ 29243 h 114334"/>
              <a:gd name="connsiteX173" fmla="*/ 824425 w 1025102"/>
              <a:gd name="connsiteY173" fmla="*/ 107539 h 114334"/>
              <a:gd name="connsiteX174" fmla="*/ 836408 w 1025102"/>
              <a:gd name="connsiteY174" fmla="*/ 107539 h 114334"/>
              <a:gd name="connsiteX175" fmla="*/ 836408 w 1025102"/>
              <a:gd name="connsiteY175" fmla="*/ 82183 h 114334"/>
              <a:gd name="connsiteX176" fmla="*/ 854791 w 1025102"/>
              <a:gd name="connsiteY176" fmla="*/ 88660 h 114334"/>
              <a:gd name="connsiteX177" fmla="*/ 884890 w 1025102"/>
              <a:gd name="connsiteY177" fmla="*/ 57894 h 114334"/>
              <a:gd name="connsiteX178" fmla="*/ 872422 w 1025102"/>
              <a:gd name="connsiteY178" fmla="*/ 58656 h 114334"/>
              <a:gd name="connsiteX179" fmla="*/ 854934 w 1025102"/>
              <a:gd name="connsiteY179" fmla="*/ 39816 h 114334"/>
              <a:gd name="connsiteX180" fmla="*/ 836463 w 1025102"/>
              <a:gd name="connsiteY180" fmla="*/ 57141 h 114334"/>
              <a:gd name="connsiteX181" fmla="*/ 836455 w 1025102"/>
              <a:gd name="connsiteY181" fmla="*/ 57951 h 114334"/>
              <a:gd name="connsiteX182" fmla="*/ 855238 w 1025102"/>
              <a:gd name="connsiteY182" fmla="*/ 76906 h 114334"/>
              <a:gd name="connsiteX183" fmla="*/ 872422 w 1025102"/>
              <a:gd name="connsiteY183" fmla="*/ 58656 h 114334"/>
              <a:gd name="connsiteX184" fmla="*/ 976635 w 1025102"/>
              <a:gd name="connsiteY184" fmla="*/ 87803 h 114334"/>
              <a:gd name="connsiteX185" fmla="*/ 976635 w 1025102"/>
              <a:gd name="connsiteY185" fmla="*/ 29348 h 114334"/>
              <a:gd name="connsiteX186" fmla="*/ 988579 w 1025102"/>
              <a:gd name="connsiteY186" fmla="*/ 29348 h 114334"/>
              <a:gd name="connsiteX187" fmla="*/ 988579 w 1025102"/>
              <a:gd name="connsiteY187" fmla="*/ 32986 h 114334"/>
              <a:gd name="connsiteX188" fmla="*/ 1002581 w 1025102"/>
              <a:gd name="connsiteY188" fmla="*/ 28367 h 114334"/>
              <a:gd name="connsiteX189" fmla="*/ 1025984 w 1025102"/>
              <a:gd name="connsiteY189" fmla="*/ 51684 h 114334"/>
              <a:gd name="connsiteX190" fmla="*/ 1025984 w 1025102"/>
              <a:gd name="connsiteY190" fmla="*/ 87803 h 114334"/>
              <a:gd name="connsiteX191" fmla="*/ 1013887 w 1025102"/>
              <a:gd name="connsiteY191" fmla="*/ 87803 h 114334"/>
              <a:gd name="connsiteX192" fmla="*/ 1013887 w 1025102"/>
              <a:gd name="connsiteY192" fmla="*/ 52741 h 114334"/>
              <a:gd name="connsiteX193" fmla="*/ 1001361 w 1025102"/>
              <a:gd name="connsiteY193" fmla="*/ 39987 h 114334"/>
              <a:gd name="connsiteX194" fmla="*/ 988579 w 1025102"/>
              <a:gd name="connsiteY194" fmla="*/ 52741 h 114334"/>
              <a:gd name="connsiteX195" fmla="*/ 988579 w 1025102"/>
              <a:gd name="connsiteY195" fmla="*/ 87803 h 114334"/>
              <a:gd name="connsiteX196" fmla="*/ 976635 w 1025102"/>
              <a:gd name="connsiteY196" fmla="*/ 87803 h 114334"/>
              <a:gd name="connsiteX197" fmla="*/ 687236 w 1025102"/>
              <a:gd name="connsiteY197" fmla="*/ 87603 h 114334"/>
              <a:gd name="connsiteX198" fmla="*/ 687236 w 1025102"/>
              <a:gd name="connsiteY198" fmla="*/ 8279 h 114334"/>
              <a:gd name="connsiteX199" fmla="*/ 697562 w 1025102"/>
              <a:gd name="connsiteY199" fmla="*/ 8279 h 114334"/>
              <a:gd name="connsiteX200" fmla="*/ 737709 w 1025102"/>
              <a:gd name="connsiteY200" fmla="*/ 63305 h 114334"/>
              <a:gd name="connsiteX201" fmla="*/ 737709 w 1025102"/>
              <a:gd name="connsiteY201" fmla="*/ 8279 h 114334"/>
              <a:gd name="connsiteX202" fmla="*/ 750282 w 1025102"/>
              <a:gd name="connsiteY202" fmla="*/ 8279 h 114334"/>
              <a:gd name="connsiteX203" fmla="*/ 750282 w 1025102"/>
              <a:gd name="connsiteY203" fmla="*/ 87603 h 114334"/>
              <a:gd name="connsiteX204" fmla="*/ 739862 w 1025102"/>
              <a:gd name="connsiteY204" fmla="*/ 87603 h 114334"/>
              <a:gd name="connsiteX205" fmla="*/ 699790 w 1025102"/>
              <a:gd name="connsiteY205" fmla="*/ 32396 h 114334"/>
              <a:gd name="connsiteX206" fmla="*/ 699790 w 1025102"/>
              <a:gd name="connsiteY206" fmla="*/ 87603 h 114334"/>
              <a:gd name="connsiteX207" fmla="*/ 687227 w 1025102"/>
              <a:gd name="connsiteY207" fmla="*/ 87603 h 114334"/>
              <a:gd name="connsiteX208" fmla="*/ 12695 w 1025102"/>
              <a:gd name="connsiteY208" fmla="*/ 87574 h 114334"/>
              <a:gd name="connsiteX209" fmla="*/ 884 w 1025102"/>
              <a:gd name="connsiteY209" fmla="*/ 87574 h 114334"/>
              <a:gd name="connsiteX210" fmla="*/ 884 w 1025102"/>
              <a:gd name="connsiteY210" fmla="*/ 13546 h 114334"/>
              <a:gd name="connsiteX211" fmla="*/ 10542 w 1025102"/>
              <a:gd name="connsiteY211" fmla="*/ 13546 h 114334"/>
              <a:gd name="connsiteX212" fmla="*/ 35917 w 1025102"/>
              <a:gd name="connsiteY212" fmla="*/ 47807 h 114334"/>
              <a:gd name="connsiteX213" fmla="*/ 61196 w 1025102"/>
              <a:gd name="connsiteY213" fmla="*/ 13594 h 114334"/>
              <a:gd name="connsiteX214" fmla="*/ 71007 w 1025102"/>
              <a:gd name="connsiteY214" fmla="*/ 13594 h 114334"/>
              <a:gd name="connsiteX215" fmla="*/ 71007 w 1025102"/>
              <a:gd name="connsiteY215" fmla="*/ 87565 h 114334"/>
              <a:gd name="connsiteX216" fmla="*/ 59044 w 1025102"/>
              <a:gd name="connsiteY216" fmla="*/ 87565 h 114334"/>
              <a:gd name="connsiteX217" fmla="*/ 59044 w 1025102"/>
              <a:gd name="connsiteY217" fmla="*/ 36263 h 114334"/>
              <a:gd name="connsiteX218" fmla="*/ 35917 w 1025102"/>
              <a:gd name="connsiteY218" fmla="*/ 67753 h 114334"/>
              <a:gd name="connsiteX219" fmla="*/ 12695 w 1025102"/>
              <a:gd name="connsiteY219" fmla="*/ 36073 h 114334"/>
              <a:gd name="connsiteX220" fmla="*/ 12695 w 1025102"/>
              <a:gd name="connsiteY220" fmla="*/ 87574 h 1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25102" h="114334">
                <a:moveTo>
                  <a:pt x="584605" y="112415"/>
                </a:moveTo>
                <a:cubicBezTo>
                  <a:pt x="585087" y="114192"/>
                  <a:pt x="586919" y="115241"/>
                  <a:pt x="588696" y="114759"/>
                </a:cubicBezTo>
                <a:cubicBezTo>
                  <a:pt x="589251" y="114608"/>
                  <a:pt x="589758" y="114316"/>
                  <a:pt x="590167" y="113911"/>
                </a:cubicBezTo>
                <a:lnTo>
                  <a:pt x="639726" y="64943"/>
                </a:lnTo>
                <a:lnTo>
                  <a:pt x="580833" y="98499"/>
                </a:lnTo>
                <a:lnTo>
                  <a:pt x="584605" y="112415"/>
                </a:lnTo>
                <a:close/>
                <a:moveTo>
                  <a:pt x="563497" y="973"/>
                </a:moveTo>
                <a:cubicBezTo>
                  <a:pt x="561894" y="68"/>
                  <a:pt x="559860" y="635"/>
                  <a:pt x="558955" y="2238"/>
                </a:cubicBezTo>
                <a:cubicBezTo>
                  <a:pt x="558673" y="2738"/>
                  <a:pt x="558525" y="3303"/>
                  <a:pt x="558525" y="3878"/>
                </a:cubicBezTo>
                <a:lnTo>
                  <a:pt x="558525" y="33510"/>
                </a:lnTo>
                <a:lnTo>
                  <a:pt x="589729" y="15718"/>
                </a:lnTo>
                <a:lnTo>
                  <a:pt x="563497" y="973"/>
                </a:lnTo>
                <a:close/>
                <a:moveTo>
                  <a:pt x="599006" y="21023"/>
                </a:moveTo>
                <a:lnTo>
                  <a:pt x="558525" y="44083"/>
                </a:lnTo>
                <a:lnTo>
                  <a:pt x="558525" y="67372"/>
                </a:lnTo>
                <a:lnTo>
                  <a:pt x="619399" y="32663"/>
                </a:lnTo>
                <a:lnTo>
                  <a:pt x="599006" y="21023"/>
                </a:lnTo>
                <a:close/>
                <a:moveTo>
                  <a:pt x="643850" y="52484"/>
                </a:moveTo>
                <a:cubicBezTo>
                  <a:pt x="645452" y="51576"/>
                  <a:pt x="646015" y="49542"/>
                  <a:pt x="645107" y="47940"/>
                </a:cubicBezTo>
                <a:cubicBezTo>
                  <a:pt x="644809" y="47415"/>
                  <a:pt x="644375" y="46981"/>
                  <a:pt x="643850" y="46683"/>
                </a:cubicBezTo>
                <a:lnTo>
                  <a:pt x="628686" y="38111"/>
                </a:lnTo>
                <a:lnTo>
                  <a:pt x="558535" y="78106"/>
                </a:lnTo>
                <a:lnTo>
                  <a:pt x="558535" y="95080"/>
                </a:lnTo>
                <a:cubicBezTo>
                  <a:pt x="558531" y="96921"/>
                  <a:pt x="560020" y="98417"/>
                  <a:pt x="561861" y="98421"/>
                </a:cubicBezTo>
                <a:cubicBezTo>
                  <a:pt x="562442" y="98422"/>
                  <a:pt x="563012" y="98272"/>
                  <a:pt x="563516" y="97985"/>
                </a:cubicBezTo>
                <a:lnTo>
                  <a:pt x="643860" y="52484"/>
                </a:lnTo>
                <a:close/>
                <a:moveTo>
                  <a:pt x="387047" y="14841"/>
                </a:moveTo>
                <a:cubicBezTo>
                  <a:pt x="387047" y="10717"/>
                  <a:pt x="390428" y="7383"/>
                  <a:pt x="394590" y="7383"/>
                </a:cubicBezTo>
                <a:cubicBezTo>
                  <a:pt x="398753" y="7383"/>
                  <a:pt x="402134" y="10717"/>
                  <a:pt x="402134" y="14841"/>
                </a:cubicBezTo>
                <a:cubicBezTo>
                  <a:pt x="402134" y="18966"/>
                  <a:pt x="398753" y="22299"/>
                  <a:pt x="394590" y="22299"/>
                </a:cubicBezTo>
                <a:cubicBezTo>
                  <a:pt x="390428" y="22299"/>
                  <a:pt x="387047" y="18966"/>
                  <a:pt x="387047" y="14841"/>
                </a:cubicBezTo>
                <a:close/>
                <a:moveTo>
                  <a:pt x="950650" y="14841"/>
                </a:moveTo>
                <a:cubicBezTo>
                  <a:pt x="950650" y="10717"/>
                  <a:pt x="954032" y="7383"/>
                  <a:pt x="958194" y="7383"/>
                </a:cubicBezTo>
                <a:cubicBezTo>
                  <a:pt x="962357" y="7383"/>
                  <a:pt x="965738" y="10717"/>
                  <a:pt x="965738" y="14841"/>
                </a:cubicBezTo>
                <a:cubicBezTo>
                  <a:pt x="965738" y="18966"/>
                  <a:pt x="962357" y="22299"/>
                  <a:pt x="958194" y="22299"/>
                </a:cubicBezTo>
                <a:cubicBezTo>
                  <a:pt x="954032" y="22299"/>
                  <a:pt x="950650" y="18966"/>
                  <a:pt x="950650" y="14841"/>
                </a:cubicBezTo>
                <a:close/>
                <a:moveTo>
                  <a:pt x="131967" y="87574"/>
                </a:moveTo>
                <a:lnTo>
                  <a:pt x="119870" y="87574"/>
                </a:lnTo>
                <a:lnTo>
                  <a:pt x="119870" y="82936"/>
                </a:lnTo>
                <a:cubicBezTo>
                  <a:pt x="117241" y="84850"/>
                  <a:pt x="111641" y="88736"/>
                  <a:pt x="101954" y="88736"/>
                </a:cubicBezTo>
                <a:cubicBezTo>
                  <a:pt x="90505" y="88736"/>
                  <a:pt x="80294" y="81173"/>
                  <a:pt x="81599" y="68943"/>
                </a:cubicBezTo>
                <a:cubicBezTo>
                  <a:pt x="82723" y="58409"/>
                  <a:pt x="92581" y="53856"/>
                  <a:pt x="99201" y="52494"/>
                </a:cubicBezTo>
                <a:lnTo>
                  <a:pt x="119870" y="49208"/>
                </a:lnTo>
                <a:cubicBezTo>
                  <a:pt x="119870" y="44074"/>
                  <a:pt x="117108" y="40102"/>
                  <a:pt x="109736" y="39625"/>
                </a:cubicBezTo>
                <a:cubicBezTo>
                  <a:pt x="102363" y="39149"/>
                  <a:pt x="98210" y="42530"/>
                  <a:pt x="94772" y="49312"/>
                </a:cubicBezTo>
                <a:lnTo>
                  <a:pt x="84066" y="43550"/>
                </a:lnTo>
                <a:cubicBezTo>
                  <a:pt x="95667" y="18489"/>
                  <a:pt x="131967" y="26748"/>
                  <a:pt x="131967" y="47493"/>
                </a:cubicBezTo>
                <a:lnTo>
                  <a:pt x="131967" y="87565"/>
                </a:lnTo>
                <a:close/>
                <a:moveTo>
                  <a:pt x="119870" y="60333"/>
                </a:moveTo>
                <a:cubicBezTo>
                  <a:pt x="119927" y="64105"/>
                  <a:pt x="119280" y="70925"/>
                  <a:pt x="112069" y="75477"/>
                </a:cubicBezTo>
                <a:cubicBezTo>
                  <a:pt x="106478" y="79002"/>
                  <a:pt x="94534" y="78325"/>
                  <a:pt x="93943" y="71715"/>
                </a:cubicBezTo>
                <a:cubicBezTo>
                  <a:pt x="93477" y="66429"/>
                  <a:pt x="98334" y="64181"/>
                  <a:pt x="102573" y="63162"/>
                </a:cubicBezTo>
                <a:lnTo>
                  <a:pt x="119870" y="60333"/>
                </a:lnTo>
                <a:close/>
                <a:moveTo>
                  <a:pt x="811976" y="87574"/>
                </a:moveTo>
                <a:lnTo>
                  <a:pt x="799879" y="87574"/>
                </a:lnTo>
                <a:lnTo>
                  <a:pt x="799879" y="82936"/>
                </a:lnTo>
                <a:cubicBezTo>
                  <a:pt x="797250" y="84850"/>
                  <a:pt x="791649" y="88736"/>
                  <a:pt x="781963" y="88736"/>
                </a:cubicBezTo>
                <a:cubicBezTo>
                  <a:pt x="770514" y="88736"/>
                  <a:pt x="760303" y="81173"/>
                  <a:pt x="761608" y="68943"/>
                </a:cubicBezTo>
                <a:cubicBezTo>
                  <a:pt x="762732" y="58409"/>
                  <a:pt x="772590" y="53856"/>
                  <a:pt x="779210" y="52494"/>
                </a:cubicBezTo>
                <a:lnTo>
                  <a:pt x="799879" y="49208"/>
                </a:lnTo>
                <a:cubicBezTo>
                  <a:pt x="799879" y="44074"/>
                  <a:pt x="797117" y="40102"/>
                  <a:pt x="789745" y="39625"/>
                </a:cubicBezTo>
                <a:cubicBezTo>
                  <a:pt x="782372" y="39149"/>
                  <a:pt x="778219" y="42530"/>
                  <a:pt x="774781" y="49312"/>
                </a:cubicBezTo>
                <a:lnTo>
                  <a:pt x="764075" y="43550"/>
                </a:lnTo>
                <a:cubicBezTo>
                  <a:pt x="775676" y="18489"/>
                  <a:pt x="811976" y="26748"/>
                  <a:pt x="811976" y="47493"/>
                </a:cubicBezTo>
                <a:lnTo>
                  <a:pt x="811976" y="87565"/>
                </a:lnTo>
                <a:close/>
                <a:moveTo>
                  <a:pt x="799879" y="60333"/>
                </a:moveTo>
                <a:cubicBezTo>
                  <a:pt x="799936" y="64105"/>
                  <a:pt x="799289" y="70925"/>
                  <a:pt x="792069" y="75477"/>
                </a:cubicBezTo>
                <a:cubicBezTo>
                  <a:pt x="786477" y="79002"/>
                  <a:pt x="774533" y="78325"/>
                  <a:pt x="773943" y="71715"/>
                </a:cubicBezTo>
                <a:cubicBezTo>
                  <a:pt x="773476" y="66429"/>
                  <a:pt x="778334" y="64181"/>
                  <a:pt x="782572" y="63162"/>
                </a:cubicBezTo>
                <a:lnTo>
                  <a:pt x="799870" y="60333"/>
                </a:lnTo>
                <a:close/>
                <a:moveTo>
                  <a:pt x="906673" y="87574"/>
                </a:moveTo>
                <a:lnTo>
                  <a:pt x="894805" y="87574"/>
                </a:lnTo>
                <a:lnTo>
                  <a:pt x="894805" y="7088"/>
                </a:lnTo>
                <a:lnTo>
                  <a:pt x="906673" y="7088"/>
                </a:lnTo>
                <a:lnTo>
                  <a:pt x="906673" y="53713"/>
                </a:lnTo>
                <a:lnTo>
                  <a:pt x="932200" y="29338"/>
                </a:lnTo>
                <a:lnTo>
                  <a:pt x="948755" y="29338"/>
                </a:lnTo>
                <a:lnTo>
                  <a:pt x="923676" y="53484"/>
                </a:lnTo>
                <a:lnTo>
                  <a:pt x="949536" y="87565"/>
                </a:lnTo>
                <a:lnTo>
                  <a:pt x="934715" y="87565"/>
                </a:lnTo>
                <a:lnTo>
                  <a:pt x="914932" y="61781"/>
                </a:lnTo>
                <a:lnTo>
                  <a:pt x="906673" y="69820"/>
                </a:lnTo>
                <a:lnTo>
                  <a:pt x="906673" y="87565"/>
                </a:lnTo>
                <a:close/>
                <a:moveTo>
                  <a:pt x="964328" y="29338"/>
                </a:moveTo>
                <a:lnTo>
                  <a:pt x="952374" y="29338"/>
                </a:lnTo>
                <a:lnTo>
                  <a:pt x="952374" y="87565"/>
                </a:lnTo>
                <a:lnTo>
                  <a:pt x="964328" y="87565"/>
                </a:lnTo>
                <a:lnTo>
                  <a:pt x="964328" y="29338"/>
                </a:lnTo>
                <a:close/>
                <a:moveTo>
                  <a:pt x="400448" y="29338"/>
                </a:moveTo>
                <a:lnTo>
                  <a:pt x="388494" y="29338"/>
                </a:lnTo>
                <a:lnTo>
                  <a:pt x="388494" y="87565"/>
                </a:lnTo>
                <a:lnTo>
                  <a:pt x="400448" y="87565"/>
                </a:lnTo>
                <a:lnTo>
                  <a:pt x="400448" y="29338"/>
                </a:lnTo>
                <a:close/>
                <a:moveTo>
                  <a:pt x="453636" y="87565"/>
                </a:moveTo>
                <a:lnTo>
                  <a:pt x="453636" y="7069"/>
                </a:lnTo>
                <a:lnTo>
                  <a:pt x="465590" y="7069"/>
                </a:lnTo>
                <a:lnTo>
                  <a:pt x="465590" y="32739"/>
                </a:lnTo>
                <a:cubicBezTo>
                  <a:pt x="469028" y="29443"/>
                  <a:pt x="475115" y="28119"/>
                  <a:pt x="479591" y="28119"/>
                </a:cubicBezTo>
                <a:cubicBezTo>
                  <a:pt x="493422" y="28119"/>
                  <a:pt x="503185" y="38425"/>
                  <a:pt x="502994" y="51436"/>
                </a:cubicBezTo>
                <a:lnTo>
                  <a:pt x="502994" y="87555"/>
                </a:lnTo>
                <a:lnTo>
                  <a:pt x="490898" y="87555"/>
                </a:lnTo>
                <a:lnTo>
                  <a:pt x="490898" y="52503"/>
                </a:lnTo>
                <a:cubicBezTo>
                  <a:pt x="490898" y="48617"/>
                  <a:pt x="488859" y="39749"/>
                  <a:pt x="478372" y="39749"/>
                </a:cubicBezTo>
                <a:cubicBezTo>
                  <a:pt x="469152" y="39749"/>
                  <a:pt x="465590" y="46950"/>
                  <a:pt x="465590" y="52503"/>
                </a:cubicBezTo>
                <a:lnTo>
                  <a:pt x="465590" y="87565"/>
                </a:lnTo>
                <a:lnTo>
                  <a:pt x="453636" y="87565"/>
                </a:lnTo>
                <a:close/>
                <a:moveTo>
                  <a:pt x="408297" y="40949"/>
                </a:moveTo>
                <a:lnTo>
                  <a:pt x="408297" y="29376"/>
                </a:lnTo>
                <a:lnTo>
                  <a:pt x="414212" y="29376"/>
                </a:lnTo>
                <a:cubicBezTo>
                  <a:pt x="416579" y="29376"/>
                  <a:pt x="418498" y="27457"/>
                  <a:pt x="418498" y="25090"/>
                </a:cubicBezTo>
                <a:lnTo>
                  <a:pt x="418498" y="16946"/>
                </a:lnTo>
                <a:lnTo>
                  <a:pt x="430414" y="16946"/>
                </a:lnTo>
                <a:lnTo>
                  <a:pt x="430414" y="29376"/>
                </a:lnTo>
                <a:lnTo>
                  <a:pt x="442882" y="29376"/>
                </a:lnTo>
                <a:lnTo>
                  <a:pt x="442882" y="40949"/>
                </a:lnTo>
                <a:lnTo>
                  <a:pt x="430414" y="40949"/>
                </a:lnTo>
                <a:lnTo>
                  <a:pt x="430414" y="70563"/>
                </a:lnTo>
                <a:cubicBezTo>
                  <a:pt x="430414" y="73353"/>
                  <a:pt x="431414" y="76887"/>
                  <a:pt x="436586" y="76887"/>
                </a:cubicBezTo>
                <a:cubicBezTo>
                  <a:pt x="440063" y="76887"/>
                  <a:pt x="441644" y="76554"/>
                  <a:pt x="443596" y="76220"/>
                </a:cubicBezTo>
                <a:lnTo>
                  <a:pt x="443596" y="87050"/>
                </a:lnTo>
                <a:cubicBezTo>
                  <a:pt x="443596" y="87050"/>
                  <a:pt x="440158" y="88127"/>
                  <a:pt x="435434" y="88127"/>
                </a:cubicBezTo>
                <a:cubicBezTo>
                  <a:pt x="422118" y="88127"/>
                  <a:pt x="418508" y="78116"/>
                  <a:pt x="418508" y="71096"/>
                </a:cubicBezTo>
                <a:lnTo>
                  <a:pt x="418508" y="40949"/>
                </a:lnTo>
                <a:lnTo>
                  <a:pt x="408306" y="40949"/>
                </a:lnTo>
                <a:close/>
                <a:moveTo>
                  <a:pt x="310713" y="29376"/>
                </a:moveTo>
                <a:lnTo>
                  <a:pt x="297435" y="29376"/>
                </a:lnTo>
                <a:lnTo>
                  <a:pt x="318305" y="87536"/>
                </a:lnTo>
                <a:lnTo>
                  <a:pt x="329020" y="87536"/>
                </a:lnTo>
                <a:lnTo>
                  <a:pt x="340774" y="50217"/>
                </a:lnTo>
                <a:lnTo>
                  <a:pt x="352566" y="87536"/>
                </a:lnTo>
                <a:lnTo>
                  <a:pt x="363320" y="87536"/>
                </a:lnTo>
                <a:lnTo>
                  <a:pt x="384160" y="29376"/>
                </a:lnTo>
                <a:lnTo>
                  <a:pt x="370987" y="29376"/>
                </a:lnTo>
                <a:lnTo>
                  <a:pt x="358043" y="66810"/>
                </a:lnTo>
                <a:lnTo>
                  <a:pt x="346080" y="29376"/>
                </a:lnTo>
                <a:lnTo>
                  <a:pt x="335373" y="29376"/>
                </a:lnTo>
                <a:lnTo>
                  <a:pt x="323543" y="67067"/>
                </a:lnTo>
                <a:lnTo>
                  <a:pt x="310704" y="29376"/>
                </a:lnTo>
                <a:close/>
                <a:moveTo>
                  <a:pt x="212453" y="58923"/>
                </a:moveTo>
                <a:cubicBezTo>
                  <a:pt x="212263" y="73839"/>
                  <a:pt x="223759" y="88727"/>
                  <a:pt x="243152" y="88727"/>
                </a:cubicBezTo>
                <a:cubicBezTo>
                  <a:pt x="258069" y="88727"/>
                  <a:pt x="265850" y="79983"/>
                  <a:pt x="269194" y="72353"/>
                </a:cubicBezTo>
                <a:lnTo>
                  <a:pt x="259697" y="67105"/>
                </a:lnTo>
                <a:cubicBezTo>
                  <a:pt x="256697" y="70905"/>
                  <a:pt x="252068" y="77525"/>
                  <a:pt x="243143" y="77525"/>
                </a:cubicBezTo>
                <a:cubicBezTo>
                  <a:pt x="232237" y="77525"/>
                  <a:pt x="225760" y="70086"/>
                  <a:pt x="225131" y="63047"/>
                </a:cubicBezTo>
                <a:lnTo>
                  <a:pt x="269184" y="63047"/>
                </a:lnTo>
                <a:cubicBezTo>
                  <a:pt x="269889" y="60342"/>
                  <a:pt x="270594" y="53570"/>
                  <a:pt x="268898" y="48198"/>
                </a:cubicBezTo>
                <a:cubicBezTo>
                  <a:pt x="265698" y="38063"/>
                  <a:pt x="257268" y="28176"/>
                  <a:pt x="241857" y="28176"/>
                </a:cubicBezTo>
                <a:cubicBezTo>
                  <a:pt x="226446" y="28176"/>
                  <a:pt x="212444" y="39149"/>
                  <a:pt x="212444" y="58913"/>
                </a:cubicBezTo>
                <a:close/>
                <a:moveTo>
                  <a:pt x="225436" y="51779"/>
                </a:moveTo>
                <a:lnTo>
                  <a:pt x="257326" y="51779"/>
                </a:lnTo>
                <a:cubicBezTo>
                  <a:pt x="256802" y="47684"/>
                  <a:pt x="251934" y="39387"/>
                  <a:pt x="241867" y="39387"/>
                </a:cubicBezTo>
                <a:cubicBezTo>
                  <a:pt x="234233" y="39374"/>
                  <a:pt x="227521" y="44436"/>
                  <a:pt x="225436" y="51779"/>
                </a:cubicBezTo>
                <a:close/>
                <a:moveTo>
                  <a:pt x="142016" y="58923"/>
                </a:moveTo>
                <a:cubicBezTo>
                  <a:pt x="142378" y="75668"/>
                  <a:pt x="154179" y="88765"/>
                  <a:pt x="171972" y="88765"/>
                </a:cubicBezTo>
                <a:cubicBezTo>
                  <a:pt x="182202" y="88765"/>
                  <a:pt x="188384" y="84221"/>
                  <a:pt x="190651" y="82364"/>
                </a:cubicBezTo>
                <a:lnTo>
                  <a:pt x="190651" y="87574"/>
                </a:lnTo>
                <a:lnTo>
                  <a:pt x="202481" y="87574"/>
                </a:lnTo>
                <a:lnTo>
                  <a:pt x="202481" y="7126"/>
                </a:lnTo>
                <a:lnTo>
                  <a:pt x="190498" y="7126"/>
                </a:lnTo>
                <a:lnTo>
                  <a:pt x="190498" y="34634"/>
                </a:lnTo>
                <a:cubicBezTo>
                  <a:pt x="186555" y="31205"/>
                  <a:pt x="180383" y="28157"/>
                  <a:pt x="172115" y="28157"/>
                </a:cubicBezTo>
                <a:cubicBezTo>
                  <a:pt x="153922" y="28157"/>
                  <a:pt x="141654" y="42188"/>
                  <a:pt x="142016" y="58923"/>
                </a:cubicBezTo>
                <a:close/>
                <a:moveTo>
                  <a:pt x="154484" y="58161"/>
                </a:moveTo>
                <a:cubicBezTo>
                  <a:pt x="154484" y="68819"/>
                  <a:pt x="161371" y="77001"/>
                  <a:pt x="171972" y="77001"/>
                </a:cubicBezTo>
                <a:cubicBezTo>
                  <a:pt x="181857" y="77318"/>
                  <a:pt x="190126" y="69561"/>
                  <a:pt x="190443" y="59677"/>
                </a:cubicBezTo>
                <a:cubicBezTo>
                  <a:pt x="190452" y="59407"/>
                  <a:pt x="190454" y="59136"/>
                  <a:pt x="190451" y="58866"/>
                </a:cubicBezTo>
                <a:cubicBezTo>
                  <a:pt x="190451" y="45807"/>
                  <a:pt x="180821" y="39911"/>
                  <a:pt x="171667" y="39911"/>
                </a:cubicBezTo>
                <a:cubicBezTo>
                  <a:pt x="162514" y="39911"/>
                  <a:pt x="154475" y="47512"/>
                  <a:pt x="154475" y="58161"/>
                </a:cubicBezTo>
                <a:close/>
                <a:moveTo>
                  <a:pt x="884890" y="57894"/>
                </a:moveTo>
                <a:cubicBezTo>
                  <a:pt x="884528" y="41149"/>
                  <a:pt x="872726" y="28052"/>
                  <a:pt x="854934" y="28052"/>
                </a:cubicBezTo>
                <a:cubicBezTo>
                  <a:pt x="844704" y="28052"/>
                  <a:pt x="838522" y="32596"/>
                  <a:pt x="836255" y="34453"/>
                </a:cubicBezTo>
                <a:lnTo>
                  <a:pt x="836255" y="29243"/>
                </a:lnTo>
                <a:lnTo>
                  <a:pt x="824425" y="29243"/>
                </a:lnTo>
                <a:lnTo>
                  <a:pt x="824425" y="107539"/>
                </a:lnTo>
                <a:lnTo>
                  <a:pt x="836408" y="107539"/>
                </a:lnTo>
                <a:lnTo>
                  <a:pt x="836408" y="82183"/>
                </a:lnTo>
                <a:cubicBezTo>
                  <a:pt x="840351" y="85612"/>
                  <a:pt x="846533" y="88660"/>
                  <a:pt x="854791" y="88660"/>
                </a:cubicBezTo>
                <a:cubicBezTo>
                  <a:pt x="872983" y="88660"/>
                  <a:pt x="885252" y="74630"/>
                  <a:pt x="884890" y="57894"/>
                </a:cubicBezTo>
                <a:close/>
                <a:moveTo>
                  <a:pt x="872422" y="58656"/>
                </a:moveTo>
                <a:cubicBezTo>
                  <a:pt x="872422" y="47998"/>
                  <a:pt x="865535" y="39816"/>
                  <a:pt x="854934" y="39816"/>
                </a:cubicBezTo>
                <a:cubicBezTo>
                  <a:pt x="845049" y="39499"/>
                  <a:pt x="836779" y="47256"/>
                  <a:pt x="836463" y="57141"/>
                </a:cubicBezTo>
                <a:cubicBezTo>
                  <a:pt x="836454" y="57411"/>
                  <a:pt x="836452" y="57681"/>
                  <a:pt x="836455" y="57951"/>
                </a:cubicBezTo>
                <a:cubicBezTo>
                  <a:pt x="836455" y="71010"/>
                  <a:pt x="846085" y="76906"/>
                  <a:pt x="855238" y="76906"/>
                </a:cubicBezTo>
                <a:cubicBezTo>
                  <a:pt x="864392" y="76906"/>
                  <a:pt x="872422" y="69305"/>
                  <a:pt x="872422" y="58656"/>
                </a:cubicBezTo>
                <a:close/>
                <a:moveTo>
                  <a:pt x="976635" y="87803"/>
                </a:moveTo>
                <a:lnTo>
                  <a:pt x="976635" y="29348"/>
                </a:lnTo>
                <a:lnTo>
                  <a:pt x="988579" y="29348"/>
                </a:lnTo>
                <a:lnTo>
                  <a:pt x="988579" y="32986"/>
                </a:lnTo>
                <a:cubicBezTo>
                  <a:pt x="992017" y="29691"/>
                  <a:pt x="998104" y="28367"/>
                  <a:pt x="1002581" y="28367"/>
                </a:cubicBezTo>
                <a:cubicBezTo>
                  <a:pt x="1016411" y="28367"/>
                  <a:pt x="1026174" y="38673"/>
                  <a:pt x="1025984" y="51684"/>
                </a:cubicBezTo>
                <a:lnTo>
                  <a:pt x="1025984" y="87803"/>
                </a:lnTo>
                <a:lnTo>
                  <a:pt x="1013887" y="87803"/>
                </a:lnTo>
                <a:lnTo>
                  <a:pt x="1013887" y="52741"/>
                </a:lnTo>
                <a:cubicBezTo>
                  <a:pt x="1013887" y="48855"/>
                  <a:pt x="1011848" y="39987"/>
                  <a:pt x="1001361" y="39987"/>
                </a:cubicBezTo>
                <a:cubicBezTo>
                  <a:pt x="992132" y="39987"/>
                  <a:pt x="988579" y="47188"/>
                  <a:pt x="988579" y="52741"/>
                </a:cubicBezTo>
                <a:lnTo>
                  <a:pt x="988579" y="87803"/>
                </a:lnTo>
                <a:lnTo>
                  <a:pt x="976635" y="87803"/>
                </a:lnTo>
                <a:close/>
                <a:moveTo>
                  <a:pt x="687236" y="87603"/>
                </a:moveTo>
                <a:lnTo>
                  <a:pt x="687236" y="8279"/>
                </a:lnTo>
                <a:lnTo>
                  <a:pt x="697562" y="8279"/>
                </a:lnTo>
                <a:lnTo>
                  <a:pt x="737709" y="63305"/>
                </a:lnTo>
                <a:lnTo>
                  <a:pt x="737709" y="8279"/>
                </a:lnTo>
                <a:lnTo>
                  <a:pt x="750282" y="8279"/>
                </a:lnTo>
                <a:lnTo>
                  <a:pt x="750282" y="87603"/>
                </a:lnTo>
                <a:lnTo>
                  <a:pt x="739862" y="87603"/>
                </a:lnTo>
                <a:lnTo>
                  <a:pt x="699790" y="32396"/>
                </a:lnTo>
                <a:lnTo>
                  <a:pt x="699790" y="87603"/>
                </a:lnTo>
                <a:lnTo>
                  <a:pt x="687227" y="87603"/>
                </a:lnTo>
                <a:close/>
                <a:moveTo>
                  <a:pt x="12695" y="87574"/>
                </a:moveTo>
                <a:lnTo>
                  <a:pt x="884" y="87574"/>
                </a:lnTo>
                <a:lnTo>
                  <a:pt x="884" y="13546"/>
                </a:lnTo>
                <a:lnTo>
                  <a:pt x="10542" y="13546"/>
                </a:lnTo>
                <a:lnTo>
                  <a:pt x="35917" y="47807"/>
                </a:lnTo>
                <a:lnTo>
                  <a:pt x="61196" y="13594"/>
                </a:lnTo>
                <a:lnTo>
                  <a:pt x="71007" y="13594"/>
                </a:lnTo>
                <a:lnTo>
                  <a:pt x="71007" y="87565"/>
                </a:lnTo>
                <a:lnTo>
                  <a:pt x="59044" y="87565"/>
                </a:lnTo>
                <a:lnTo>
                  <a:pt x="59044" y="36263"/>
                </a:lnTo>
                <a:lnTo>
                  <a:pt x="35917" y="67753"/>
                </a:lnTo>
                <a:lnTo>
                  <a:pt x="12695" y="36073"/>
                </a:lnTo>
                <a:lnTo>
                  <a:pt x="12695" y="87574"/>
                </a:ln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ABF65734-0DE0-001C-2AF3-09A24CD1937E}"/>
              </a:ext>
            </a:extLst>
          </p:cNvPr>
          <p:cNvSpPr/>
          <p:nvPr/>
        </p:nvSpPr>
        <p:spPr>
          <a:xfrm>
            <a:off x="8821981" y="5677867"/>
            <a:ext cx="1080538" cy="120517"/>
          </a:xfrm>
          <a:custGeom>
            <a:avLst/>
            <a:gdLst>
              <a:gd name="connsiteX0" fmla="*/ 615991 w 1080538"/>
              <a:gd name="connsiteY0" fmla="*/ 118405 h 120517"/>
              <a:gd name="connsiteX1" fmla="*/ 620303 w 1080538"/>
              <a:gd name="connsiteY1" fmla="*/ 120876 h 120517"/>
              <a:gd name="connsiteX2" fmla="*/ 621855 w 1080538"/>
              <a:gd name="connsiteY2" fmla="*/ 119982 h 120517"/>
              <a:gd name="connsiteX3" fmla="*/ 674093 w 1080538"/>
              <a:gd name="connsiteY3" fmla="*/ 68365 h 120517"/>
              <a:gd name="connsiteX4" fmla="*/ 612015 w 1080538"/>
              <a:gd name="connsiteY4" fmla="*/ 103737 h 120517"/>
              <a:gd name="connsiteX5" fmla="*/ 615991 w 1080538"/>
              <a:gd name="connsiteY5" fmla="*/ 118405 h 120517"/>
              <a:gd name="connsiteX6" fmla="*/ 593742 w 1080538"/>
              <a:gd name="connsiteY6" fmla="*/ 936 h 120517"/>
              <a:gd name="connsiteX7" fmla="*/ 588955 w 1080538"/>
              <a:gd name="connsiteY7" fmla="*/ 2270 h 120517"/>
              <a:gd name="connsiteX8" fmla="*/ 588501 w 1080538"/>
              <a:gd name="connsiteY8" fmla="*/ 3998 h 120517"/>
              <a:gd name="connsiteX9" fmla="*/ 588501 w 1080538"/>
              <a:gd name="connsiteY9" fmla="*/ 35233 h 120517"/>
              <a:gd name="connsiteX10" fmla="*/ 621393 w 1080538"/>
              <a:gd name="connsiteY10" fmla="*/ 16478 h 120517"/>
              <a:gd name="connsiteX11" fmla="*/ 593742 w 1080538"/>
              <a:gd name="connsiteY11" fmla="*/ 936 h 120517"/>
              <a:gd name="connsiteX12" fmla="*/ 631172 w 1080538"/>
              <a:gd name="connsiteY12" fmla="*/ 22071 h 120517"/>
              <a:gd name="connsiteX13" fmla="*/ 588501 w 1080538"/>
              <a:gd name="connsiteY13" fmla="*/ 46378 h 120517"/>
              <a:gd name="connsiteX14" fmla="*/ 588501 w 1080538"/>
              <a:gd name="connsiteY14" fmla="*/ 70926 h 120517"/>
              <a:gd name="connsiteX15" fmla="*/ 652668 w 1080538"/>
              <a:gd name="connsiteY15" fmla="*/ 34340 h 120517"/>
              <a:gd name="connsiteX16" fmla="*/ 631172 w 1080538"/>
              <a:gd name="connsiteY16" fmla="*/ 22071 h 120517"/>
              <a:gd name="connsiteX17" fmla="*/ 678441 w 1080538"/>
              <a:gd name="connsiteY17" fmla="*/ 55233 h 120517"/>
              <a:gd name="connsiteX18" fmla="*/ 679765 w 1080538"/>
              <a:gd name="connsiteY18" fmla="*/ 50443 h 120517"/>
              <a:gd name="connsiteX19" fmla="*/ 678441 w 1080538"/>
              <a:gd name="connsiteY19" fmla="*/ 49119 h 120517"/>
              <a:gd name="connsiteX20" fmla="*/ 662457 w 1080538"/>
              <a:gd name="connsiteY20" fmla="*/ 40083 h 120517"/>
              <a:gd name="connsiteX21" fmla="*/ 588511 w 1080538"/>
              <a:gd name="connsiteY21" fmla="*/ 82241 h 120517"/>
              <a:gd name="connsiteX22" fmla="*/ 588511 w 1080538"/>
              <a:gd name="connsiteY22" fmla="*/ 100132 h 120517"/>
              <a:gd name="connsiteX23" fmla="*/ 592018 w 1080538"/>
              <a:gd name="connsiteY23" fmla="*/ 103654 h 120517"/>
              <a:gd name="connsiteX24" fmla="*/ 593762 w 1080538"/>
              <a:gd name="connsiteY24" fmla="*/ 103195 h 120517"/>
              <a:gd name="connsiteX25" fmla="*/ 678451 w 1080538"/>
              <a:gd name="connsiteY25" fmla="*/ 55233 h 120517"/>
              <a:gd name="connsiteX26" fmla="*/ 407750 w 1080538"/>
              <a:gd name="connsiteY26" fmla="*/ 15555 h 120517"/>
              <a:gd name="connsiteX27" fmla="*/ 415701 w 1080538"/>
              <a:gd name="connsiteY27" fmla="*/ 7693 h 120517"/>
              <a:gd name="connsiteX28" fmla="*/ 423653 w 1080538"/>
              <a:gd name="connsiteY28" fmla="*/ 15555 h 120517"/>
              <a:gd name="connsiteX29" fmla="*/ 415701 w 1080538"/>
              <a:gd name="connsiteY29" fmla="*/ 23416 h 120517"/>
              <a:gd name="connsiteX30" fmla="*/ 407750 w 1080538"/>
              <a:gd name="connsiteY30" fmla="*/ 15555 h 120517"/>
              <a:gd name="connsiteX31" fmla="*/ 1001832 w 1080538"/>
              <a:gd name="connsiteY31" fmla="*/ 15555 h 120517"/>
              <a:gd name="connsiteX32" fmla="*/ 1009784 w 1080538"/>
              <a:gd name="connsiteY32" fmla="*/ 7693 h 120517"/>
              <a:gd name="connsiteX33" fmla="*/ 1017736 w 1080538"/>
              <a:gd name="connsiteY33" fmla="*/ 15555 h 120517"/>
              <a:gd name="connsiteX34" fmla="*/ 1009784 w 1080538"/>
              <a:gd name="connsiteY34" fmla="*/ 23416 h 120517"/>
              <a:gd name="connsiteX35" fmla="*/ 1001832 w 1080538"/>
              <a:gd name="connsiteY35" fmla="*/ 15555 h 120517"/>
              <a:gd name="connsiteX36" fmla="*/ 138876 w 1080538"/>
              <a:gd name="connsiteY36" fmla="*/ 92221 h 120517"/>
              <a:gd name="connsiteX37" fmla="*/ 126125 w 1080538"/>
              <a:gd name="connsiteY37" fmla="*/ 92221 h 120517"/>
              <a:gd name="connsiteX38" fmla="*/ 126125 w 1080538"/>
              <a:gd name="connsiteY38" fmla="*/ 87331 h 120517"/>
              <a:gd name="connsiteX39" fmla="*/ 107239 w 1080538"/>
              <a:gd name="connsiteY39" fmla="*/ 93446 h 120517"/>
              <a:gd name="connsiteX40" fmla="*/ 85784 w 1080538"/>
              <a:gd name="connsiteY40" fmla="*/ 72582 h 120517"/>
              <a:gd name="connsiteX41" fmla="*/ 104338 w 1080538"/>
              <a:gd name="connsiteY41" fmla="*/ 55243 h 120517"/>
              <a:gd name="connsiteX42" fmla="*/ 126125 w 1080538"/>
              <a:gd name="connsiteY42" fmla="*/ 51779 h 120517"/>
              <a:gd name="connsiteX43" fmla="*/ 115442 w 1080538"/>
              <a:gd name="connsiteY43" fmla="*/ 41679 h 120517"/>
              <a:gd name="connsiteX44" fmla="*/ 99669 w 1080538"/>
              <a:gd name="connsiteY44" fmla="*/ 51890 h 120517"/>
              <a:gd name="connsiteX45" fmla="*/ 88384 w 1080538"/>
              <a:gd name="connsiteY45" fmla="*/ 45815 h 120517"/>
              <a:gd name="connsiteX46" fmla="*/ 138876 w 1080538"/>
              <a:gd name="connsiteY46" fmla="*/ 49972 h 120517"/>
              <a:gd name="connsiteX47" fmla="*/ 138876 w 1080538"/>
              <a:gd name="connsiteY47" fmla="*/ 92211 h 120517"/>
              <a:gd name="connsiteX48" fmla="*/ 126125 w 1080538"/>
              <a:gd name="connsiteY48" fmla="*/ 63506 h 120517"/>
              <a:gd name="connsiteX49" fmla="*/ 117902 w 1080538"/>
              <a:gd name="connsiteY49" fmla="*/ 79470 h 120517"/>
              <a:gd name="connsiteX50" fmla="*/ 98796 w 1080538"/>
              <a:gd name="connsiteY50" fmla="*/ 75504 h 120517"/>
              <a:gd name="connsiteX51" fmla="*/ 107892 w 1080538"/>
              <a:gd name="connsiteY51" fmla="*/ 66488 h 120517"/>
              <a:gd name="connsiteX52" fmla="*/ 126125 w 1080538"/>
              <a:gd name="connsiteY52" fmla="*/ 63506 h 120517"/>
              <a:gd name="connsiteX53" fmla="*/ 855658 w 1080538"/>
              <a:gd name="connsiteY53" fmla="*/ 92221 h 120517"/>
              <a:gd name="connsiteX54" fmla="*/ 842907 w 1080538"/>
              <a:gd name="connsiteY54" fmla="*/ 92221 h 120517"/>
              <a:gd name="connsiteX55" fmla="*/ 842907 w 1080538"/>
              <a:gd name="connsiteY55" fmla="*/ 87331 h 120517"/>
              <a:gd name="connsiteX56" fmla="*/ 824022 w 1080538"/>
              <a:gd name="connsiteY56" fmla="*/ 93446 h 120517"/>
              <a:gd name="connsiteX57" fmla="*/ 802566 w 1080538"/>
              <a:gd name="connsiteY57" fmla="*/ 72582 h 120517"/>
              <a:gd name="connsiteX58" fmla="*/ 821120 w 1080538"/>
              <a:gd name="connsiteY58" fmla="*/ 55243 h 120517"/>
              <a:gd name="connsiteX59" fmla="*/ 842907 w 1080538"/>
              <a:gd name="connsiteY59" fmla="*/ 51779 h 120517"/>
              <a:gd name="connsiteX60" fmla="*/ 832225 w 1080538"/>
              <a:gd name="connsiteY60" fmla="*/ 41679 h 120517"/>
              <a:gd name="connsiteX61" fmla="*/ 816452 w 1080538"/>
              <a:gd name="connsiteY61" fmla="*/ 51890 h 120517"/>
              <a:gd name="connsiteX62" fmla="*/ 805167 w 1080538"/>
              <a:gd name="connsiteY62" fmla="*/ 45815 h 120517"/>
              <a:gd name="connsiteX63" fmla="*/ 855658 w 1080538"/>
              <a:gd name="connsiteY63" fmla="*/ 49972 h 120517"/>
              <a:gd name="connsiteX64" fmla="*/ 855658 w 1080538"/>
              <a:gd name="connsiteY64" fmla="*/ 92211 h 120517"/>
              <a:gd name="connsiteX65" fmla="*/ 842907 w 1080538"/>
              <a:gd name="connsiteY65" fmla="*/ 63506 h 120517"/>
              <a:gd name="connsiteX66" fmla="*/ 834675 w 1080538"/>
              <a:gd name="connsiteY66" fmla="*/ 79470 h 120517"/>
              <a:gd name="connsiteX67" fmla="*/ 815568 w 1080538"/>
              <a:gd name="connsiteY67" fmla="*/ 75504 h 120517"/>
              <a:gd name="connsiteX68" fmla="*/ 824665 w 1080538"/>
              <a:gd name="connsiteY68" fmla="*/ 66488 h 120517"/>
              <a:gd name="connsiteX69" fmla="*/ 842897 w 1080538"/>
              <a:gd name="connsiteY69" fmla="*/ 63506 h 120517"/>
              <a:gd name="connsiteX70" fmla="*/ 955477 w 1080538"/>
              <a:gd name="connsiteY70" fmla="*/ 92221 h 120517"/>
              <a:gd name="connsiteX71" fmla="*/ 942967 w 1080538"/>
              <a:gd name="connsiteY71" fmla="*/ 92221 h 120517"/>
              <a:gd name="connsiteX72" fmla="*/ 942967 w 1080538"/>
              <a:gd name="connsiteY72" fmla="*/ 7382 h 120517"/>
              <a:gd name="connsiteX73" fmla="*/ 955477 w 1080538"/>
              <a:gd name="connsiteY73" fmla="*/ 7382 h 120517"/>
              <a:gd name="connsiteX74" fmla="*/ 955477 w 1080538"/>
              <a:gd name="connsiteY74" fmla="*/ 56528 h 120517"/>
              <a:gd name="connsiteX75" fmla="*/ 982384 w 1080538"/>
              <a:gd name="connsiteY75" fmla="*/ 30836 h 120517"/>
              <a:gd name="connsiteX76" fmla="*/ 999834 w 1080538"/>
              <a:gd name="connsiteY76" fmla="*/ 30836 h 120517"/>
              <a:gd name="connsiteX77" fmla="*/ 973398 w 1080538"/>
              <a:gd name="connsiteY77" fmla="*/ 56287 h 120517"/>
              <a:gd name="connsiteX78" fmla="*/ 1000657 w 1080538"/>
              <a:gd name="connsiteY78" fmla="*/ 92211 h 120517"/>
              <a:gd name="connsiteX79" fmla="*/ 985035 w 1080538"/>
              <a:gd name="connsiteY79" fmla="*/ 92211 h 120517"/>
              <a:gd name="connsiteX80" fmla="*/ 964182 w 1080538"/>
              <a:gd name="connsiteY80" fmla="*/ 65032 h 120517"/>
              <a:gd name="connsiteX81" fmla="*/ 955477 w 1080538"/>
              <a:gd name="connsiteY81" fmla="*/ 73506 h 120517"/>
              <a:gd name="connsiteX82" fmla="*/ 955477 w 1080538"/>
              <a:gd name="connsiteY82" fmla="*/ 92211 h 120517"/>
              <a:gd name="connsiteX83" fmla="*/ 1016250 w 1080538"/>
              <a:gd name="connsiteY83" fmla="*/ 30836 h 120517"/>
              <a:gd name="connsiteX84" fmla="*/ 1003649 w 1080538"/>
              <a:gd name="connsiteY84" fmla="*/ 30836 h 120517"/>
              <a:gd name="connsiteX85" fmla="*/ 1003649 w 1080538"/>
              <a:gd name="connsiteY85" fmla="*/ 92211 h 120517"/>
              <a:gd name="connsiteX86" fmla="*/ 1016250 w 1080538"/>
              <a:gd name="connsiteY86" fmla="*/ 92211 h 120517"/>
              <a:gd name="connsiteX87" fmla="*/ 1016250 w 1080538"/>
              <a:gd name="connsiteY87" fmla="*/ 30836 h 120517"/>
              <a:gd name="connsiteX88" fmla="*/ 421876 w 1080538"/>
              <a:gd name="connsiteY88" fmla="*/ 30836 h 120517"/>
              <a:gd name="connsiteX89" fmla="*/ 409276 w 1080538"/>
              <a:gd name="connsiteY89" fmla="*/ 30836 h 120517"/>
              <a:gd name="connsiteX90" fmla="*/ 409276 w 1080538"/>
              <a:gd name="connsiteY90" fmla="*/ 92211 h 120517"/>
              <a:gd name="connsiteX91" fmla="*/ 421876 w 1080538"/>
              <a:gd name="connsiteY91" fmla="*/ 92211 h 120517"/>
              <a:gd name="connsiteX92" fmla="*/ 421876 w 1080538"/>
              <a:gd name="connsiteY92" fmla="*/ 30836 h 120517"/>
              <a:gd name="connsiteX93" fmla="*/ 477940 w 1080538"/>
              <a:gd name="connsiteY93" fmla="*/ 92211 h 120517"/>
              <a:gd name="connsiteX94" fmla="*/ 477940 w 1080538"/>
              <a:gd name="connsiteY94" fmla="*/ 7362 h 120517"/>
              <a:gd name="connsiteX95" fmla="*/ 490540 w 1080538"/>
              <a:gd name="connsiteY95" fmla="*/ 7362 h 120517"/>
              <a:gd name="connsiteX96" fmla="*/ 490540 w 1080538"/>
              <a:gd name="connsiteY96" fmla="*/ 34420 h 120517"/>
              <a:gd name="connsiteX97" fmla="*/ 505299 w 1080538"/>
              <a:gd name="connsiteY97" fmla="*/ 29550 h 120517"/>
              <a:gd name="connsiteX98" fmla="*/ 529968 w 1080538"/>
              <a:gd name="connsiteY98" fmla="*/ 54129 h 120517"/>
              <a:gd name="connsiteX99" fmla="*/ 529968 w 1080538"/>
              <a:gd name="connsiteY99" fmla="*/ 92201 h 120517"/>
              <a:gd name="connsiteX100" fmla="*/ 517217 w 1080538"/>
              <a:gd name="connsiteY100" fmla="*/ 92201 h 120517"/>
              <a:gd name="connsiteX101" fmla="*/ 517217 w 1080538"/>
              <a:gd name="connsiteY101" fmla="*/ 55253 h 120517"/>
              <a:gd name="connsiteX102" fmla="*/ 504014 w 1080538"/>
              <a:gd name="connsiteY102" fmla="*/ 41809 h 120517"/>
              <a:gd name="connsiteX103" fmla="*/ 490540 w 1080538"/>
              <a:gd name="connsiteY103" fmla="*/ 55253 h 120517"/>
              <a:gd name="connsiteX104" fmla="*/ 490540 w 1080538"/>
              <a:gd name="connsiteY104" fmla="*/ 92211 h 120517"/>
              <a:gd name="connsiteX105" fmla="*/ 477940 w 1080538"/>
              <a:gd name="connsiteY105" fmla="*/ 92211 h 120517"/>
              <a:gd name="connsiteX106" fmla="*/ 430149 w 1080538"/>
              <a:gd name="connsiteY106" fmla="*/ 43074 h 120517"/>
              <a:gd name="connsiteX107" fmla="*/ 430149 w 1080538"/>
              <a:gd name="connsiteY107" fmla="*/ 30876 h 120517"/>
              <a:gd name="connsiteX108" fmla="*/ 436384 w 1080538"/>
              <a:gd name="connsiteY108" fmla="*/ 30876 h 120517"/>
              <a:gd name="connsiteX109" fmla="*/ 440902 w 1080538"/>
              <a:gd name="connsiteY109" fmla="*/ 26358 h 120517"/>
              <a:gd name="connsiteX110" fmla="*/ 440902 w 1080538"/>
              <a:gd name="connsiteY110" fmla="*/ 17773 h 120517"/>
              <a:gd name="connsiteX111" fmla="*/ 453462 w 1080538"/>
              <a:gd name="connsiteY111" fmla="*/ 17773 h 120517"/>
              <a:gd name="connsiteX112" fmla="*/ 453462 w 1080538"/>
              <a:gd name="connsiteY112" fmla="*/ 30876 h 120517"/>
              <a:gd name="connsiteX113" fmla="*/ 466605 w 1080538"/>
              <a:gd name="connsiteY113" fmla="*/ 30876 h 120517"/>
              <a:gd name="connsiteX114" fmla="*/ 466605 w 1080538"/>
              <a:gd name="connsiteY114" fmla="*/ 43074 h 120517"/>
              <a:gd name="connsiteX115" fmla="*/ 453462 w 1080538"/>
              <a:gd name="connsiteY115" fmla="*/ 43074 h 120517"/>
              <a:gd name="connsiteX116" fmla="*/ 453462 w 1080538"/>
              <a:gd name="connsiteY116" fmla="*/ 74289 h 120517"/>
              <a:gd name="connsiteX117" fmla="*/ 459968 w 1080538"/>
              <a:gd name="connsiteY117" fmla="*/ 80956 h 120517"/>
              <a:gd name="connsiteX118" fmla="*/ 467358 w 1080538"/>
              <a:gd name="connsiteY118" fmla="*/ 80253 h 120517"/>
              <a:gd name="connsiteX119" fmla="*/ 467358 w 1080538"/>
              <a:gd name="connsiteY119" fmla="*/ 91669 h 120517"/>
              <a:gd name="connsiteX120" fmla="*/ 458753 w 1080538"/>
              <a:gd name="connsiteY120" fmla="*/ 92803 h 120517"/>
              <a:gd name="connsiteX121" fmla="*/ 440912 w 1080538"/>
              <a:gd name="connsiteY121" fmla="*/ 74851 h 120517"/>
              <a:gd name="connsiteX122" fmla="*/ 440912 w 1080538"/>
              <a:gd name="connsiteY122" fmla="*/ 43074 h 120517"/>
              <a:gd name="connsiteX123" fmla="*/ 430159 w 1080538"/>
              <a:gd name="connsiteY123" fmla="*/ 43074 h 120517"/>
              <a:gd name="connsiteX124" fmla="*/ 327288 w 1080538"/>
              <a:gd name="connsiteY124" fmla="*/ 30876 h 120517"/>
              <a:gd name="connsiteX125" fmla="*/ 313292 w 1080538"/>
              <a:gd name="connsiteY125" fmla="*/ 30876 h 120517"/>
              <a:gd name="connsiteX126" fmla="*/ 335290 w 1080538"/>
              <a:gd name="connsiteY126" fmla="*/ 92181 h 120517"/>
              <a:gd name="connsiteX127" fmla="*/ 346585 w 1080538"/>
              <a:gd name="connsiteY127" fmla="*/ 92181 h 120517"/>
              <a:gd name="connsiteX128" fmla="*/ 358975 w 1080538"/>
              <a:gd name="connsiteY128" fmla="*/ 52844 h 120517"/>
              <a:gd name="connsiteX129" fmla="*/ 371404 w 1080538"/>
              <a:gd name="connsiteY129" fmla="*/ 92181 h 120517"/>
              <a:gd name="connsiteX130" fmla="*/ 382740 w 1080538"/>
              <a:gd name="connsiteY130" fmla="*/ 92181 h 120517"/>
              <a:gd name="connsiteX131" fmla="*/ 404707 w 1080538"/>
              <a:gd name="connsiteY131" fmla="*/ 30876 h 120517"/>
              <a:gd name="connsiteX132" fmla="*/ 390822 w 1080538"/>
              <a:gd name="connsiteY132" fmla="*/ 30876 h 120517"/>
              <a:gd name="connsiteX133" fmla="*/ 377177 w 1080538"/>
              <a:gd name="connsiteY133" fmla="*/ 70333 h 120517"/>
              <a:gd name="connsiteX134" fmla="*/ 364567 w 1080538"/>
              <a:gd name="connsiteY134" fmla="*/ 30876 h 120517"/>
              <a:gd name="connsiteX135" fmla="*/ 353282 w 1080538"/>
              <a:gd name="connsiteY135" fmla="*/ 30876 h 120517"/>
              <a:gd name="connsiteX136" fmla="*/ 340812 w 1080538"/>
              <a:gd name="connsiteY136" fmla="*/ 70604 h 120517"/>
              <a:gd name="connsiteX137" fmla="*/ 327278 w 1080538"/>
              <a:gd name="connsiteY137" fmla="*/ 30876 h 120517"/>
              <a:gd name="connsiteX138" fmla="*/ 223715 w 1080538"/>
              <a:gd name="connsiteY138" fmla="*/ 62020 h 120517"/>
              <a:gd name="connsiteX139" fmla="*/ 256074 w 1080538"/>
              <a:gd name="connsiteY139" fmla="*/ 93436 h 120517"/>
              <a:gd name="connsiteX140" fmla="*/ 283523 w 1080538"/>
              <a:gd name="connsiteY140" fmla="*/ 76177 h 120517"/>
              <a:gd name="connsiteX141" fmla="*/ 273513 w 1080538"/>
              <a:gd name="connsiteY141" fmla="*/ 70645 h 120517"/>
              <a:gd name="connsiteX142" fmla="*/ 256064 w 1080538"/>
              <a:gd name="connsiteY142" fmla="*/ 81628 h 120517"/>
              <a:gd name="connsiteX143" fmla="*/ 237078 w 1080538"/>
              <a:gd name="connsiteY143" fmla="*/ 66368 h 120517"/>
              <a:gd name="connsiteX144" fmla="*/ 283513 w 1080538"/>
              <a:gd name="connsiteY144" fmla="*/ 66368 h 120517"/>
              <a:gd name="connsiteX145" fmla="*/ 283212 w 1080538"/>
              <a:gd name="connsiteY145" fmla="*/ 50715 h 120517"/>
              <a:gd name="connsiteX146" fmla="*/ 254708 w 1080538"/>
              <a:gd name="connsiteY146" fmla="*/ 29611 h 120517"/>
              <a:gd name="connsiteX147" fmla="*/ 223705 w 1080538"/>
              <a:gd name="connsiteY147" fmla="*/ 62010 h 120517"/>
              <a:gd name="connsiteX148" fmla="*/ 237399 w 1080538"/>
              <a:gd name="connsiteY148" fmla="*/ 54490 h 120517"/>
              <a:gd name="connsiteX149" fmla="*/ 271014 w 1080538"/>
              <a:gd name="connsiteY149" fmla="*/ 54490 h 120517"/>
              <a:gd name="connsiteX150" fmla="*/ 254718 w 1080538"/>
              <a:gd name="connsiteY150" fmla="*/ 41428 h 120517"/>
              <a:gd name="connsiteX151" fmla="*/ 237399 w 1080538"/>
              <a:gd name="connsiteY151" fmla="*/ 54490 h 120517"/>
              <a:gd name="connsiteX152" fmla="*/ 149468 w 1080538"/>
              <a:gd name="connsiteY152" fmla="*/ 62020 h 120517"/>
              <a:gd name="connsiteX153" fmla="*/ 181044 w 1080538"/>
              <a:gd name="connsiteY153" fmla="*/ 93476 h 120517"/>
              <a:gd name="connsiteX154" fmla="*/ 200733 w 1080538"/>
              <a:gd name="connsiteY154" fmla="*/ 86729 h 120517"/>
              <a:gd name="connsiteX155" fmla="*/ 200733 w 1080538"/>
              <a:gd name="connsiteY155" fmla="*/ 92221 h 120517"/>
              <a:gd name="connsiteX156" fmla="*/ 213203 w 1080538"/>
              <a:gd name="connsiteY156" fmla="*/ 92221 h 120517"/>
              <a:gd name="connsiteX157" fmla="*/ 213203 w 1080538"/>
              <a:gd name="connsiteY157" fmla="*/ 7422 h 120517"/>
              <a:gd name="connsiteX158" fmla="*/ 200572 w 1080538"/>
              <a:gd name="connsiteY158" fmla="*/ 7422 h 120517"/>
              <a:gd name="connsiteX159" fmla="*/ 200572 w 1080538"/>
              <a:gd name="connsiteY159" fmla="*/ 36418 h 120517"/>
              <a:gd name="connsiteX160" fmla="*/ 181195 w 1080538"/>
              <a:gd name="connsiteY160" fmla="*/ 29591 h 120517"/>
              <a:gd name="connsiteX161" fmla="*/ 149468 w 1080538"/>
              <a:gd name="connsiteY161" fmla="*/ 62020 h 120517"/>
              <a:gd name="connsiteX162" fmla="*/ 162611 w 1080538"/>
              <a:gd name="connsiteY162" fmla="*/ 61217 h 120517"/>
              <a:gd name="connsiteX163" fmla="*/ 181044 w 1080538"/>
              <a:gd name="connsiteY163" fmla="*/ 81076 h 120517"/>
              <a:gd name="connsiteX164" fmla="*/ 200514 w 1080538"/>
              <a:gd name="connsiteY164" fmla="*/ 62815 h 120517"/>
              <a:gd name="connsiteX165" fmla="*/ 200522 w 1080538"/>
              <a:gd name="connsiteY165" fmla="*/ 61960 h 120517"/>
              <a:gd name="connsiteX166" fmla="*/ 180723 w 1080538"/>
              <a:gd name="connsiteY166" fmla="*/ 41980 h 120517"/>
              <a:gd name="connsiteX167" fmla="*/ 162601 w 1080538"/>
              <a:gd name="connsiteY167" fmla="*/ 61217 h 120517"/>
              <a:gd name="connsiteX168" fmla="*/ 932515 w 1080538"/>
              <a:gd name="connsiteY168" fmla="*/ 60936 h 120517"/>
              <a:gd name="connsiteX169" fmla="*/ 900939 w 1080538"/>
              <a:gd name="connsiteY169" fmla="*/ 29480 h 120517"/>
              <a:gd name="connsiteX170" fmla="*/ 881251 w 1080538"/>
              <a:gd name="connsiteY170" fmla="*/ 36227 h 120517"/>
              <a:gd name="connsiteX171" fmla="*/ 881251 w 1080538"/>
              <a:gd name="connsiteY171" fmla="*/ 30735 h 120517"/>
              <a:gd name="connsiteX172" fmla="*/ 868781 w 1080538"/>
              <a:gd name="connsiteY172" fmla="*/ 30735 h 120517"/>
              <a:gd name="connsiteX173" fmla="*/ 868781 w 1080538"/>
              <a:gd name="connsiteY173" fmla="*/ 113265 h 120517"/>
              <a:gd name="connsiteX174" fmla="*/ 881411 w 1080538"/>
              <a:gd name="connsiteY174" fmla="*/ 113265 h 120517"/>
              <a:gd name="connsiteX175" fmla="*/ 881411 w 1080538"/>
              <a:gd name="connsiteY175" fmla="*/ 86538 h 120517"/>
              <a:gd name="connsiteX176" fmla="*/ 900789 w 1080538"/>
              <a:gd name="connsiteY176" fmla="*/ 93365 h 120517"/>
              <a:gd name="connsiteX177" fmla="*/ 932515 w 1080538"/>
              <a:gd name="connsiteY177" fmla="*/ 60936 h 120517"/>
              <a:gd name="connsiteX178" fmla="*/ 919373 w 1080538"/>
              <a:gd name="connsiteY178" fmla="*/ 61739 h 120517"/>
              <a:gd name="connsiteX179" fmla="*/ 900939 w 1080538"/>
              <a:gd name="connsiteY179" fmla="*/ 41880 h 120517"/>
              <a:gd name="connsiteX180" fmla="*/ 881469 w 1080538"/>
              <a:gd name="connsiteY180" fmla="*/ 60141 h 120517"/>
              <a:gd name="connsiteX181" fmla="*/ 881461 w 1080538"/>
              <a:gd name="connsiteY181" fmla="*/ 60996 h 120517"/>
              <a:gd name="connsiteX182" fmla="*/ 901260 w 1080538"/>
              <a:gd name="connsiteY182" fmla="*/ 80976 h 120517"/>
              <a:gd name="connsiteX183" fmla="*/ 919373 w 1080538"/>
              <a:gd name="connsiteY183" fmla="*/ 61739 h 120517"/>
              <a:gd name="connsiteX184" fmla="*/ 1029221 w 1080538"/>
              <a:gd name="connsiteY184" fmla="*/ 92462 h 120517"/>
              <a:gd name="connsiteX185" fmla="*/ 1029221 w 1080538"/>
              <a:gd name="connsiteY185" fmla="*/ 30846 h 120517"/>
              <a:gd name="connsiteX186" fmla="*/ 1041812 w 1080538"/>
              <a:gd name="connsiteY186" fmla="*/ 30846 h 120517"/>
              <a:gd name="connsiteX187" fmla="*/ 1041812 w 1080538"/>
              <a:gd name="connsiteY187" fmla="*/ 34681 h 120517"/>
              <a:gd name="connsiteX188" fmla="*/ 1056571 w 1080538"/>
              <a:gd name="connsiteY188" fmla="*/ 29812 h 120517"/>
              <a:gd name="connsiteX189" fmla="*/ 1081239 w 1080538"/>
              <a:gd name="connsiteY189" fmla="*/ 54390 h 120517"/>
              <a:gd name="connsiteX190" fmla="*/ 1081239 w 1080538"/>
              <a:gd name="connsiteY190" fmla="*/ 92462 h 120517"/>
              <a:gd name="connsiteX191" fmla="*/ 1068488 w 1080538"/>
              <a:gd name="connsiteY191" fmla="*/ 92462 h 120517"/>
              <a:gd name="connsiteX192" fmla="*/ 1068488 w 1080538"/>
              <a:gd name="connsiteY192" fmla="*/ 55504 h 120517"/>
              <a:gd name="connsiteX193" fmla="*/ 1055286 w 1080538"/>
              <a:gd name="connsiteY193" fmla="*/ 42060 h 120517"/>
              <a:gd name="connsiteX194" fmla="*/ 1041812 w 1080538"/>
              <a:gd name="connsiteY194" fmla="*/ 55504 h 120517"/>
              <a:gd name="connsiteX195" fmla="*/ 1041812 w 1080538"/>
              <a:gd name="connsiteY195" fmla="*/ 92462 h 120517"/>
              <a:gd name="connsiteX196" fmla="*/ 1029221 w 1080538"/>
              <a:gd name="connsiteY196" fmla="*/ 92462 h 120517"/>
              <a:gd name="connsiteX197" fmla="*/ 724173 w 1080538"/>
              <a:gd name="connsiteY197" fmla="*/ 92251 h 120517"/>
              <a:gd name="connsiteX198" fmla="*/ 724173 w 1080538"/>
              <a:gd name="connsiteY198" fmla="*/ 8637 h 120517"/>
              <a:gd name="connsiteX199" fmla="*/ 735057 w 1080538"/>
              <a:gd name="connsiteY199" fmla="*/ 8637 h 120517"/>
              <a:gd name="connsiteX200" fmla="*/ 777376 w 1080538"/>
              <a:gd name="connsiteY200" fmla="*/ 66639 h 120517"/>
              <a:gd name="connsiteX201" fmla="*/ 777376 w 1080538"/>
              <a:gd name="connsiteY201" fmla="*/ 8637 h 120517"/>
              <a:gd name="connsiteX202" fmla="*/ 790629 w 1080538"/>
              <a:gd name="connsiteY202" fmla="*/ 8637 h 120517"/>
              <a:gd name="connsiteX203" fmla="*/ 790629 w 1080538"/>
              <a:gd name="connsiteY203" fmla="*/ 92251 h 120517"/>
              <a:gd name="connsiteX204" fmla="*/ 779645 w 1080538"/>
              <a:gd name="connsiteY204" fmla="*/ 92251 h 120517"/>
              <a:gd name="connsiteX205" fmla="*/ 737406 w 1080538"/>
              <a:gd name="connsiteY205" fmla="*/ 34058 h 120517"/>
              <a:gd name="connsiteX206" fmla="*/ 737406 w 1080538"/>
              <a:gd name="connsiteY206" fmla="*/ 92251 h 120517"/>
              <a:gd name="connsiteX207" fmla="*/ 724163 w 1080538"/>
              <a:gd name="connsiteY207" fmla="*/ 92251 h 120517"/>
              <a:gd name="connsiteX208" fmla="*/ 13154 w 1080538"/>
              <a:gd name="connsiteY208" fmla="*/ 92221 h 120517"/>
              <a:gd name="connsiteX209" fmla="*/ 704 w 1080538"/>
              <a:gd name="connsiteY209" fmla="*/ 92221 h 120517"/>
              <a:gd name="connsiteX210" fmla="*/ 704 w 1080538"/>
              <a:gd name="connsiteY210" fmla="*/ 14189 h 120517"/>
              <a:gd name="connsiteX211" fmla="*/ 10885 w 1080538"/>
              <a:gd name="connsiteY211" fmla="*/ 14189 h 120517"/>
              <a:gd name="connsiteX212" fmla="*/ 37631 w 1080538"/>
              <a:gd name="connsiteY212" fmla="*/ 50303 h 120517"/>
              <a:gd name="connsiteX213" fmla="*/ 64278 w 1080538"/>
              <a:gd name="connsiteY213" fmla="*/ 14239 h 120517"/>
              <a:gd name="connsiteX214" fmla="*/ 74619 w 1080538"/>
              <a:gd name="connsiteY214" fmla="*/ 14239 h 120517"/>
              <a:gd name="connsiteX215" fmla="*/ 74619 w 1080538"/>
              <a:gd name="connsiteY215" fmla="*/ 92211 h 120517"/>
              <a:gd name="connsiteX216" fmla="*/ 62009 w 1080538"/>
              <a:gd name="connsiteY216" fmla="*/ 92211 h 120517"/>
              <a:gd name="connsiteX217" fmla="*/ 62009 w 1080538"/>
              <a:gd name="connsiteY217" fmla="*/ 38135 h 120517"/>
              <a:gd name="connsiteX218" fmla="*/ 37631 w 1080538"/>
              <a:gd name="connsiteY218" fmla="*/ 71327 h 120517"/>
              <a:gd name="connsiteX219" fmla="*/ 13154 w 1080538"/>
              <a:gd name="connsiteY219" fmla="*/ 37934 h 120517"/>
              <a:gd name="connsiteX220" fmla="*/ 13154 w 1080538"/>
              <a:gd name="connsiteY220" fmla="*/ 92221 h 12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80538" h="120517">
                <a:moveTo>
                  <a:pt x="615991" y="118405"/>
                </a:moveTo>
                <a:cubicBezTo>
                  <a:pt x="616500" y="120278"/>
                  <a:pt x="618430" y="121384"/>
                  <a:pt x="620303" y="120876"/>
                </a:cubicBezTo>
                <a:cubicBezTo>
                  <a:pt x="620889" y="120716"/>
                  <a:pt x="621423" y="120409"/>
                  <a:pt x="621855" y="119982"/>
                </a:cubicBezTo>
                <a:lnTo>
                  <a:pt x="674093" y="68365"/>
                </a:lnTo>
                <a:lnTo>
                  <a:pt x="612015" y="103737"/>
                </a:lnTo>
                <a:lnTo>
                  <a:pt x="615991" y="118405"/>
                </a:lnTo>
                <a:close/>
                <a:moveTo>
                  <a:pt x="593742" y="936"/>
                </a:moveTo>
                <a:cubicBezTo>
                  <a:pt x="592052" y="-18"/>
                  <a:pt x="589909" y="580"/>
                  <a:pt x="588955" y="2270"/>
                </a:cubicBezTo>
                <a:cubicBezTo>
                  <a:pt x="588657" y="2797"/>
                  <a:pt x="588501" y="3393"/>
                  <a:pt x="588501" y="3998"/>
                </a:cubicBezTo>
                <a:lnTo>
                  <a:pt x="588501" y="35233"/>
                </a:lnTo>
                <a:lnTo>
                  <a:pt x="621393" y="16478"/>
                </a:lnTo>
                <a:lnTo>
                  <a:pt x="593742" y="936"/>
                </a:lnTo>
                <a:close/>
                <a:moveTo>
                  <a:pt x="631172" y="22071"/>
                </a:moveTo>
                <a:lnTo>
                  <a:pt x="588501" y="46378"/>
                </a:lnTo>
                <a:lnTo>
                  <a:pt x="588501" y="70926"/>
                </a:lnTo>
                <a:lnTo>
                  <a:pt x="652668" y="34340"/>
                </a:lnTo>
                <a:lnTo>
                  <a:pt x="631172" y="22071"/>
                </a:lnTo>
                <a:close/>
                <a:moveTo>
                  <a:pt x="678441" y="55233"/>
                </a:moveTo>
                <a:cubicBezTo>
                  <a:pt x="680129" y="54276"/>
                  <a:pt x="680722" y="52132"/>
                  <a:pt x="679765" y="50443"/>
                </a:cubicBezTo>
                <a:cubicBezTo>
                  <a:pt x="679452" y="49890"/>
                  <a:pt x="678994" y="49432"/>
                  <a:pt x="678441" y="49119"/>
                </a:cubicBezTo>
                <a:lnTo>
                  <a:pt x="662457" y="40083"/>
                </a:lnTo>
                <a:lnTo>
                  <a:pt x="588511" y="82241"/>
                </a:lnTo>
                <a:lnTo>
                  <a:pt x="588511" y="100132"/>
                </a:lnTo>
                <a:cubicBezTo>
                  <a:pt x="588507" y="102073"/>
                  <a:pt x="590077" y="103650"/>
                  <a:pt x="592018" y="103654"/>
                </a:cubicBezTo>
                <a:cubicBezTo>
                  <a:pt x="592630" y="103655"/>
                  <a:pt x="593231" y="103497"/>
                  <a:pt x="593762" y="103195"/>
                </a:cubicBezTo>
                <a:lnTo>
                  <a:pt x="678451" y="55233"/>
                </a:lnTo>
                <a:close/>
                <a:moveTo>
                  <a:pt x="407750" y="15555"/>
                </a:moveTo>
                <a:cubicBezTo>
                  <a:pt x="407750" y="11207"/>
                  <a:pt x="411314" y="7693"/>
                  <a:pt x="415701" y="7693"/>
                </a:cubicBezTo>
                <a:cubicBezTo>
                  <a:pt x="420089" y="7693"/>
                  <a:pt x="423653" y="11207"/>
                  <a:pt x="423653" y="15555"/>
                </a:cubicBezTo>
                <a:cubicBezTo>
                  <a:pt x="423653" y="19902"/>
                  <a:pt x="420089" y="23416"/>
                  <a:pt x="415701" y="23416"/>
                </a:cubicBezTo>
                <a:cubicBezTo>
                  <a:pt x="411314" y="23416"/>
                  <a:pt x="407750" y="19902"/>
                  <a:pt x="407750" y="15555"/>
                </a:cubicBezTo>
                <a:close/>
                <a:moveTo>
                  <a:pt x="1001832" y="15555"/>
                </a:moveTo>
                <a:cubicBezTo>
                  <a:pt x="1001832" y="11207"/>
                  <a:pt x="1005396" y="7693"/>
                  <a:pt x="1009784" y="7693"/>
                </a:cubicBezTo>
                <a:cubicBezTo>
                  <a:pt x="1014171" y="7693"/>
                  <a:pt x="1017736" y="11207"/>
                  <a:pt x="1017736" y="15555"/>
                </a:cubicBezTo>
                <a:cubicBezTo>
                  <a:pt x="1017736" y="19902"/>
                  <a:pt x="1014171" y="23416"/>
                  <a:pt x="1009784" y="23416"/>
                </a:cubicBezTo>
                <a:cubicBezTo>
                  <a:pt x="1005396" y="23416"/>
                  <a:pt x="1001832" y="19902"/>
                  <a:pt x="1001832" y="15555"/>
                </a:cubicBezTo>
                <a:close/>
                <a:moveTo>
                  <a:pt x="138876" y="92221"/>
                </a:moveTo>
                <a:lnTo>
                  <a:pt x="126125" y="92221"/>
                </a:lnTo>
                <a:lnTo>
                  <a:pt x="126125" y="87331"/>
                </a:lnTo>
                <a:cubicBezTo>
                  <a:pt x="123354" y="89349"/>
                  <a:pt x="117450" y="93446"/>
                  <a:pt x="107239" y="93446"/>
                </a:cubicBezTo>
                <a:cubicBezTo>
                  <a:pt x="95171" y="93446"/>
                  <a:pt x="84408" y="85474"/>
                  <a:pt x="85784" y="72582"/>
                </a:cubicBezTo>
                <a:cubicBezTo>
                  <a:pt x="86969" y="61478"/>
                  <a:pt x="97360" y="56679"/>
                  <a:pt x="104338" y="55243"/>
                </a:cubicBezTo>
                <a:lnTo>
                  <a:pt x="126125" y="51779"/>
                </a:lnTo>
                <a:cubicBezTo>
                  <a:pt x="126125" y="46368"/>
                  <a:pt x="123213" y="42181"/>
                  <a:pt x="115442" y="41679"/>
                </a:cubicBezTo>
                <a:cubicBezTo>
                  <a:pt x="107671" y="41177"/>
                  <a:pt x="103294" y="44741"/>
                  <a:pt x="99669" y="51890"/>
                </a:cubicBezTo>
                <a:lnTo>
                  <a:pt x="88384" y="45815"/>
                </a:lnTo>
                <a:cubicBezTo>
                  <a:pt x="100613" y="19400"/>
                  <a:pt x="138876" y="28105"/>
                  <a:pt x="138876" y="49972"/>
                </a:cubicBezTo>
                <a:lnTo>
                  <a:pt x="138876" y="92211"/>
                </a:lnTo>
                <a:close/>
                <a:moveTo>
                  <a:pt x="126125" y="63506"/>
                </a:moveTo>
                <a:cubicBezTo>
                  <a:pt x="126185" y="67482"/>
                  <a:pt x="125502" y="74671"/>
                  <a:pt x="117902" y="79470"/>
                </a:cubicBezTo>
                <a:cubicBezTo>
                  <a:pt x="112009" y="83185"/>
                  <a:pt x="99418" y="82472"/>
                  <a:pt x="98796" y="75504"/>
                </a:cubicBezTo>
                <a:cubicBezTo>
                  <a:pt x="98304" y="69932"/>
                  <a:pt x="103424" y="67562"/>
                  <a:pt x="107892" y="66488"/>
                </a:cubicBezTo>
                <a:lnTo>
                  <a:pt x="126125" y="63506"/>
                </a:lnTo>
                <a:close/>
                <a:moveTo>
                  <a:pt x="855658" y="92221"/>
                </a:moveTo>
                <a:lnTo>
                  <a:pt x="842907" y="92221"/>
                </a:lnTo>
                <a:lnTo>
                  <a:pt x="842907" y="87331"/>
                </a:lnTo>
                <a:cubicBezTo>
                  <a:pt x="840136" y="89349"/>
                  <a:pt x="834233" y="93446"/>
                  <a:pt x="824022" y="93446"/>
                </a:cubicBezTo>
                <a:cubicBezTo>
                  <a:pt x="811954" y="93446"/>
                  <a:pt x="801191" y="85474"/>
                  <a:pt x="802566" y="72582"/>
                </a:cubicBezTo>
                <a:cubicBezTo>
                  <a:pt x="803751" y="61478"/>
                  <a:pt x="814142" y="56679"/>
                  <a:pt x="821120" y="55243"/>
                </a:cubicBezTo>
                <a:lnTo>
                  <a:pt x="842907" y="51779"/>
                </a:lnTo>
                <a:cubicBezTo>
                  <a:pt x="842907" y="46368"/>
                  <a:pt x="839996" y="42181"/>
                  <a:pt x="832225" y="41679"/>
                </a:cubicBezTo>
                <a:cubicBezTo>
                  <a:pt x="824454" y="41177"/>
                  <a:pt x="820076" y="44741"/>
                  <a:pt x="816452" y="51890"/>
                </a:cubicBezTo>
                <a:lnTo>
                  <a:pt x="805167" y="45815"/>
                </a:lnTo>
                <a:cubicBezTo>
                  <a:pt x="817396" y="19400"/>
                  <a:pt x="855658" y="28105"/>
                  <a:pt x="855658" y="49972"/>
                </a:cubicBezTo>
                <a:lnTo>
                  <a:pt x="855658" y="92211"/>
                </a:lnTo>
                <a:close/>
                <a:moveTo>
                  <a:pt x="842907" y="63506"/>
                </a:moveTo>
                <a:cubicBezTo>
                  <a:pt x="842968" y="67482"/>
                  <a:pt x="842285" y="74671"/>
                  <a:pt x="834675" y="79470"/>
                </a:cubicBezTo>
                <a:cubicBezTo>
                  <a:pt x="828781" y="83185"/>
                  <a:pt x="816191" y="82472"/>
                  <a:pt x="815568" y="75504"/>
                </a:cubicBezTo>
                <a:cubicBezTo>
                  <a:pt x="815076" y="69932"/>
                  <a:pt x="820197" y="67562"/>
                  <a:pt x="824665" y="66488"/>
                </a:cubicBezTo>
                <a:lnTo>
                  <a:pt x="842897" y="63506"/>
                </a:lnTo>
                <a:close/>
                <a:moveTo>
                  <a:pt x="955477" y="92221"/>
                </a:moveTo>
                <a:lnTo>
                  <a:pt x="942967" y="92221"/>
                </a:lnTo>
                <a:lnTo>
                  <a:pt x="942967" y="7382"/>
                </a:lnTo>
                <a:lnTo>
                  <a:pt x="955477" y="7382"/>
                </a:lnTo>
                <a:lnTo>
                  <a:pt x="955477" y="56528"/>
                </a:lnTo>
                <a:lnTo>
                  <a:pt x="982384" y="30836"/>
                </a:lnTo>
                <a:lnTo>
                  <a:pt x="999834" y="30836"/>
                </a:lnTo>
                <a:lnTo>
                  <a:pt x="973398" y="56287"/>
                </a:lnTo>
                <a:lnTo>
                  <a:pt x="1000657" y="92211"/>
                </a:lnTo>
                <a:lnTo>
                  <a:pt x="985035" y="92211"/>
                </a:lnTo>
                <a:lnTo>
                  <a:pt x="964182" y="65032"/>
                </a:lnTo>
                <a:lnTo>
                  <a:pt x="955477" y="73506"/>
                </a:lnTo>
                <a:lnTo>
                  <a:pt x="955477" y="92211"/>
                </a:lnTo>
                <a:close/>
                <a:moveTo>
                  <a:pt x="1016250" y="30836"/>
                </a:moveTo>
                <a:lnTo>
                  <a:pt x="1003649" y="30836"/>
                </a:lnTo>
                <a:lnTo>
                  <a:pt x="1003649" y="92211"/>
                </a:lnTo>
                <a:lnTo>
                  <a:pt x="1016250" y="92211"/>
                </a:lnTo>
                <a:lnTo>
                  <a:pt x="1016250" y="30836"/>
                </a:lnTo>
                <a:close/>
                <a:moveTo>
                  <a:pt x="421876" y="30836"/>
                </a:moveTo>
                <a:lnTo>
                  <a:pt x="409276" y="30836"/>
                </a:lnTo>
                <a:lnTo>
                  <a:pt x="409276" y="92211"/>
                </a:lnTo>
                <a:lnTo>
                  <a:pt x="421876" y="92211"/>
                </a:lnTo>
                <a:lnTo>
                  <a:pt x="421876" y="30836"/>
                </a:lnTo>
                <a:close/>
                <a:moveTo>
                  <a:pt x="477940" y="92211"/>
                </a:moveTo>
                <a:lnTo>
                  <a:pt x="477940" y="7362"/>
                </a:lnTo>
                <a:lnTo>
                  <a:pt x="490540" y="7362"/>
                </a:lnTo>
                <a:lnTo>
                  <a:pt x="490540" y="34420"/>
                </a:lnTo>
                <a:cubicBezTo>
                  <a:pt x="494165" y="30946"/>
                  <a:pt x="500580" y="29550"/>
                  <a:pt x="505299" y="29550"/>
                </a:cubicBezTo>
                <a:cubicBezTo>
                  <a:pt x="519877" y="29550"/>
                  <a:pt x="530168" y="40414"/>
                  <a:pt x="529968" y="54129"/>
                </a:cubicBezTo>
                <a:lnTo>
                  <a:pt x="529968" y="92201"/>
                </a:lnTo>
                <a:lnTo>
                  <a:pt x="517217" y="92201"/>
                </a:lnTo>
                <a:lnTo>
                  <a:pt x="517217" y="55253"/>
                </a:lnTo>
                <a:cubicBezTo>
                  <a:pt x="517217" y="51157"/>
                  <a:pt x="515068" y="41809"/>
                  <a:pt x="504014" y="41809"/>
                </a:cubicBezTo>
                <a:cubicBezTo>
                  <a:pt x="494295" y="41809"/>
                  <a:pt x="490540" y="49400"/>
                  <a:pt x="490540" y="55253"/>
                </a:cubicBezTo>
                <a:lnTo>
                  <a:pt x="490540" y="92211"/>
                </a:lnTo>
                <a:lnTo>
                  <a:pt x="477940" y="92211"/>
                </a:lnTo>
                <a:close/>
                <a:moveTo>
                  <a:pt x="430149" y="43074"/>
                </a:moveTo>
                <a:lnTo>
                  <a:pt x="430149" y="30876"/>
                </a:lnTo>
                <a:lnTo>
                  <a:pt x="436384" y="30876"/>
                </a:lnTo>
                <a:cubicBezTo>
                  <a:pt x="438879" y="30876"/>
                  <a:pt x="440902" y="28853"/>
                  <a:pt x="440902" y="26358"/>
                </a:cubicBezTo>
                <a:lnTo>
                  <a:pt x="440902" y="17773"/>
                </a:lnTo>
                <a:lnTo>
                  <a:pt x="453462" y="17773"/>
                </a:lnTo>
                <a:lnTo>
                  <a:pt x="453462" y="30876"/>
                </a:lnTo>
                <a:lnTo>
                  <a:pt x="466605" y="30876"/>
                </a:lnTo>
                <a:lnTo>
                  <a:pt x="466605" y="43074"/>
                </a:lnTo>
                <a:lnTo>
                  <a:pt x="453462" y="43074"/>
                </a:lnTo>
                <a:lnTo>
                  <a:pt x="453462" y="74289"/>
                </a:lnTo>
                <a:cubicBezTo>
                  <a:pt x="453462" y="77231"/>
                  <a:pt x="454516" y="80956"/>
                  <a:pt x="459968" y="80956"/>
                </a:cubicBezTo>
                <a:cubicBezTo>
                  <a:pt x="463633" y="80956"/>
                  <a:pt x="465299" y="80604"/>
                  <a:pt x="467358" y="80253"/>
                </a:cubicBezTo>
                <a:lnTo>
                  <a:pt x="467358" y="91669"/>
                </a:lnTo>
                <a:cubicBezTo>
                  <a:pt x="467358" y="91669"/>
                  <a:pt x="463733" y="92803"/>
                  <a:pt x="458753" y="92803"/>
                </a:cubicBezTo>
                <a:cubicBezTo>
                  <a:pt x="444717" y="92803"/>
                  <a:pt x="440912" y="82251"/>
                  <a:pt x="440912" y="74851"/>
                </a:cubicBezTo>
                <a:lnTo>
                  <a:pt x="440912" y="43074"/>
                </a:lnTo>
                <a:lnTo>
                  <a:pt x="430159" y="43074"/>
                </a:lnTo>
                <a:close/>
                <a:moveTo>
                  <a:pt x="327288" y="30876"/>
                </a:moveTo>
                <a:lnTo>
                  <a:pt x="313292" y="30876"/>
                </a:lnTo>
                <a:lnTo>
                  <a:pt x="335290" y="92181"/>
                </a:lnTo>
                <a:lnTo>
                  <a:pt x="346585" y="92181"/>
                </a:lnTo>
                <a:lnTo>
                  <a:pt x="358975" y="52844"/>
                </a:lnTo>
                <a:lnTo>
                  <a:pt x="371404" y="92181"/>
                </a:lnTo>
                <a:lnTo>
                  <a:pt x="382740" y="92181"/>
                </a:lnTo>
                <a:lnTo>
                  <a:pt x="404707" y="30876"/>
                </a:lnTo>
                <a:lnTo>
                  <a:pt x="390822" y="30876"/>
                </a:lnTo>
                <a:lnTo>
                  <a:pt x="377177" y="70333"/>
                </a:lnTo>
                <a:lnTo>
                  <a:pt x="364567" y="30876"/>
                </a:lnTo>
                <a:lnTo>
                  <a:pt x="353282" y="30876"/>
                </a:lnTo>
                <a:lnTo>
                  <a:pt x="340812" y="70604"/>
                </a:lnTo>
                <a:lnTo>
                  <a:pt x="327278" y="30876"/>
                </a:lnTo>
                <a:close/>
                <a:moveTo>
                  <a:pt x="223715" y="62020"/>
                </a:moveTo>
                <a:cubicBezTo>
                  <a:pt x="223514" y="77743"/>
                  <a:pt x="235632" y="93436"/>
                  <a:pt x="256074" y="93436"/>
                </a:cubicBezTo>
                <a:cubicBezTo>
                  <a:pt x="271797" y="93436"/>
                  <a:pt x="279999" y="84219"/>
                  <a:pt x="283523" y="76177"/>
                </a:cubicBezTo>
                <a:lnTo>
                  <a:pt x="273513" y="70645"/>
                </a:lnTo>
                <a:cubicBezTo>
                  <a:pt x="270351" y="74651"/>
                  <a:pt x="265471" y="81628"/>
                  <a:pt x="256064" y="81628"/>
                </a:cubicBezTo>
                <a:cubicBezTo>
                  <a:pt x="244568" y="81628"/>
                  <a:pt x="237741" y="73787"/>
                  <a:pt x="237078" y="66368"/>
                </a:cubicBezTo>
                <a:lnTo>
                  <a:pt x="283513" y="66368"/>
                </a:lnTo>
                <a:cubicBezTo>
                  <a:pt x="284256" y="63516"/>
                  <a:pt x="284999" y="56378"/>
                  <a:pt x="283212" y="50715"/>
                </a:cubicBezTo>
                <a:cubicBezTo>
                  <a:pt x="279839" y="40032"/>
                  <a:pt x="270953" y="29611"/>
                  <a:pt x="254708" y="29611"/>
                </a:cubicBezTo>
                <a:cubicBezTo>
                  <a:pt x="238464" y="29611"/>
                  <a:pt x="223705" y="41177"/>
                  <a:pt x="223705" y="62010"/>
                </a:cubicBezTo>
                <a:close/>
                <a:moveTo>
                  <a:pt x="237399" y="54490"/>
                </a:moveTo>
                <a:lnTo>
                  <a:pt x="271014" y="54490"/>
                </a:lnTo>
                <a:cubicBezTo>
                  <a:pt x="270461" y="50173"/>
                  <a:pt x="265331" y="41428"/>
                  <a:pt x="254718" y="41428"/>
                </a:cubicBezTo>
                <a:cubicBezTo>
                  <a:pt x="246672" y="41414"/>
                  <a:pt x="239597" y="46750"/>
                  <a:pt x="237399" y="54490"/>
                </a:cubicBezTo>
                <a:close/>
                <a:moveTo>
                  <a:pt x="149468" y="62020"/>
                </a:moveTo>
                <a:cubicBezTo>
                  <a:pt x="149850" y="79671"/>
                  <a:pt x="162289" y="93476"/>
                  <a:pt x="181044" y="93476"/>
                </a:cubicBezTo>
                <a:cubicBezTo>
                  <a:pt x="191827" y="93476"/>
                  <a:pt x="198343" y="88687"/>
                  <a:pt x="200733" y="86729"/>
                </a:cubicBezTo>
                <a:lnTo>
                  <a:pt x="200733" y="92221"/>
                </a:lnTo>
                <a:lnTo>
                  <a:pt x="213203" y="92221"/>
                </a:lnTo>
                <a:lnTo>
                  <a:pt x="213203" y="7422"/>
                </a:lnTo>
                <a:lnTo>
                  <a:pt x="200572" y="7422"/>
                </a:lnTo>
                <a:lnTo>
                  <a:pt x="200572" y="36418"/>
                </a:lnTo>
                <a:cubicBezTo>
                  <a:pt x="196416" y="32803"/>
                  <a:pt x="189910" y="29591"/>
                  <a:pt x="181195" y="29591"/>
                </a:cubicBezTo>
                <a:cubicBezTo>
                  <a:pt x="162018" y="29591"/>
                  <a:pt x="149087" y="44380"/>
                  <a:pt x="149468" y="62020"/>
                </a:cubicBezTo>
                <a:close/>
                <a:moveTo>
                  <a:pt x="162611" y="61217"/>
                </a:moveTo>
                <a:cubicBezTo>
                  <a:pt x="162611" y="72452"/>
                  <a:pt x="169870" y="81076"/>
                  <a:pt x="181044" y="81076"/>
                </a:cubicBezTo>
                <a:cubicBezTo>
                  <a:pt x="191463" y="81410"/>
                  <a:pt x="200180" y="73234"/>
                  <a:pt x="200514" y="62815"/>
                </a:cubicBezTo>
                <a:cubicBezTo>
                  <a:pt x="200523" y="62530"/>
                  <a:pt x="200526" y="62245"/>
                  <a:pt x="200522" y="61960"/>
                </a:cubicBezTo>
                <a:cubicBezTo>
                  <a:pt x="200522" y="48195"/>
                  <a:pt x="190371" y="41980"/>
                  <a:pt x="180723" y="41980"/>
                </a:cubicBezTo>
                <a:cubicBezTo>
                  <a:pt x="171074" y="41980"/>
                  <a:pt x="162601" y="49992"/>
                  <a:pt x="162601" y="61217"/>
                </a:cubicBezTo>
                <a:close/>
                <a:moveTo>
                  <a:pt x="932515" y="60936"/>
                </a:moveTo>
                <a:cubicBezTo>
                  <a:pt x="932134" y="43285"/>
                  <a:pt x="919694" y="29480"/>
                  <a:pt x="900939" y="29480"/>
                </a:cubicBezTo>
                <a:cubicBezTo>
                  <a:pt x="890156" y="29480"/>
                  <a:pt x="883640" y="34269"/>
                  <a:pt x="881251" y="36227"/>
                </a:cubicBezTo>
                <a:lnTo>
                  <a:pt x="881251" y="30735"/>
                </a:lnTo>
                <a:lnTo>
                  <a:pt x="868781" y="30735"/>
                </a:lnTo>
                <a:lnTo>
                  <a:pt x="868781" y="113265"/>
                </a:lnTo>
                <a:lnTo>
                  <a:pt x="881411" y="113265"/>
                </a:lnTo>
                <a:lnTo>
                  <a:pt x="881411" y="86538"/>
                </a:lnTo>
                <a:cubicBezTo>
                  <a:pt x="885568" y="90153"/>
                  <a:pt x="892084" y="93365"/>
                  <a:pt x="900789" y="93365"/>
                </a:cubicBezTo>
                <a:cubicBezTo>
                  <a:pt x="919965" y="93365"/>
                  <a:pt x="932897" y="78576"/>
                  <a:pt x="932515" y="60936"/>
                </a:cubicBezTo>
                <a:close/>
                <a:moveTo>
                  <a:pt x="919373" y="61739"/>
                </a:moveTo>
                <a:cubicBezTo>
                  <a:pt x="919373" y="50504"/>
                  <a:pt x="912114" y="41880"/>
                  <a:pt x="900939" y="41880"/>
                </a:cubicBezTo>
                <a:cubicBezTo>
                  <a:pt x="890520" y="41546"/>
                  <a:pt x="881803" y="49722"/>
                  <a:pt x="881469" y="60141"/>
                </a:cubicBezTo>
                <a:cubicBezTo>
                  <a:pt x="881460" y="60426"/>
                  <a:pt x="881458" y="60711"/>
                  <a:pt x="881461" y="60996"/>
                </a:cubicBezTo>
                <a:cubicBezTo>
                  <a:pt x="881461" y="74761"/>
                  <a:pt x="891612" y="80976"/>
                  <a:pt x="901260" y="80976"/>
                </a:cubicBezTo>
                <a:cubicBezTo>
                  <a:pt x="910909" y="80976"/>
                  <a:pt x="919373" y="72964"/>
                  <a:pt x="919373" y="61739"/>
                </a:cubicBezTo>
                <a:close/>
                <a:moveTo>
                  <a:pt x="1029221" y="92462"/>
                </a:moveTo>
                <a:lnTo>
                  <a:pt x="1029221" y="30846"/>
                </a:lnTo>
                <a:lnTo>
                  <a:pt x="1041812" y="30846"/>
                </a:lnTo>
                <a:lnTo>
                  <a:pt x="1041812" y="34681"/>
                </a:lnTo>
                <a:cubicBezTo>
                  <a:pt x="1045436" y="31207"/>
                  <a:pt x="1051852" y="29812"/>
                  <a:pt x="1056571" y="29812"/>
                </a:cubicBezTo>
                <a:cubicBezTo>
                  <a:pt x="1071149" y="29812"/>
                  <a:pt x="1081440" y="40675"/>
                  <a:pt x="1081239" y="54390"/>
                </a:cubicBezTo>
                <a:lnTo>
                  <a:pt x="1081239" y="92462"/>
                </a:lnTo>
                <a:lnTo>
                  <a:pt x="1068488" y="92462"/>
                </a:lnTo>
                <a:lnTo>
                  <a:pt x="1068488" y="55504"/>
                </a:lnTo>
                <a:cubicBezTo>
                  <a:pt x="1068488" y="51408"/>
                  <a:pt x="1066340" y="42060"/>
                  <a:pt x="1055286" y="42060"/>
                </a:cubicBezTo>
                <a:cubicBezTo>
                  <a:pt x="1045557" y="42060"/>
                  <a:pt x="1041812" y="49651"/>
                  <a:pt x="1041812" y="55504"/>
                </a:cubicBezTo>
                <a:lnTo>
                  <a:pt x="1041812" y="92462"/>
                </a:lnTo>
                <a:lnTo>
                  <a:pt x="1029221" y="92462"/>
                </a:lnTo>
                <a:close/>
                <a:moveTo>
                  <a:pt x="724173" y="92251"/>
                </a:moveTo>
                <a:lnTo>
                  <a:pt x="724173" y="8637"/>
                </a:lnTo>
                <a:lnTo>
                  <a:pt x="735057" y="8637"/>
                </a:lnTo>
                <a:lnTo>
                  <a:pt x="777376" y="66639"/>
                </a:lnTo>
                <a:lnTo>
                  <a:pt x="777376" y="8637"/>
                </a:lnTo>
                <a:lnTo>
                  <a:pt x="790629" y="8637"/>
                </a:lnTo>
                <a:lnTo>
                  <a:pt x="790629" y="92251"/>
                </a:lnTo>
                <a:lnTo>
                  <a:pt x="779645" y="92251"/>
                </a:lnTo>
                <a:lnTo>
                  <a:pt x="737406" y="34058"/>
                </a:lnTo>
                <a:lnTo>
                  <a:pt x="737406" y="92251"/>
                </a:lnTo>
                <a:lnTo>
                  <a:pt x="724163" y="92251"/>
                </a:lnTo>
                <a:close/>
                <a:moveTo>
                  <a:pt x="13154" y="92221"/>
                </a:moveTo>
                <a:lnTo>
                  <a:pt x="704" y="92221"/>
                </a:lnTo>
                <a:lnTo>
                  <a:pt x="704" y="14189"/>
                </a:lnTo>
                <a:lnTo>
                  <a:pt x="10885" y="14189"/>
                </a:lnTo>
                <a:lnTo>
                  <a:pt x="37631" y="50303"/>
                </a:lnTo>
                <a:lnTo>
                  <a:pt x="64278" y="14239"/>
                </a:lnTo>
                <a:lnTo>
                  <a:pt x="74619" y="14239"/>
                </a:lnTo>
                <a:lnTo>
                  <a:pt x="74619" y="92211"/>
                </a:lnTo>
                <a:lnTo>
                  <a:pt x="62009" y="92211"/>
                </a:lnTo>
                <a:lnTo>
                  <a:pt x="62009" y="38135"/>
                </a:lnTo>
                <a:lnTo>
                  <a:pt x="37631" y="71327"/>
                </a:lnTo>
                <a:lnTo>
                  <a:pt x="13154" y="37934"/>
                </a:lnTo>
                <a:lnTo>
                  <a:pt x="13154" y="92221"/>
                </a:lnTo>
                <a:close/>
              </a:path>
            </a:pathLst>
          </a:custGeom>
          <a:noFill/>
          <a:ln w="1003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A659425-4EF7-1AF3-B332-BCE424BAE780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D946E8-B62E-D5E3-F854-8EAE2A594D54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F31515-CB0F-B05D-B53C-8846DBD32B8E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879DB30-468A-6846-2938-6B3F55D9F749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81D4C6-3F62-09AD-3EAC-AEBEB3AF3199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932D46-951D-65E2-45C4-04641F58A7F2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77" name="그래픽 2">
            <a:extLst>
              <a:ext uri="{FF2B5EF4-FFF2-40B4-BE49-F238E27FC236}">
                <a16:creationId xmlns:a16="http://schemas.microsoft.com/office/drawing/2014/main" id="{6AA4F70E-A94B-ABDA-2D1A-19A3DD98E038}"/>
              </a:ext>
            </a:extLst>
          </p:cNvPr>
          <p:cNvGrpSpPr/>
          <p:nvPr/>
        </p:nvGrpSpPr>
        <p:grpSpPr>
          <a:xfrm>
            <a:off x="2051471" y="1137862"/>
            <a:ext cx="8089286" cy="4540005"/>
            <a:chOff x="2195518" y="1317580"/>
            <a:chExt cx="7469831" cy="3968606"/>
          </a:xfrm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A6AA79B-C0EE-60F8-7147-2EC87DCBE5BA}"/>
                </a:ext>
              </a:extLst>
            </p:cNvPr>
            <p:cNvSpPr/>
            <p:nvPr/>
          </p:nvSpPr>
          <p:spPr>
            <a:xfrm>
              <a:off x="2195518" y="3478969"/>
              <a:ext cx="1686736" cy="1807217"/>
            </a:xfrm>
            <a:custGeom>
              <a:avLst/>
              <a:gdLst>
                <a:gd name="connsiteX0" fmla="*/ 1686774 w 1686736"/>
                <a:gd name="connsiteY0" fmla="*/ 361697 h 1807217"/>
                <a:gd name="connsiteX1" fmla="*/ 1566293 w 1686736"/>
                <a:gd name="connsiteY1" fmla="*/ 241216 h 1807217"/>
                <a:gd name="connsiteX2" fmla="*/ 1084368 w 1686736"/>
                <a:gd name="connsiteY2" fmla="*/ 241216 h 1807217"/>
                <a:gd name="connsiteX3" fmla="*/ 843406 w 1686736"/>
                <a:gd name="connsiteY3" fmla="*/ 254 h 1807217"/>
                <a:gd name="connsiteX4" fmla="*/ 602444 w 1686736"/>
                <a:gd name="connsiteY4" fmla="*/ 241216 h 1807217"/>
                <a:gd name="connsiteX5" fmla="*/ 120519 w 1686736"/>
                <a:gd name="connsiteY5" fmla="*/ 241216 h 1807217"/>
                <a:gd name="connsiteX6" fmla="*/ 38 w 1686736"/>
                <a:gd name="connsiteY6" fmla="*/ 361697 h 1807217"/>
                <a:gd name="connsiteX7" fmla="*/ 38 w 1686736"/>
                <a:gd name="connsiteY7" fmla="*/ 482179 h 1807217"/>
                <a:gd name="connsiteX8" fmla="*/ 1686774 w 1686736"/>
                <a:gd name="connsiteY8" fmla="*/ 482179 h 1807217"/>
                <a:gd name="connsiteX9" fmla="*/ 1686774 w 1686736"/>
                <a:gd name="connsiteY9" fmla="*/ 361697 h 1807217"/>
                <a:gd name="connsiteX10" fmla="*/ 1686774 w 1686736"/>
                <a:gd name="connsiteY10" fmla="*/ 482179 h 1807217"/>
                <a:gd name="connsiteX11" fmla="*/ 38 w 1686736"/>
                <a:gd name="connsiteY11" fmla="*/ 482179 h 1807217"/>
                <a:gd name="connsiteX12" fmla="*/ 38 w 1686736"/>
                <a:gd name="connsiteY12" fmla="*/ 1566509 h 1807217"/>
                <a:gd name="connsiteX13" fmla="*/ 1686774 w 1686736"/>
                <a:gd name="connsiteY13" fmla="*/ 1566509 h 1807217"/>
                <a:gd name="connsiteX14" fmla="*/ 1686774 w 1686736"/>
                <a:gd name="connsiteY14" fmla="*/ 482179 h 1807217"/>
                <a:gd name="connsiteX15" fmla="*/ 38 w 1686736"/>
                <a:gd name="connsiteY15" fmla="*/ 1686990 h 1807217"/>
                <a:gd name="connsiteX16" fmla="*/ 120519 w 1686736"/>
                <a:gd name="connsiteY16" fmla="*/ 1807471 h 1807217"/>
                <a:gd name="connsiteX17" fmla="*/ 1566293 w 1686736"/>
                <a:gd name="connsiteY17" fmla="*/ 1807471 h 1807217"/>
                <a:gd name="connsiteX18" fmla="*/ 1686774 w 1686736"/>
                <a:gd name="connsiteY18" fmla="*/ 1686990 h 1807217"/>
                <a:gd name="connsiteX19" fmla="*/ 1686774 w 1686736"/>
                <a:gd name="connsiteY19" fmla="*/ 1566509 h 1807217"/>
                <a:gd name="connsiteX20" fmla="*/ 38 w 1686736"/>
                <a:gd name="connsiteY20" fmla="*/ 1566509 h 1807217"/>
                <a:gd name="connsiteX21" fmla="*/ 38 w 1686736"/>
                <a:gd name="connsiteY21" fmla="*/ 1686990 h 180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6736" h="1807217">
                  <a:moveTo>
                    <a:pt x="1686774" y="361697"/>
                  </a:moveTo>
                  <a:cubicBezTo>
                    <a:pt x="1686774" y="295132"/>
                    <a:pt x="1632859" y="241216"/>
                    <a:pt x="1566293" y="241216"/>
                  </a:cubicBezTo>
                  <a:lnTo>
                    <a:pt x="1084368" y="241216"/>
                  </a:lnTo>
                  <a:lnTo>
                    <a:pt x="843406" y="254"/>
                  </a:lnTo>
                  <a:lnTo>
                    <a:pt x="602444" y="241216"/>
                  </a:lnTo>
                  <a:lnTo>
                    <a:pt x="120519" y="241216"/>
                  </a:lnTo>
                  <a:cubicBezTo>
                    <a:pt x="54054" y="241216"/>
                    <a:pt x="38" y="295132"/>
                    <a:pt x="38" y="361697"/>
                  </a:cubicBezTo>
                  <a:lnTo>
                    <a:pt x="38" y="482179"/>
                  </a:lnTo>
                  <a:lnTo>
                    <a:pt x="1686774" y="482179"/>
                  </a:lnTo>
                  <a:lnTo>
                    <a:pt x="1686774" y="361697"/>
                  </a:lnTo>
                  <a:close/>
                  <a:moveTo>
                    <a:pt x="1686774" y="482179"/>
                  </a:moveTo>
                  <a:lnTo>
                    <a:pt x="38" y="482179"/>
                  </a:lnTo>
                  <a:lnTo>
                    <a:pt x="38" y="1566509"/>
                  </a:lnTo>
                  <a:lnTo>
                    <a:pt x="1686774" y="1566509"/>
                  </a:lnTo>
                  <a:lnTo>
                    <a:pt x="1686774" y="482179"/>
                  </a:lnTo>
                  <a:close/>
                  <a:moveTo>
                    <a:pt x="38" y="1686990"/>
                  </a:moveTo>
                  <a:cubicBezTo>
                    <a:pt x="38" y="1753556"/>
                    <a:pt x="53953" y="1807471"/>
                    <a:pt x="120519" y="1807471"/>
                  </a:cubicBezTo>
                  <a:lnTo>
                    <a:pt x="1566293" y="1807471"/>
                  </a:lnTo>
                  <a:cubicBezTo>
                    <a:pt x="1632859" y="1807471"/>
                    <a:pt x="1686774" y="1753556"/>
                    <a:pt x="1686774" y="1686990"/>
                  </a:cubicBezTo>
                  <a:lnTo>
                    <a:pt x="1686774" y="1566509"/>
                  </a:lnTo>
                  <a:lnTo>
                    <a:pt x="38" y="1566509"/>
                  </a:lnTo>
                  <a:lnTo>
                    <a:pt x="38" y="168699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003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60724C5F-7085-F788-432C-6AD56B76F1D0}"/>
                </a:ext>
              </a:extLst>
            </p:cNvPr>
            <p:cNvSpPr/>
            <p:nvPr/>
          </p:nvSpPr>
          <p:spPr>
            <a:xfrm>
              <a:off x="4123216" y="3478969"/>
              <a:ext cx="1686736" cy="1807217"/>
            </a:xfrm>
            <a:custGeom>
              <a:avLst/>
              <a:gdLst>
                <a:gd name="connsiteX0" fmla="*/ 1686966 w 1686736"/>
                <a:gd name="connsiteY0" fmla="*/ 361697 h 1807217"/>
                <a:gd name="connsiteX1" fmla="*/ 1566485 w 1686736"/>
                <a:gd name="connsiteY1" fmla="*/ 241216 h 1807217"/>
                <a:gd name="connsiteX2" fmla="*/ 1084560 w 1686736"/>
                <a:gd name="connsiteY2" fmla="*/ 241216 h 1807217"/>
                <a:gd name="connsiteX3" fmla="*/ 843598 w 1686736"/>
                <a:gd name="connsiteY3" fmla="*/ 254 h 1807217"/>
                <a:gd name="connsiteX4" fmla="*/ 602636 w 1686736"/>
                <a:gd name="connsiteY4" fmla="*/ 241216 h 1807217"/>
                <a:gd name="connsiteX5" fmla="*/ 120711 w 1686736"/>
                <a:gd name="connsiteY5" fmla="*/ 241216 h 1807217"/>
                <a:gd name="connsiteX6" fmla="*/ 230 w 1686736"/>
                <a:gd name="connsiteY6" fmla="*/ 361697 h 1807217"/>
                <a:gd name="connsiteX7" fmla="*/ 230 w 1686736"/>
                <a:gd name="connsiteY7" fmla="*/ 482179 h 1807217"/>
                <a:gd name="connsiteX8" fmla="*/ 1686966 w 1686736"/>
                <a:gd name="connsiteY8" fmla="*/ 482179 h 1807217"/>
                <a:gd name="connsiteX9" fmla="*/ 1686966 w 1686736"/>
                <a:gd name="connsiteY9" fmla="*/ 361697 h 1807217"/>
                <a:gd name="connsiteX10" fmla="*/ 1686966 w 1686736"/>
                <a:gd name="connsiteY10" fmla="*/ 482179 h 1807217"/>
                <a:gd name="connsiteX11" fmla="*/ 230 w 1686736"/>
                <a:gd name="connsiteY11" fmla="*/ 482179 h 1807217"/>
                <a:gd name="connsiteX12" fmla="*/ 230 w 1686736"/>
                <a:gd name="connsiteY12" fmla="*/ 1566509 h 1807217"/>
                <a:gd name="connsiteX13" fmla="*/ 1686966 w 1686736"/>
                <a:gd name="connsiteY13" fmla="*/ 1566509 h 1807217"/>
                <a:gd name="connsiteX14" fmla="*/ 1686966 w 1686736"/>
                <a:gd name="connsiteY14" fmla="*/ 482179 h 1807217"/>
                <a:gd name="connsiteX15" fmla="*/ 230 w 1686736"/>
                <a:gd name="connsiteY15" fmla="*/ 1686990 h 1807217"/>
                <a:gd name="connsiteX16" fmla="*/ 120711 w 1686736"/>
                <a:gd name="connsiteY16" fmla="*/ 1807471 h 1807217"/>
                <a:gd name="connsiteX17" fmla="*/ 1566485 w 1686736"/>
                <a:gd name="connsiteY17" fmla="*/ 1807471 h 1807217"/>
                <a:gd name="connsiteX18" fmla="*/ 1686966 w 1686736"/>
                <a:gd name="connsiteY18" fmla="*/ 1686990 h 1807217"/>
                <a:gd name="connsiteX19" fmla="*/ 1686966 w 1686736"/>
                <a:gd name="connsiteY19" fmla="*/ 1566509 h 1807217"/>
                <a:gd name="connsiteX20" fmla="*/ 230 w 1686736"/>
                <a:gd name="connsiteY20" fmla="*/ 1566509 h 1807217"/>
                <a:gd name="connsiteX21" fmla="*/ 230 w 1686736"/>
                <a:gd name="connsiteY21" fmla="*/ 1686990 h 180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6736" h="1807217">
                  <a:moveTo>
                    <a:pt x="1686966" y="361697"/>
                  </a:moveTo>
                  <a:cubicBezTo>
                    <a:pt x="1686966" y="295132"/>
                    <a:pt x="1633051" y="241216"/>
                    <a:pt x="1566485" y="241216"/>
                  </a:cubicBezTo>
                  <a:lnTo>
                    <a:pt x="1084560" y="241216"/>
                  </a:lnTo>
                  <a:lnTo>
                    <a:pt x="843598" y="254"/>
                  </a:lnTo>
                  <a:lnTo>
                    <a:pt x="602636" y="241216"/>
                  </a:lnTo>
                  <a:lnTo>
                    <a:pt x="120711" y="241216"/>
                  </a:lnTo>
                  <a:cubicBezTo>
                    <a:pt x="54246" y="241216"/>
                    <a:pt x="230" y="295132"/>
                    <a:pt x="230" y="361697"/>
                  </a:cubicBezTo>
                  <a:lnTo>
                    <a:pt x="230" y="482179"/>
                  </a:lnTo>
                  <a:lnTo>
                    <a:pt x="1686966" y="482179"/>
                  </a:lnTo>
                  <a:lnTo>
                    <a:pt x="1686966" y="361697"/>
                  </a:lnTo>
                  <a:close/>
                  <a:moveTo>
                    <a:pt x="1686966" y="482179"/>
                  </a:moveTo>
                  <a:lnTo>
                    <a:pt x="230" y="482179"/>
                  </a:lnTo>
                  <a:lnTo>
                    <a:pt x="230" y="1566509"/>
                  </a:lnTo>
                  <a:lnTo>
                    <a:pt x="1686966" y="1566509"/>
                  </a:lnTo>
                  <a:lnTo>
                    <a:pt x="1686966" y="482179"/>
                  </a:lnTo>
                  <a:close/>
                  <a:moveTo>
                    <a:pt x="230" y="1686990"/>
                  </a:moveTo>
                  <a:cubicBezTo>
                    <a:pt x="230" y="1753556"/>
                    <a:pt x="54145" y="1807471"/>
                    <a:pt x="120711" y="1807471"/>
                  </a:cubicBezTo>
                  <a:lnTo>
                    <a:pt x="1566485" y="1807471"/>
                  </a:lnTo>
                  <a:cubicBezTo>
                    <a:pt x="1633051" y="1807471"/>
                    <a:pt x="1686966" y="1753556"/>
                    <a:pt x="1686966" y="1686990"/>
                  </a:cubicBezTo>
                  <a:lnTo>
                    <a:pt x="1686966" y="1566509"/>
                  </a:lnTo>
                  <a:lnTo>
                    <a:pt x="230" y="1566509"/>
                  </a:lnTo>
                  <a:lnTo>
                    <a:pt x="230" y="1686990"/>
                  </a:lnTo>
                  <a:close/>
                </a:path>
              </a:pathLst>
            </a:custGeom>
            <a:solidFill>
              <a:srgbClr val="4472C4">
                <a:lumMod val="75000"/>
              </a:srgbClr>
            </a:solidFill>
            <a:ln w="1003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54EFEF07-7AE1-A93B-AA7A-1B8FF01D6464}"/>
                </a:ext>
              </a:extLst>
            </p:cNvPr>
            <p:cNvSpPr/>
            <p:nvPr/>
          </p:nvSpPr>
          <p:spPr>
            <a:xfrm>
              <a:off x="6050915" y="3478969"/>
              <a:ext cx="1686736" cy="1807217"/>
            </a:xfrm>
            <a:custGeom>
              <a:avLst/>
              <a:gdLst>
                <a:gd name="connsiteX0" fmla="*/ 1687158 w 1686736"/>
                <a:gd name="connsiteY0" fmla="*/ 361697 h 1807217"/>
                <a:gd name="connsiteX1" fmla="*/ 1566677 w 1686736"/>
                <a:gd name="connsiteY1" fmla="*/ 241216 h 1807217"/>
                <a:gd name="connsiteX2" fmla="*/ 1084752 w 1686736"/>
                <a:gd name="connsiteY2" fmla="*/ 241216 h 1807217"/>
                <a:gd name="connsiteX3" fmla="*/ 843790 w 1686736"/>
                <a:gd name="connsiteY3" fmla="*/ 254 h 1807217"/>
                <a:gd name="connsiteX4" fmla="*/ 602828 w 1686736"/>
                <a:gd name="connsiteY4" fmla="*/ 241216 h 1807217"/>
                <a:gd name="connsiteX5" fmla="*/ 120903 w 1686736"/>
                <a:gd name="connsiteY5" fmla="*/ 241216 h 1807217"/>
                <a:gd name="connsiteX6" fmla="*/ 422 w 1686736"/>
                <a:gd name="connsiteY6" fmla="*/ 361697 h 1807217"/>
                <a:gd name="connsiteX7" fmla="*/ 422 w 1686736"/>
                <a:gd name="connsiteY7" fmla="*/ 482179 h 1807217"/>
                <a:gd name="connsiteX8" fmla="*/ 1687158 w 1686736"/>
                <a:gd name="connsiteY8" fmla="*/ 482179 h 1807217"/>
                <a:gd name="connsiteX9" fmla="*/ 1687158 w 1686736"/>
                <a:gd name="connsiteY9" fmla="*/ 361697 h 1807217"/>
                <a:gd name="connsiteX10" fmla="*/ 1687158 w 1686736"/>
                <a:gd name="connsiteY10" fmla="*/ 482179 h 1807217"/>
                <a:gd name="connsiteX11" fmla="*/ 422 w 1686736"/>
                <a:gd name="connsiteY11" fmla="*/ 482179 h 1807217"/>
                <a:gd name="connsiteX12" fmla="*/ 422 w 1686736"/>
                <a:gd name="connsiteY12" fmla="*/ 1566509 h 1807217"/>
                <a:gd name="connsiteX13" fmla="*/ 1687158 w 1686736"/>
                <a:gd name="connsiteY13" fmla="*/ 1566509 h 1807217"/>
                <a:gd name="connsiteX14" fmla="*/ 1687158 w 1686736"/>
                <a:gd name="connsiteY14" fmla="*/ 482179 h 1807217"/>
                <a:gd name="connsiteX15" fmla="*/ 422 w 1686736"/>
                <a:gd name="connsiteY15" fmla="*/ 1686990 h 1807217"/>
                <a:gd name="connsiteX16" fmla="*/ 120903 w 1686736"/>
                <a:gd name="connsiteY16" fmla="*/ 1807471 h 1807217"/>
                <a:gd name="connsiteX17" fmla="*/ 1566677 w 1686736"/>
                <a:gd name="connsiteY17" fmla="*/ 1807471 h 1807217"/>
                <a:gd name="connsiteX18" fmla="*/ 1687158 w 1686736"/>
                <a:gd name="connsiteY18" fmla="*/ 1686990 h 1807217"/>
                <a:gd name="connsiteX19" fmla="*/ 1687158 w 1686736"/>
                <a:gd name="connsiteY19" fmla="*/ 1566509 h 1807217"/>
                <a:gd name="connsiteX20" fmla="*/ 422 w 1686736"/>
                <a:gd name="connsiteY20" fmla="*/ 1566509 h 1807217"/>
                <a:gd name="connsiteX21" fmla="*/ 422 w 1686736"/>
                <a:gd name="connsiteY21" fmla="*/ 1686990 h 180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6736" h="1807217">
                  <a:moveTo>
                    <a:pt x="1687158" y="361697"/>
                  </a:moveTo>
                  <a:cubicBezTo>
                    <a:pt x="1687158" y="295132"/>
                    <a:pt x="1633243" y="241216"/>
                    <a:pt x="1566677" y="241216"/>
                  </a:cubicBezTo>
                  <a:lnTo>
                    <a:pt x="1084752" y="241216"/>
                  </a:lnTo>
                  <a:lnTo>
                    <a:pt x="843790" y="254"/>
                  </a:lnTo>
                  <a:lnTo>
                    <a:pt x="602828" y="241216"/>
                  </a:lnTo>
                  <a:lnTo>
                    <a:pt x="120903" y="241216"/>
                  </a:lnTo>
                  <a:cubicBezTo>
                    <a:pt x="54438" y="241216"/>
                    <a:pt x="422" y="295132"/>
                    <a:pt x="422" y="361697"/>
                  </a:cubicBezTo>
                  <a:lnTo>
                    <a:pt x="422" y="482179"/>
                  </a:lnTo>
                  <a:lnTo>
                    <a:pt x="1687158" y="482179"/>
                  </a:lnTo>
                  <a:lnTo>
                    <a:pt x="1687158" y="361697"/>
                  </a:lnTo>
                  <a:close/>
                  <a:moveTo>
                    <a:pt x="1687158" y="482179"/>
                  </a:moveTo>
                  <a:lnTo>
                    <a:pt x="422" y="482179"/>
                  </a:lnTo>
                  <a:lnTo>
                    <a:pt x="422" y="1566509"/>
                  </a:lnTo>
                  <a:lnTo>
                    <a:pt x="1687158" y="1566509"/>
                  </a:lnTo>
                  <a:lnTo>
                    <a:pt x="1687158" y="482179"/>
                  </a:lnTo>
                  <a:close/>
                  <a:moveTo>
                    <a:pt x="422" y="1686990"/>
                  </a:moveTo>
                  <a:cubicBezTo>
                    <a:pt x="422" y="1753556"/>
                    <a:pt x="54337" y="1807471"/>
                    <a:pt x="120903" y="1807471"/>
                  </a:cubicBezTo>
                  <a:lnTo>
                    <a:pt x="1566677" y="1807471"/>
                  </a:lnTo>
                  <a:cubicBezTo>
                    <a:pt x="1633243" y="1807471"/>
                    <a:pt x="1687158" y="1753556"/>
                    <a:pt x="1687158" y="1686990"/>
                  </a:cubicBezTo>
                  <a:lnTo>
                    <a:pt x="1687158" y="1566509"/>
                  </a:lnTo>
                  <a:lnTo>
                    <a:pt x="422" y="1566509"/>
                  </a:lnTo>
                  <a:lnTo>
                    <a:pt x="422" y="1686990"/>
                  </a:lnTo>
                  <a:close/>
                </a:path>
              </a:pathLst>
            </a:custGeom>
            <a:solidFill>
              <a:srgbClr val="4472C4">
                <a:lumMod val="50000"/>
              </a:srgbClr>
            </a:solidFill>
            <a:ln w="1003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BEA9F5F3-89CF-E7B4-68AD-84B6272C5985}"/>
                </a:ext>
              </a:extLst>
            </p:cNvPr>
            <p:cNvSpPr/>
            <p:nvPr/>
          </p:nvSpPr>
          <p:spPr>
            <a:xfrm>
              <a:off x="7978613" y="3478969"/>
              <a:ext cx="1686736" cy="1807217"/>
            </a:xfrm>
            <a:custGeom>
              <a:avLst/>
              <a:gdLst>
                <a:gd name="connsiteX0" fmla="*/ 1687350 w 1686736"/>
                <a:gd name="connsiteY0" fmla="*/ 361697 h 1807217"/>
                <a:gd name="connsiteX1" fmla="*/ 1566869 w 1686736"/>
                <a:gd name="connsiteY1" fmla="*/ 241216 h 1807217"/>
                <a:gd name="connsiteX2" fmla="*/ 1084944 w 1686736"/>
                <a:gd name="connsiteY2" fmla="*/ 241216 h 1807217"/>
                <a:gd name="connsiteX3" fmla="*/ 843982 w 1686736"/>
                <a:gd name="connsiteY3" fmla="*/ 254 h 1807217"/>
                <a:gd name="connsiteX4" fmla="*/ 603020 w 1686736"/>
                <a:gd name="connsiteY4" fmla="*/ 241216 h 1807217"/>
                <a:gd name="connsiteX5" fmla="*/ 121095 w 1686736"/>
                <a:gd name="connsiteY5" fmla="*/ 241216 h 1807217"/>
                <a:gd name="connsiteX6" fmla="*/ 614 w 1686736"/>
                <a:gd name="connsiteY6" fmla="*/ 361697 h 1807217"/>
                <a:gd name="connsiteX7" fmla="*/ 614 w 1686736"/>
                <a:gd name="connsiteY7" fmla="*/ 482179 h 1807217"/>
                <a:gd name="connsiteX8" fmla="*/ 1687350 w 1686736"/>
                <a:gd name="connsiteY8" fmla="*/ 482179 h 1807217"/>
                <a:gd name="connsiteX9" fmla="*/ 1687350 w 1686736"/>
                <a:gd name="connsiteY9" fmla="*/ 361697 h 1807217"/>
                <a:gd name="connsiteX10" fmla="*/ 1687350 w 1686736"/>
                <a:gd name="connsiteY10" fmla="*/ 482179 h 1807217"/>
                <a:gd name="connsiteX11" fmla="*/ 614 w 1686736"/>
                <a:gd name="connsiteY11" fmla="*/ 482179 h 1807217"/>
                <a:gd name="connsiteX12" fmla="*/ 614 w 1686736"/>
                <a:gd name="connsiteY12" fmla="*/ 1566509 h 1807217"/>
                <a:gd name="connsiteX13" fmla="*/ 1687350 w 1686736"/>
                <a:gd name="connsiteY13" fmla="*/ 1566509 h 1807217"/>
                <a:gd name="connsiteX14" fmla="*/ 1687350 w 1686736"/>
                <a:gd name="connsiteY14" fmla="*/ 482179 h 1807217"/>
                <a:gd name="connsiteX15" fmla="*/ 614 w 1686736"/>
                <a:gd name="connsiteY15" fmla="*/ 1686990 h 1807217"/>
                <a:gd name="connsiteX16" fmla="*/ 121095 w 1686736"/>
                <a:gd name="connsiteY16" fmla="*/ 1807471 h 1807217"/>
                <a:gd name="connsiteX17" fmla="*/ 1566869 w 1686736"/>
                <a:gd name="connsiteY17" fmla="*/ 1807471 h 1807217"/>
                <a:gd name="connsiteX18" fmla="*/ 1687350 w 1686736"/>
                <a:gd name="connsiteY18" fmla="*/ 1686990 h 1807217"/>
                <a:gd name="connsiteX19" fmla="*/ 1687350 w 1686736"/>
                <a:gd name="connsiteY19" fmla="*/ 1566509 h 1807217"/>
                <a:gd name="connsiteX20" fmla="*/ 614 w 1686736"/>
                <a:gd name="connsiteY20" fmla="*/ 1566509 h 1807217"/>
                <a:gd name="connsiteX21" fmla="*/ 614 w 1686736"/>
                <a:gd name="connsiteY21" fmla="*/ 1686990 h 180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6736" h="1807217">
                  <a:moveTo>
                    <a:pt x="1687350" y="361697"/>
                  </a:moveTo>
                  <a:cubicBezTo>
                    <a:pt x="1687350" y="295132"/>
                    <a:pt x="1633435" y="241216"/>
                    <a:pt x="1566869" y="241216"/>
                  </a:cubicBezTo>
                  <a:lnTo>
                    <a:pt x="1084944" y="241216"/>
                  </a:lnTo>
                  <a:lnTo>
                    <a:pt x="843982" y="254"/>
                  </a:lnTo>
                  <a:lnTo>
                    <a:pt x="603020" y="241216"/>
                  </a:lnTo>
                  <a:lnTo>
                    <a:pt x="121095" y="241216"/>
                  </a:lnTo>
                  <a:cubicBezTo>
                    <a:pt x="54630" y="241216"/>
                    <a:pt x="614" y="295132"/>
                    <a:pt x="614" y="361697"/>
                  </a:cubicBezTo>
                  <a:lnTo>
                    <a:pt x="614" y="482179"/>
                  </a:lnTo>
                  <a:lnTo>
                    <a:pt x="1687350" y="482179"/>
                  </a:lnTo>
                  <a:lnTo>
                    <a:pt x="1687350" y="361697"/>
                  </a:lnTo>
                  <a:close/>
                  <a:moveTo>
                    <a:pt x="1687350" y="482179"/>
                  </a:moveTo>
                  <a:lnTo>
                    <a:pt x="614" y="482179"/>
                  </a:lnTo>
                  <a:lnTo>
                    <a:pt x="614" y="1566509"/>
                  </a:lnTo>
                  <a:lnTo>
                    <a:pt x="1687350" y="1566509"/>
                  </a:lnTo>
                  <a:lnTo>
                    <a:pt x="1687350" y="482179"/>
                  </a:lnTo>
                  <a:close/>
                  <a:moveTo>
                    <a:pt x="614" y="1686990"/>
                  </a:moveTo>
                  <a:cubicBezTo>
                    <a:pt x="614" y="1753556"/>
                    <a:pt x="54529" y="1807471"/>
                    <a:pt x="121095" y="1807471"/>
                  </a:cubicBezTo>
                  <a:lnTo>
                    <a:pt x="1566869" y="1807471"/>
                  </a:lnTo>
                  <a:cubicBezTo>
                    <a:pt x="1633435" y="1807471"/>
                    <a:pt x="1687350" y="1753556"/>
                    <a:pt x="1687350" y="1686990"/>
                  </a:cubicBezTo>
                  <a:lnTo>
                    <a:pt x="1687350" y="1566509"/>
                  </a:lnTo>
                  <a:lnTo>
                    <a:pt x="614" y="1566509"/>
                  </a:lnTo>
                  <a:lnTo>
                    <a:pt x="614" y="1686990"/>
                  </a:lnTo>
                  <a:close/>
                </a:path>
              </a:pathLst>
            </a:custGeom>
            <a:solidFill>
              <a:srgbClr val="5B9BD5">
                <a:lumMod val="50000"/>
              </a:srgbClr>
            </a:solidFill>
            <a:ln w="1003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34AE7B-EADF-2E7D-8008-C0AA6A3175FC}"/>
                </a:ext>
              </a:extLst>
            </p:cNvPr>
            <p:cNvSpPr txBox="1"/>
            <p:nvPr/>
          </p:nvSpPr>
          <p:spPr>
            <a:xfrm>
              <a:off x="4976600" y="1317580"/>
              <a:ext cx="1929061" cy="349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서비스 도입 기대 효과</a:t>
              </a:r>
              <a:endParaRPr kumimoji="0" lang="ko-KR" altLang="en-US" sz="2000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Roboto"/>
                <a:sym typeface="바탕"/>
                <a:rtl val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BD71DF7-0975-AA8E-DDC0-0A31ED76ECFC}"/>
                </a:ext>
              </a:extLst>
            </p:cNvPr>
            <p:cNvSpPr txBox="1"/>
            <p:nvPr/>
          </p:nvSpPr>
          <p:spPr>
            <a:xfrm>
              <a:off x="2638738" y="3924630"/>
              <a:ext cx="749303" cy="282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비용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절감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E98FDBC-F8AE-23EA-7068-CCC5A19BFF4F}"/>
                </a:ext>
              </a:extLst>
            </p:cNvPr>
            <p:cNvSpPr txBox="1"/>
            <p:nvPr/>
          </p:nvSpPr>
          <p:spPr>
            <a:xfrm>
              <a:off x="4375842" y="3924630"/>
              <a:ext cx="1191897" cy="282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업무 효율성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향상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6085D8-2775-F44E-8D22-53A07B745398}"/>
                </a:ext>
              </a:extLst>
            </p:cNvPr>
            <p:cNvSpPr txBox="1"/>
            <p:nvPr/>
          </p:nvSpPr>
          <p:spPr>
            <a:xfrm>
              <a:off x="6303540" y="3928661"/>
              <a:ext cx="1191897" cy="282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고객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만족도 향상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989E64F-1F13-2F8B-8192-5DBBFF88D816}"/>
                </a:ext>
              </a:extLst>
            </p:cNvPr>
            <p:cNvSpPr txBox="1"/>
            <p:nvPr/>
          </p:nvSpPr>
          <p:spPr>
            <a:xfrm>
              <a:off x="8240580" y="3928661"/>
              <a:ext cx="1157851" cy="282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비즈니스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전문성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4052FBF-8548-3C3E-E89A-D4DB5C5BB75E}"/>
                </a:ext>
              </a:extLst>
            </p:cNvPr>
            <p:cNvSpPr txBox="1"/>
            <p:nvPr/>
          </p:nvSpPr>
          <p:spPr>
            <a:xfrm>
              <a:off x="2306718" y="4270496"/>
              <a:ext cx="1302916" cy="686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-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평가 인프라 비용 절감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-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상담사 리소스를 복잡한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 케이스에 집중 가능</a:t>
              </a: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FBDE2C3-33CE-AC57-FBF8-36C9901170BB}"/>
                </a:ext>
              </a:extLst>
            </p:cNvPr>
            <p:cNvSpPr txBox="1"/>
            <p:nvPr/>
          </p:nvSpPr>
          <p:spPr>
            <a:xfrm>
              <a:off x="2249157" y="4527619"/>
              <a:ext cx="170585" cy="232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B4EB434-1F71-9B6F-D017-DEB21CA11654}"/>
                </a:ext>
              </a:extLst>
            </p:cNvPr>
            <p:cNvSpPr txBox="1"/>
            <p:nvPr/>
          </p:nvSpPr>
          <p:spPr>
            <a:xfrm>
              <a:off x="2493132" y="4708341"/>
              <a:ext cx="170585" cy="232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8B7F94C-CFCB-C4A7-5152-423FE26FF668}"/>
                </a:ext>
              </a:extLst>
            </p:cNvPr>
            <p:cNvSpPr txBox="1"/>
            <p:nvPr/>
          </p:nvSpPr>
          <p:spPr>
            <a:xfrm>
              <a:off x="4210431" y="4289647"/>
              <a:ext cx="1227423" cy="534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-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상세 코칭 포인트 제공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-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상담 품질 향상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F2699F8-67EE-CC91-71B4-CEBCDC3C1CFB}"/>
                </a:ext>
              </a:extLst>
            </p:cNvPr>
            <p:cNvSpPr txBox="1"/>
            <p:nvPr/>
          </p:nvSpPr>
          <p:spPr>
            <a:xfrm>
              <a:off x="4195530" y="4497499"/>
              <a:ext cx="170585" cy="232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F2DD20F-1CD6-132E-3EBA-9817E84EED00}"/>
                </a:ext>
              </a:extLst>
            </p:cNvPr>
            <p:cNvSpPr txBox="1"/>
            <p:nvPr/>
          </p:nvSpPr>
          <p:spPr>
            <a:xfrm>
              <a:off x="4214205" y="4678220"/>
              <a:ext cx="170585" cy="232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D2B3FDF-E582-F1DE-4E71-65814DFA2566}"/>
                </a:ext>
              </a:extLst>
            </p:cNvPr>
            <p:cNvSpPr txBox="1"/>
            <p:nvPr/>
          </p:nvSpPr>
          <p:spPr>
            <a:xfrm>
              <a:off x="6206878" y="4289647"/>
              <a:ext cx="1126766" cy="837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-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상담 응답 시간 단축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-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대기 시간 감소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-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상담 일관성 확보</a:t>
              </a: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F7C7224-FD86-7D15-ED22-7FD078BE69F4}"/>
                </a:ext>
              </a:extLst>
            </p:cNvPr>
            <p:cNvSpPr txBox="1"/>
            <p:nvPr/>
          </p:nvSpPr>
          <p:spPr>
            <a:xfrm>
              <a:off x="6113891" y="4497499"/>
              <a:ext cx="170585" cy="232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667B916-A55D-28AA-4899-1F728004F414}"/>
                </a:ext>
              </a:extLst>
            </p:cNvPr>
            <p:cNvSpPr txBox="1"/>
            <p:nvPr/>
          </p:nvSpPr>
          <p:spPr>
            <a:xfrm>
              <a:off x="6113891" y="4678220"/>
              <a:ext cx="170585" cy="232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3A87478-355C-4E6D-1B40-22974679D724}"/>
                </a:ext>
              </a:extLst>
            </p:cNvPr>
            <p:cNvSpPr txBox="1"/>
            <p:nvPr/>
          </p:nvSpPr>
          <p:spPr>
            <a:xfrm>
              <a:off x="6565696" y="4858942"/>
              <a:ext cx="170585" cy="232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D878BBF-71DE-B3F8-3B20-1B10C78B21B1}"/>
                </a:ext>
              </a:extLst>
            </p:cNvPr>
            <p:cNvSpPr txBox="1"/>
            <p:nvPr/>
          </p:nvSpPr>
          <p:spPr>
            <a:xfrm>
              <a:off x="8103230" y="4289647"/>
              <a:ext cx="1286633" cy="534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sym typeface="바탕"/>
                  <a:rtl val="0"/>
                </a:rPr>
                <a:t>-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sym typeface="바탕"/>
                  <a:rtl val="0"/>
                </a:rPr>
                <a:t>성과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예측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,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트렌드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분석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-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직원 성장 데이터 축적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E8E3E59-E07B-3445-B3EA-BC13BC47BA6B}"/>
                </a:ext>
              </a:extLst>
            </p:cNvPr>
            <p:cNvSpPr txBox="1"/>
            <p:nvPr/>
          </p:nvSpPr>
          <p:spPr>
            <a:xfrm>
              <a:off x="7882911" y="4527619"/>
              <a:ext cx="170585" cy="232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F6EA05-2F57-B6B8-DA1A-CAA2CDD07102}"/>
                </a:ext>
              </a:extLst>
            </p:cNvPr>
            <p:cNvSpPr txBox="1"/>
            <p:nvPr/>
          </p:nvSpPr>
          <p:spPr>
            <a:xfrm>
              <a:off x="8037975" y="4708341"/>
              <a:ext cx="170585" cy="232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763BD1D-1E9A-10CD-D3E2-FE8CCE545777}"/>
                </a:ext>
              </a:extLst>
            </p:cNvPr>
            <p:cNvSpPr/>
            <p:nvPr/>
          </p:nvSpPr>
          <p:spPr>
            <a:xfrm>
              <a:off x="2195518" y="3478969"/>
              <a:ext cx="1686736" cy="1807217"/>
            </a:xfrm>
            <a:custGeom>
              <a:avLst/>
              <a:gdLst>
                <a:gd name="connsiteX0" fmla="*/ 38 w 1686736"/>
                <a:gd name="connsiteY0" fmla="*/ 482179 h 1807217"/>
                <a:gd name="connsiteX1" fmla="*/ 38 w 1686736"/>
                <a:gd name="connsiteY1" fmla="*/ 361697 h 1807217"/>
                <a:gd name="connsiteX2" fmla="*/ 120519 w 1686736"/>
                <a:gd name="connsiteY2" fmla="*/ 241216 h 1807217"/>
                <a:gd name="connsiteX3" fmla="*/ 602444 w 1686736"/>
                <a:gd name="connsiteY3" fmla="*/ 241216 h 1807217"/>
                <a:gd name="connsiteX4" fmla="*/ 843406 w 1686736"/>
                <a:gd name="connsiteY4" fmla="*/ 254 h 1807217"/>
                <a:gd name="connsiteX5" fmla="*/ 1084368 w 1686736"/>
                <a:gd name="connsiteY5" fmla="*/ 241216 h 1807217"/>
                <a:gd name="connsiteX6" fmla="*/ 1566293 w 1686736"/>
                <a:gd name="connsiteY6" fmla="*/ 241216 h 1807217"/>
                <a:gd name="connsiteX7" fmla="*/ 1686774 w 1686736"/>
                <a:gd name="connsiteY7" fmla="*/ 361697 h 1807217"/>
                <a:gd name="connsiteX8" fmla="*/ 1686774 w 1686736"/>
                <a:gd name="connsiteY8" fmla="*/ 482179 h 1807217"/>
                <a:gd name="connsiteX9" fmla="*/ 1686774 w 1686736"/>
                <a:gd name="connsiteY9" fmla="*/ 482179 h 1807217"/>
                <a:gd name="connsiteX10" fmla="*/ 1686774 w 1686736"/>
                <a:gd name="connsiteY10" fmla="*/ 1566509 h 1807217"/>
                <a:gd name="connsiteX11" fmla="*/ 38 w 1686736"/>
                <a:gd name="connsiteY11" fmla="*/ 1566509 h 1807217"/>
                <a:gd name="connsiteX12" fmla="*/ 38 w 1686736"/>
                <a:gd name="connsiteY12" fmla="*/ 482179 h 1807217"/>
                <a:gd name="connsiteX13" fmla="*/ 1686774 w 1686736"/>
                <a:gd name="connsiteY13" fmla="*/ 1566509 h 1807217"/>
                <a:gd name="connsiteX14" fmla="*/ 1686774 w 1686736"/>
                <a:gd name="connsiteY14" fmla="*/ 1686990 h 1807217"/>
                <a:gd name="connsiteX15" fmla="*/ 1566293 w 1686736"/>
                <a:gd name="connsiteY15" fmla="*/ 1807471 h 1807217"/>
                <a:gd name="connsiteX16" fmla="*/ 120519 w 1686736"/>
                <a:gd name="connsiteY16" fmla="*/ 1807471 h 1807217"/>
                <a:gd name="connsiteX17" fmla="*/ 38 w 1686736"/>
                <a:gd name="connsiteY17" fmla="*/ 1686990 h 1807217"/>
                <a:gd name="connsiteX18" fmla="*/ 38 w 1686736"/>
                <a:gd name="connsiteY18" fmla="*/ 1566509 h 180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736" h="1807217">
                  <a:moveTo>
                    <a:pt x="38" y="482179"/>
                  </a:moveTo>
                  <a:lnTo>
                    <a:pt x="38" y="361697"/>
                  </a:lnTo>
                  <a:cubicBezTo>
                    <a:pt x="38" y="295132"/>
                    <a:pt x="54054" y="241216"/>
                    <a:pt x="120519" y="241216"/>
                  </a:cubicBezTo>
                  <a:lnTo>
                    <a:pt x="602444" y="241216"/>
                  </a:lnTo>
                  <a:lnTo>
                    <a:pt x="843406" y="254"/>
                  </a:lnTo>
                  <a:lnTo>
                    <a:pt x="1084368" y="241216"/>
                  </a:lnTo>
                  <a:lnTo>
                    <a:pt x="1566293" y="241216"/>
                  </a:lnTo>
                  <a:cubicBezTo>
                    <a:pt x="1632859" y="241216"/>
                    <a:pt x="1686774" y="295132"/>
                    <a:pt x="1686774" y="361697"/>
                  </a:cubicBezTo>
                  <a:lnTo>
                    <a:pt x="1686774" y="482179"/>
                  </a:lnTo>
                  <a:moveTo>
                    <a:pt x="1686774" y="482179"/>
                  </a:moveTo>
                  <a:lnTo>
                    <a:pt x="1686774" y="1566509"/>
                  </a:lnTo>
                  <a:moveTo>
                    <a:pt x="38" y="1566509"/>
                  </a:moveTo>
                  <a:lnTo>
                    <a:pt x="38" y="482179"/>
                  </a:lnTo>
                  <a:moveTo>
                    <a:pt x="1686774" y="1566509"/>
                  </a:moveTo>
                  <a:lnTo>
                    <a:pt x="1686774" y="1686990"/>
                  </a:lnTo>
                  <a:cubicBezTo>
                    <a:pt x="1686774" y="1753556"/>
                    <a:pt x="1632859" y="1807471"/>
                    <a:pt x="1566293" y="1807471"/>
                  </a:cubicBezTo>
                  <a:lnTo>
                    <a:pt x="120519" y="1807471"/>
                  </a:lnTo>
                  <a:cubicBezTo>
                    <a:pt x="53953" y="1807471"/>
                    <a:pt x="38" y="1753556"/>
                    <a:pt x="38" y="1686990"/>
                  </a:cubicBezTo>
                  <a:lnTo>
                    <a:pt x="38" y="1566509"/>
                  </a:lnTo>
                </a:path>
              </a:pathLst>
            </a:custGeom>
            <a:noFill/>
            <a:ln w="2007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FE423C43-FB01-40BE-4F36-AF328A1CFA1E}"/>
                </a:ext>
              </a:extLst>
            </p:cNvPr>
            <p:cNvSpPr/>
            <p:nvPr/>
          </p:nvSpPr>
          <p:spPr>
            <a:xfrm>
              <a:off x="4123216" y="3478969"/>
              <a:ext cx="1686736" cy="1807217"/>
            </a:xfrm>
            <a:custGeom>
              <a:avLst/>
              <a:gdLst>
                <a:gd name="connsiteX0" fmla="*/ 230 w 1686736"/>
                <a:gd name="connsiteY0" fmla="*/ 482179 h 1807217"/>
                <a:gd name="connsiteX1" fmla="*/ 230 w 1686736"/>
                <a:gd name="connsiteY1" fmla="*/ 361697 h 1807217"/>
                <a:gd name="connsiteX2" fmla="*/ 120711 w 1686736"/>
                <a:gd name="connsiteY2" fmla="*/ 241216 h 1807217"/>
                <a:gd name="connsiteX3" fmla="*/ 602636 w 1686736"/>
                <a:gd name="connsiteY3" fmla="*/ 241216 h 1807217"/>
                <a:gd name="connsiteX4" fmla="*/ 843598 w 1686736"/>
                <a:gd name="connsiteY4" fmla="*/ 254 h 1807217"/>
                <a:gd name="connsiteX5" fmla="*/ 1084560 w 1686736"/>
                <a:gd name="connsiteY5" fmla="*/ 241216 h 1807217"/>
                <a:gd name="connsiteX6" fmla="*/ 1566485 w 1686736"/>
                <a:gd name="connsiteY6" fmla="*/ 241216 h 1807217"/>
                <a:gd name="connsiteX7" fmla="*/ 1686966 w 1686736"/>
                <a:gd name="connsiteY7" fmla="*/ 361697 h 1807217"/>
                <a:gd name="connsiteX8" fmla="*/ 1686966 w 1686736"/>
                <a:gd name="connsiteY8" fmla="*/ 482179 h 1807217"/>
                <a:gd name="connsiteX9" fmla="*/ 1686966 w 1686736"/>
                <a:gd name="connsiteY9" fmla="*/ 482179 h 1807217"/>
                <a:gd name="connsiteX10" fmla="*/ 1686966 w 1686736"/>
                <a:gd name="connsiteY10" fmla="*/ 1566509 h 1807217"/>
                <a:gd name="connsiteX11" fmla="*/ 230 w 1686736"/>
                <a:gd name="connsiteY11" fmla="*/ 1566509 h 1807217"/>
                <a:gd name="connsiteX12" fmla="*/ 230 w 1686736"/>
                <a:gd name="connsiteY12" fmla="*/ 482179 h 1807217"/>
                <a:gd name="connsiteX13" fmla="*/ 1686966 w 1686736"/>
                <a:gd name="connsiteY13" fmla="*/ 1566509 h 1807217"/>
                <a:gd name="connsiteX14" fmla="*/ 1686966 w 1686736"/>
                <a:gd name="connsiteY14" fmla="*/ 1686990 h 1807217"/>
                <a:gd name="connsiteX15" fmla="*/ 1566485 w 1686736"/>
                <a:gd name="connsiteY15" fmla="*/ 1807471 h 1807217"/>
                <a:gd name="connsiteX16" fmla="*/ 120711 w 1686736"/>
                <a:gd name="connsiteY16" fmla="*/ 1807471 h 1807217"/>
                <a:gd name="connsiteX17" fmla="*/ 230 w 1686736"/>
                <a:gd name="connsiteY17" fmla="*/ 1686990 h 1807217"/>
                <a:gd name="connsiteX18" fmla="*/ 230 w 1686736"/>
                <a:gd name="connsiteY18" fmla="*/ 1566509 h 180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736" h="1807217">
                  <a:moveTo>
                    <a:pt x="230" y="482179"/>
                  </a:moveTo>
                  <a:lnTo>
                    <a:pt x="230" y="361697"/>
                  </a:lnTo>
                  <a:cubicBezTo>
                    <a:pt x="230" y="295132"/>
                    <a:pt x="54246" y="241216"/>
                    <a:pt x="120711" y="241216"/>
                  </a:cubicBezTo>
                  <a:lnTo>
                    <a:pt x="602636" y="241216"/>
                  </a:lnTo>
                  <a:lnTo>
                    <a:pt x="843598" y="254"/>
                  </a:lnTo>
                  <a:lnTo>
                    <a:pt x="1084560" y="241216"/>
                  </a:lnTo>
                  <a:lnTo>
                    <a:pt x="1566485" y="241216"/>
                  </a:lnTo>
                  <a:cubicBezTo>
                    <a:pt x="1633051" y="241216"/>
                    <a:pt x="1686966" y="295132"/>
                    <a:pt x="1686966" y="361697"/>
                  </a:cubicBezTo>
                  <a:lnTo>
                    <a:pt x="1686966" y="482179"/>
                  </a:lnTo>
                  <a:moveTo>
                    <a:pt x="1686966" y="482179"/>
                  </a:moveTo>
                  <a:lnTo>
                    <a:pt x="1686966" y="1566509"/>
                  </a:lnTo>
                  <a:moveTo>
                    <a:pt x="230" y="1566509"/>
                  </a:moveTo>
                  <a:lnTo>
                    <a:pt x="230" y="482179"/>
                  </a:lnTo>
                  <a:moveTo>
                    <a:pt x="1686966" y="1566509"/>
                  </a:moveTo>
                  <a:lnTo>
                    <a:pt x="1686966" y="1686990"/>
                  </a:lnTo>
                  <a:cubicBezTo>
                    <a:pt x="1686966" y="1753556"/>
                    <a:pt x="1633051" y="1807471"/>
                    <a:pt x="1566485" y="1807471"/>
                  </a:cubicBezTo>
                  <a:lnTo>
                    <a:pt x="120711" y="1807471"/>
                  </a:lnTo>
                  <a:cubicBezTo>
                    <a:pt x="54145" y="1807471"/>
                    <a:pt x="230" y="1753556"/>
                    <a:pt x="230" y="1686990"/>
                  </a:cubicBezTo>
                  <a:lnTo>
                    <a:pt x="230" y="1566509"/>
                  </a:lnTo>
                </a:path>
              </a:pathLst>
            </a:custGeom>
            <a:noFill/>
            <a:ln w="2007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7FCD78F-1470-EDD9-2602-D1E2DE65C61C}"/>
                </a:ext>
              </a:extLst>
            </p:cNvPr>
            <p:cNvSpPr/>
            <p:nvPr/>
          </p:nvSpPr>
          <p:spPr>
            <a:xfrm>
              <a:off x="6050915" y="3478969"/>
              <a:ext cx="1686736" cy="1807217"/>
            </a:xfrm>
            <a:custGeom>
              <a:avLst/>
              <a:gdLst>
                <a:gd name="connsiteX0" fmla="*/ 422 w 1686736"/>
                <a:gd name="connsiteY0" fmla="*/ 482179 h 1807217"/>
                <a:gd name="connsiteX1" fmla="*/ 422 w 1686736"/>
                <a:gd name="connsiteY1" fmla="*/ 361697 h 1807217"/>
                <a:gd name="connsiteX2" fmla="*/ 120903 w 1686736"/>
                <a:gd name="connsiteY2" fmla="*/ 241216 h 1807217"/>
                <a:gd name="connsiteX3" fmla="*/ 602828 w 1686736"/>
                <a:gd name="connsiteY3" fmla="*/ 241216 h 1807217"/>
                <a:gd name="connsiteX4" fmla="*/ 843790 w 1686736"/>
                <a:gd name="connsiteY4" fmla="*/ 254 h 1807217"/>
                <a:gd name="connsiteX5" fmla="*/ 1084752 w 1686736"/>
                <a:gd name="connsiteY5" fmla="*/ 241216 h 1807217"/>
                <a:gd name="connsiteX6" fmla="*/ 1566677 w 1686736"/>
                <a:gd name="connsiteY6" fmla="*/ 241216 h 1807217"/>
                <a:gd name="connsiteX7" fmla="*/ 1687158 w 1686736"/>
                <a:gd name="connsiteY7" fmla="*/ 361697 h 1807217"/>
                <a:gd name="connsiteX8" fmla="*/ 1687158 w 1686736"/>
                <a:gd name="connsiteY8" fmla="*/ 482179 h 1807217"/>
                <a:gd name="connsiteX9" fmla="*/ 1687158 w 1686736"/>
                <a:gd name="connsiteY9" fmla="*/ 482179 h 1807217"/>
                <a:gd name="connsiteX10" fmla="*/ 1687158 w 1686736"/>
                <a:gd name="connsiteY10" fmla="*/ 1566509 h 1807217"/>
                <a:gd name="connsiteX11" fmla="*/ 422 w 1686736"/>
                <a:gd name="connsiteY11" fmla="*/ 1566509 h 1807217"/>
                <a:gd name="connsiteX12" fmla="*/ 422 w 1686736"/>
                <a:gd name="connsiteY12" fmla="*/ 482179 h 1807217"/>
                <a:gd name="connsiteX13" fmla="*/ 1687158 w 1686736"/>
                <a:gd name="connsiteY13" fmla="*/ 1566509 h 1807217"/>
                <a:gd name="connsiteX14" fmla="*/ 1687158 w 1686736"/>
                <a:gd name="connsiteY14" fmla="*/ 1686990 h 1807217"/>
                <a:gd name="connsiteX15" fmla="*/ 1566677 w 1686736"/>
                <a:gd name="connsiteY15" fmla="*/ 1807471 h 1807217"/>
                <a:gd name="connsiteX16" fmla="*/ 120903 w 1686736"/>
                <a:gd name="connsiteY16" fmla="*/ 1807471 h 1807217"/>
                <a:gd name="connsiteX17" fmla="*/ 422 w 1686736"/>
                <a:gd name="connsiteY17" fmla="*/ 1686990 h 1807217"/>
                <a:gd name="connsiteX18" fmla="*/ 422 w 1686736"/>
                <a:gd name="connsiteY18" fmla="*/ 1566509 h 180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736" h="1807217">
                  <a:moveTo>
                    <a:pt x="422" y="482179"/>
                  </a:moveTo>
                  <a:lnTo>
                    <a:pt x="422" y="361697"/>
                  </a:lnTo>
                  <a:cubicBezTo>
                    <a:pt x="422" y="295132"/>
                    <a:pt x="54438" y="241216"/>
                    <a:pt x="120903" y="241216"/>
                  </a:cubicBezTo>
                  <a:lnTo>
                    <a:pt x="602828" y="241216"/>
                  </a:lnTo>
                  <a:lnTo>
                    <a:pt x="843790" y="254"/>
                  </a:lnTo>
                  <a:lnTo>
                    <a:pt x="1084752" y="241216"/>
                  </a:lnTo>
                  <a:lnTo>
                    <a:pt x="1566677" y="241216"/>
                  </a:lnTo>
                  <a:cubicBezTo>
                    <a:pt x="1633243" y="241216"/>
                    <a:pt x="1687158" y="295132"/>
                    <a:pt x="1687158" y="361697"/>
                  </a:cubicBezTo>
                  <a:lnTo>
                    <a:pt x="1687158" y="482179"/>
                  </a:lnTo>
                  <a:moveTo>
                    <a:pt x="1687158" y="482179"/>
                  </a:moveTo>
                  <a:lnTo>
                    <a:pt x="1687158" y="1566509"/>
                  </a:lnTo>
                  <a:moveTo>
                    <a:pt x="422" y="1566509"/>
                  </a:moveTo>
                  <a:lnTo>
                    <a:pt x="422" y="482179"/>
                  </a:lnTo>
                  <a:moveTo>
                    <a:pt x="1687158" y="1566509"/>
                  </a:moveTo>
                  <a:lnTo>
                    <a:pt x="1687158" y="1686990"/>
                  </a:lnTo>
                  <a:cubicBezTo>
                    <a:pt x="1687158" y="1753556"/>
                    <a:pt x="1633243" y="1807471"/>
                    <a:pt x="1566677" y="1807471"/>
                  </a:cubicBezTo>
                  <a:lnTo>
                    <a:pt x="120903" y="1807471"/>
                  </a:lnTo>
                  <a:cubicBezTo>
                    <a:pt x="54337" y="1807471"/>
                    <a:pt x="422" y="1753556"/>
                    <a:pt x="422" y="1686990"/>
                  </a:cubicBezTo>
                  <a:lnTo>
                    <a:pt x="422" y="1566509"/>
                  </a:lnTo>
                </a:path>
              </a:pathLst>
            </a:custGeom>
            <a:noFill/>
            <a:ln w="2007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3BFB89C1-D6C3-C409-E9AB-A88EEF020B2B}"/>
                </a:ext>
              </a:extLst>
            </p:cNvPr>
            <p:cNvSpPr/>
            <p:nvPr/>
          </p:nvSpPr>
          <p:spPr>
            <a:xfrm>
              <a:off x="7978613" y="3478969"/>
              <a:ext cx="1686736" cy="1807217"/>
            </a:xfrm>
            <a:custGeom>
              <a:avLst/>
              <a:gdLst>
                <a:gd name="connsiteX0" fmla="*/ 614 w 1686736"/>
                <a:gd name="connsiteY0" fmla="*/ 482179 h 1807217"/>
                <a:gd name="connsiteX1" fmla="*/ 614 w 1686736"/>
                <a:gd name="connsiteY1" fmla="*/ 361697 h 1807217"/>
                <a:gd name="connsiteX2" fmla="*/ 121095 w 1686736"/>
                <a:gd name="connsiteY2" fmla="*/ 241216 h 1807217"/>
                <a:gd name="connsiteX3" fmla="*/ 603020 w 1686736"/>
                <a:gd name="connsiteY3" fmla="*/ 241216 h 1807217"/>
                <a:gd name="connsiteX4" fmla="*/ 843982 w 1686736"/>
                <a:gd name="connsiteY4" fmla="*/ 254 h 1807217"/>
                <a:gd name="connsiteX5" fmla="*/ 1084944 w 1686736"/>
                <a:gd name="connsiteY5" fmla="*/ 241216 h 1807217"/>
                <a:gd name="connsiteX6" fmla="*/ 1566869 w 1686736"/>
                <a:gd name="connsiteY6" fmla="*/ 241216 h 1807217"/>
                <a:gd name="connsiteX7" fmla="*/ 1687350 w 1686736"/>
                <a:gd name="connsiteY7" fmla="*/ 361697 h 1807217"/>
                <a:gd name="connsiteX8" fmla="*/ 1687350 w 1686736"/>
                <a:gd name="connsiteY8" fmla="*/ 482179 h 1807217"/>
                <a:gd name="connsiteX9" fmla="*/ 1687350 w 1686736"/>
                <a:gd name="connsiteY9" fmla="*/ 482179 h 1807217"/>
                <a:gd name="connsiteX10" fmla="*/ 1687350 w 1686736"/>
                <a:gd name="connsiteY10" fmla="*/ 1566509 h 1807217"/>
                <a:gd name="connsiteX11" fmla="*/ 614 w 1686736"/>
                <a:gd name="connsiteY11" fmla="*/ 1566509 h 1807217"/>
                <a:gd name="connsiteX12" fmla="*/ 614 w 1686736"/>
                <a:gd name="connsiteY12" fmla="*/ 482179 h 1807217"/>
                <a:gd name="connsiteX13" fmla="*/ 1687350 w 1686736"/>
                <a:gd name="connsiteY13" fmla="*/ 1566509 h 1807217"/>
                <a:gd name="connsiteX14" fmla="*/ 1687350 w 1686736"/>
                <a:gd name="connsiteY14" fmla="*/ 1686990 h 1807217"/>
                <a:gd name="connsiteX15" fmla="*/ 1566869 w 1686736"/>
                <a:gd name="connsiteY15" fmla="*/ 1807471 h 1807217"/>
                <a:gd name="connsiteX16" fmla="*/ 121095 w 1686736"/>
                <a:gd name="connsiteY16" fmla="*/ 1807471 h 1807217"/>
                <a:gd name="connsiteX17" fmla="*/ 614 w 1686736"/>
                <a:gd name="connsiteY17" fmla="*/ 1686990 h 1807217"/>
                <a:gd name="connsiteX18" fmla="*/ 614 w 1686736"/>
                <a:gd name="connsiteY18" fmla="*/ 1566509 h 180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736" h="1807217">
                  <a:moveTo>
                    <a:pt x="614" y="482179"/>
                  </a:moveTo>
                  <a:lnTo>
                    <a:pt x="614" y="361697"/>
                  </a:lnTo>
                  <a:cubicBezTo>
                    <a:pt x="614" y="295132"/>
                    <a:pt x="54630" y="241216"/>
                    <a:pt x="121095" y="241216"/>
                  </a:cubicBezTo>
                  <a:lnTo>
                    <a:pt x="603020" y="241216"/>
                  </a:lnTo>
                  <a:lnTo>
                    <a:pt x="843982" y="254"/>
                  </a:lnTo>
                  <a:lnTo>
                    <a:pt x="1084944" y="241216"/>
                  </a:lnTo>
                  <a:lnTo>
                    <a:pt x="1566869" y="241216"/>
                  </a:lnTo>
                  <a:cubicBezTo>
                    <a:pt x="1633435" y="241216"/>
                    <a:pt x="1687350" y="295132"/>
                    <a:pt x="1687350" y="361697"/>
                  </a:cubicBezTo>
                  <a:lnTo>
                    <a:pt x="1687350" y="482179"/>
                  </a:lnTo>
                  <a:moveTo>
                    <a:pt x="1687350" y="482179"/>
                  </a:moveTo>
                  <a:lnTo>
                    <a:pt x="1687350" y="1566509"/>
                  </a:lnTo>
                  <a:moveTo>
                    <a:pt x="614" y="1566509"/>
                  </a:moveTo>
                  <a:lnTo>
                    <a:pt x="614" y="482179"/>
                  </a:lnTo>
                  <a:moveTo>
                    <a:pt x="1687350" y="1566509"/>
                  </a:moveTo>
                  <a:lnTo>
                    <a:pt x="1687350" y="1686990"/>
                  </a:lnTo>
                  <a:cubicBezTo>
                    <a:pt x="1687350" y="1753556"/>
                    <a:pt x="1633435" y="1807471"/>
                    <a:pt x="1566869" y="1807471"/>
                  </a:cubicBezTo>
                  <a:lnTo>
                    <a:pt x="121095" y="1807471"/>
                  </a:lnTo>
                  <a:cubicBezTo>
                    <a:pt x="54529" y="1807471"/>
                    <a:pt x="614" y="1753556"/>
                    <a:pt x="614" y="1686990"/>
                  </a:cubicBezTo>
                  <a:lnTo>
                    <a:pt x="614" y="1566509"/>
                  </a:lnTo>
                </a:path>
              </a:pathLst>
            </a:custGeom>
            <a:noFill/>
            <a:ln w="2007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C75F9CB2-1568-6681-1F53-0926CB185DD9}"/>
                </a:ext>
              </a:extLst>
            </p:cNvPr>
            <p:cNvSpPr/>
            <p:nvPr/>
          </p:nvSpPr>
          <p:spPr>
            <a:xfrm>
              <a:off x="2466338" y="2081876"/>
              <a:ext cx="1094105" cy="1107451"/>
            </a:xfrm>
            <a:custGeom>
              <a:avLst/>
              <a:gdLst>
                <a:gd name="connsiteX0" fmla="*/ 100981 w 1094105"/>
                <a:gd name="connsiteY0" fmla="*/ 163946 h 1107451"/>
                <a:gd name="connsiteX1" fmla="*/ 261243 w 1094105"/>
                <a:gd name="connsiteY1" fmla="*/ 307539 h 1107451"/>
                <a:gd name="connsiteX2" fmla="*/ 48101 w 1094105"/>
                <a:gd name="connsiteY2" fmla="*/ 335510 h 1107451"/>
                <a:gd name="connsiteX3" fmla="*/ 231403 w 1094105"/>
                <a:gd name="connsiteY3" fmla="*/ 327933 h 1107451"/>
                <a:gd name="connsiteX4" fmla="*/ 944751 w 1094105"/>
                <a:gd name="connsiteY4" fmla="*/ 778929 h 1107451"/>
                <a:gd name="connsiteX5" fmla="*/ 472405 w 1094105"/>
                <a:gd name="connsiteY5" fmla="*/ 1107561 h 1107451"/>
                <a:gd name="connsiteX6" fmla="*/ 62 w 1094105"/>
                <a:gd name="connsiteY6" fmla="*/ 778929 h 1107451"/>
                <a:gd name="connsiteX7" fmla="*/ 306553 w 1094105"/>
                <a:gd name="connsiteY7" fmla="*/ 281999 h 1107451"/>
                <a:gd name="connsiteX8" fmla="*/ 741851 w 1094105"/>
                <a:gd name="connsiteY8" fmla="*/ 352931 h 1107451"/>
                <a:gd name="connsiteX9" fmla="*/ 638262 w 1094105"/>
                <a:gd name="connsiteY9" fmla="*/ 281999 h 1107451"/>
                <a:gd name="connsiteX10" fmla="*/ 638890 w 1094105"/>
                <a:gd name="connsiteY10" fmla="*/ 279763 h 1107451"/>
                <a:gd name="connsiteX11" fmla="*/ 472375 w 1094105"/>
                <a:gd name="connsiteY11" fmla="*/ 308495 h 1107451"/>
                <a:gd name="connsiteX12" fmla="*/ 305864 w 1094105"/>
                <a:gd name="connsiteY12" fmla="*/ 279763 h 1107451"/>
                <a:gd name="connsiteX13" fmla="*/ 399208 w 1094105"/>
                <a:gd name="connsiteY13" fmla="*/ 34108 h 1107451"/>
                <a:gd name="connsiteX14" fmla="*/ 545547 w 1094105"/>
                <a:gd name="connsiteY14" fmla="*/ 34108 h 1107451"/>
                <a:gd name="connsiteX15" fmla="*/ 638890 w 1094105"/>
                <a:gd name="connsiteY15" fmla="*/ 279763 h 1107451"/>
                <a:gd name="connsiteX16" fmla="*/ 1046081 w 1094105"/>
                <a:gd name="connsiteY16" fmla="*/ 393184 h 1107451"/>
                <a:gd name="connsiteX17" fmla="*/ 1094168 w 1094105"/>
                <a:gd name="connsiteY17" fmla="*/ 575155 h 1107451"/>
                <a:gd name="connsiteX18" fmla="*/ 913511 w 1094105"/>
                <a:gd name="connsiteY18" fmla="*/ 627966 h 1107451"/>
                <a:gd name="connsiteX19" fmla="*/ 1085217 w 1094105"/>
                <a:gd name="connsiteY19" fmla="*/ 570105 h 1107451"/>
                <a:gd name="connsiteX20" fmla="*/ 611536 w 1094105"/>
                <a:gd name="connsiteY20" fmla="*/ 630501 h 110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4105" h="1107451">
                  <a:moveTo>
                    <a:pt x="100981" y="163946"/>
                  </a:moveTo>
                  <a:cubicBezTo>
                    <a:pt x="171325" y="178846"/>
                    <a:pt x="241450" y="240031"/>
                    <a:pt x="261243" y="307539"/>
                  </a:cubicBezTo>
                  <a:moveTo>
                    <a:pt x="48101" y="335510"/>
                  </a:moveTo>
                  <a:cubicBezTo>
                    <a:pt x="106279" y="303947"/>
                    <a:pt x="181911" y="312414"/>
                    <a:pt x="231403" y="327933"/>
                  </a:cubicBezTo>
                  <a:moveTo>
                    <a:pt x="944751" y="778929"/>
                  </a:moveTo>
                  <a:cubicBezTo>
                    <a:pt x="944751" y="1018169"/>
                    <a:pt x="733277" y="1107561"/>
                    <a:pt x="472405" y="1107561"/>
                  </a:cubicBezTo>
                  <a:cubicBezTo>
                    <a:pt x="211538" y="1107561"/>
                    <a:pt x="62" y="1018169"/>
                    <a:pt x="62" y="778929"/>
                  </a:cubicBezTo>
                  <a:cubicBezTo>
                    <a:pt x="62" y="593207"/>
                    <a:pt x="127499" y="371780"/>
                    <a:pt x="306553" y="281999"/>
                  </a:cubicBezTo>
                  <a:moveTo>
                    <a:pt x="741851" y="352931"/>
                  </a:moveTo>
                  <a:cubicBezTo>
                    <a:pt x="709964" y="324662"/>
                    <a:pt x="675210" y="300527"/>
                    <a:pt x="638262" y="281999"/>
                  </a:cubicBezTo>
                  <a:moveTo>
                    <a:pt x="638890" y="279763"/>
                  </a:moveTo>
                  <a:cubicBezTo>
                    <a:pt x="638890" y="279763"/>
                    <a:pt x="587585" y="308495"/>
                    <a:pt x="472375" y="308495"/>
                  </a:cubicBezTo>
                  <a:cubicBezTo>
                    <a:pt x="357170" y="308495"/>
                    <a:pt x="305864" y="279763"/>
                    <a:pt x="305864" y="279763"/>
                  </a:cubicBezTo>
                  <a:cubicBezTo>
                    <a:pt x="150525" y="124034"/>
                    <a:pt x="211933" y="-81991"/>
                    <a:pt x="399208" y="34108"/>
                  </a:cubicBezTo>
                  <a:cubicBezTo>
                    <a:pt x="443628" y="61645"/>
                    <a:pt x="501125" y="61645"/>
                    <a:pt x="545547" y="34108"/>
                  </a:cubicBezTo>
                  <a:cubicBezTo>
                    <a:pt x="732820" y="-81991"/>
                    <a:pt x="794230" y="124034"/>
                    <a:pt x="638890" y="279763"/>
                  </a:cubicBezTo>
                  <a:close/>
                  <a:moveTo>
                    <a:pt x="1046081" y="393184"/>
                  </a:moveTo>
                  <a:lnTo>
                    <a:pt x="1094168" y="575155"/>
                  </a:lnTo>
                  <a:lnTo>
                    <a:pt x="913511" y="627966"/>
                  </a:lnTo>
                  <a:moveTo>
                    <a:pt x="1085217" y="570105"/>
                  </a:moveTo>
                  <a:cubicBezTo>
                    <a:pt x="894270" y="428142"/>
                    <a:pt x="714984" y="427082"/>
                    <a:pt x="611536" y="630501"/>
                  </a:cubicBezTo>
                </a:path>
              </a:pathLst>
            </a:custGeom>
            <a:noFill/>
            <a:ln w="20071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64751BE8-9B5D-7B41-B273-BDDAFF384439}"/>
                </a:ext>
              </a:extLst>
            </p:cNvPr>
            <p:cNvSpPr/>
            <p:nvPr/>
          </p:nvSpPr>
          <p:spPr>
            <a:xfrm>
              <a:off x="4389279" y="2058295"/>
              <a:ext cx="1154610" cy="1154610"/>
            </a:xfrm>
            <a:custGeom>
              <a:avLst/>
              <a:gdLst>
                <a:gd name="connsiteX0" fmla="*/ 799446 w 1154610"/>
                <a:gd name="connsiteY0" fmla="*/ 213462 h 1154610"/>
                <a:gd name="connsiteX1" fmla="*/ 652860 w 1154610"/>
                <a:gd name="connsiteY1" fmla="*/ 163262 h 1154610"/>
                <a:gd name="connsiteX2" fmla="*/ 652860 w 1154610"/>
                <a:gd name="connsiteY2" fmla="*/ 50310 h 1154610"/>
                <a:gd name="connsiteX3" fmla="*/ 602660 w 1154610"/>
                <a:gd name="connsiteY3" fmla="*/ 110 h 1154610"/>
                <a:gd name="connsiteX4" fmla="*/ 552459 w 1154610"/>
                <a:gd name="connsiteY4" fmla="*/ 110 h 1154610"/>
                <a:gd name="connsiteX5" fmla="*/ 502259 w 1154610"/>
                <a:gd name="connsiteY5" fmla="*/ 50310 h 1154610"/>
                <a:gd name="connsiteX6" fmla="*/ 502259 w 1154610"/>
                <a:gd name="connsiteY6" fmla="*/ 163262 h 1154610"/>
                <a:gd name="connsiteX7" fmla="*/ 355673 w 1154610"/>
                <a:gd name="connsiteY7" fmla="*/ 213462 h 1154610"/>
                <a:gd name="connsiteX8" fmla="*/ 276357 w 1154610"/>
                <a:gd name="connsiteY8" fmla="*/ 133643 h 1154610"/>
                <a:gd name="connsiteX9" fmla="*/ 205574 w 1154610"/>
                <a:gd name="connsiteY9" fmla="*/ 133643 h 1154610"/>
                <a:gd name="connsiteX10" fmla="*/ 133787 w 1154610"/>
                <a:gd name="connsiteY10" fmla="*/ 204928 h 1154610"/>
                <a:gd name="connsiteX11" fmla="*/ 118938 w 1154610"/>
                <a:gd name="connsiteY11" fmla="*/ 240570 h 1154610"/>
                <a:gd name="connsiteX12" fmla="*/ 133787 w 1154610"/>
                <a:gd name="connsiteY12" fmla="*/ 276213 h 1154610"/>
                <a:gd name="connsiteX13" fmla="*/ 213606 w 1154610"/>
                <a:gd name="connsiteY13" fmla="*/ 355529 h 1154610"/>
                <a:gd name="connsiteX14" fmla="*/ 163406 w 1154610"/>
                <a:gd name="connsiteY14" fmla="*/ 502115 h 1154610"/>
                <a:gd name="connsiteX15" fmla="*/ 50454 w 1154610"/>
                <a:gd name="connsiteY15" fmla="*/ 502115 h 1154610"/>
                <a:gd name="connsiteX16" fmla="*/ 254 w 1154610"/>
                <a:gd name="connsiteY16" fmla="*/ 552315 h 1154610"/>
                <a:gd name="connsiteX17" fmla="*/ 254 w 1154610"/>
                <a:gd name="connsiteY17" fmla="*/ 602516 h 1154610"/>
                <a:gd name="connsiteX18" fmla="*/ 50454 w 1154610"/>
                <a:gd name="connsiteY18" fmla="*/ 652716 h 1154610"/>
                <a:gd name="connsiteX19" fmla="*/ 163406 w 1154610"/>
                <a:gd name="connsiteY19" fmla="*/ 652716 h 1154610"/>
                <a:gd name="connsiteX20" fmla="*/ 213606 w 1154610"/>
                <a:gd name="connsiteY20" fmla="*/ 799302 h 1154610"/>
                <a:gd name="connsiteX21" fmla="*/ 133787 w 1154610"/>
                <a:gd name="connsiteY21" fmla="*/ 878618 h 1154610"/>
                <a:gd name="connsiteX22" fmla="*/ 133787 w 1154610"/>
                <a:gd name="connsiteY22" fmla="*/ 949401 h 1154610"/>
                <a:gd name="connsiteX23" fmla="*/ 204570 w 1154610"/>
                <a:gd name="connsiteY23" fmla="*/ 1020686 h 1154610"/>
                <a:gd name="connsiteX24" fmla="*/ 240212 w 1154610"/>
                <a:gd name="connsiteY24" fmla="*/ 1035535 h 1154610"/>
                <a:gd name="connsiteX25" fmla="*/ 275855 w 1154610"/>
                <a:gd name="connsiteY25" fmla="*/ 1020686 h 1154610"/>
                <a:gd name="connsiteX26" fmla="*/ 355673 w 1154610"/>
                <a:gd name="connsiteY26" fmla="*/ 940867 h 1154610"/>
                <a:gd name="connsiteX27" fmla="*/ 502259 w 1154610"/>
                <a:gd name="connsiteY27" fmla="*/ 991068 h 1154610"/>
                <a:gd name="connsiteX28" fmla="*/ 502259 w 1154610"/>
                <a:gd name="connsiteY28" fmla="*/ 1104521 h 1154610"/>
                <a:gd name="connsiteX29" fmla="*/ 552459 w 1154610"/>
                <a:gd name="connsiteY29" fmla="*/ 1154721 h 1154610"/>
                <a:gd name="connsiteX30" fmla="*/ 602660 w 1154610"/>
                <a:gd name="connsiteY30" fmla="*/ 1154721 h 1154610"/>
                <a:gd name="connsiteX31" fmla="*/ 652860 w 1154610"/>
                <a:gd name="connsiteY31" fmla="*/ 1104521 h 1154610"/>
                <a:gd name="connsiteX32" fmla="*/ 652860 w 1154610"/>
                <a:gd name="connsiteY32" fmla="*/ 991569 h 1154610"/>
                <a:gd name="connsiteX33" fmla="*/ 799446 w 1154610"/>
                <a:gd name="connsiteY33" fmla="*/ 941369 h 1154610"/>
                <a:gd name="connsiteX34" fmla="*/ 878762 w 1154610"/>
                <a:gd name="connsiteY34" fmla="*/ 1021188 h 1154610"/>
                <a:gd name="connsiteX35" fmla="*/ 949545 w 1154610"/>
                <a:gd name="connsiteY35" fmla="*/ 1021188 h 1154610"/>
                <a:gd name="connsiteX36" fmla="*/ 1020830 w 1154610"/>
                <a:gd name="connsiteY36" fmla="*/ 949903 h 1154610"/>
                <a:gd name="connsiteX37" fmla="*/ 1020830 w 1154610"/>
                <a:gd name="connsiteY37" fmla="*/ 879120 h 1154610"/>
                <a:gd name="connsiteX38" fmla="*/ 941011 w 1154610"/>
                <a:gd name="connsiteY38" fmla="*/ 799302 h 1154610"/>
                <a:gd name="connsiteX39" fmla="*/ 991212 w 1154610"/>
                <a:gd name="connsiteY39" fmla="*/ 652716 h 1154610"/>
                <a:gd name="connsiteX40" fmla="*/ 1104665 w 1154610"/>
                <a:gd name="connsiteY40" fmla="*/ 652716 h 1154610"/>
                <a:gd name="connsiteX41" fmla="*/ 1154865 w 1154610"/>
                <a:gd name="connsiteY41" fmla="*/ 602516 h 1154610"/>
                <a:gd name="connsiteX42" fmla="*/ 1154865 w 1154610"/>
                <a:gd name="connsiteY42" fmla="*/ 552315 h 1154610"/>
                <a:gd name="connsiteX43" fmla="*/ 1104665 w 1154610"/>
                <a:gd name="connsiteY43" fmla="*/ 502115 h 1154610"/>
                <a:gd name="connsiteX44" fmla="*/ 991713 w 1154610"/>
                <a:gd name="connsiteY44" fmla="*/ 502115 h 1154610"/>
                <a:gd name="connsiteX45" fmla="*/ 967115 w 1154610"/>
                <a:gd name="connsiteY45" fmla="*/ 414264 h 1154610"/>
                <a:gd name="connsiteX46" fmla="*/ 1154865 w 1154610"/>
                <a:gd name="connsiteY46" fmla="*/ 110 h 1154610"/>
                <a:gd name="connsiteX47" fmla="*/ 614708 w 1154610"/>
                <a:gd name="connsiteY47" fmla="*/ 657736 h 1154610"/>
                <a:gd name="connsiteX48" fmla="*/ 577560 w 1154610"/>
                <a:gd name="connsiteY48" fmla="*/ 677816 h 1154610"/>
                <a:gd name="connsiteX49" fmla="*/ 538905 w 1154610"/>
                <a:gd name="connsiteY49" fmla="*/ 661250 h 1154610"/>
                <a:gd name="connsiteX50" fmla="*/ 376758 w 1154610"/>
                <a:gd name="connsiteY50" fmla="*/ 477015 h 115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54610" h="1154610">
                  <a:moveTo>
                    <a:pt x="799446" y="213462"/>
                  </a:moveTo>
                  <a:cubicBezTo>
                    <a:pt x="752981" y="190410"/>
                    <a:pt x="703702" y="173533"/>
                    <a:pt x="652860" y="163262"/>
                  </a:cubicBezTo>
                  <a:lnTo>
                    <a:pt x="652860" y="50310"/>
                  </a:lnTo>
                  <a:cubicBezTo>
                    <a:pt x="652860" y="22586"/>
                    <a:pt x="630385" y="110"/>
                    <a:pt x="602660" y="110"/>
                  </a:cubicBezTo>
                  <a:lnTo>
                    <a:pt x="552459" y="110"/>
                  </a:lnTo>
                  <a:cubicBezTo>
                    <a:pt x="524734" y="110"/>
                    <a:pt x="502259" y="22586"/>
                    <a:pt x="502259" y="50310"/>
                  </a:cubicBezTo>
                  <a:lnTo>
                    <a:pt x="502259" y="163262"/>
                  </a:lnTo>
                  <a:cubicBezTo>
                    <a:pt x="451417" y="173533"/>
                    <a:pt x="402138" y="190410"/>
                    <a:pt x="355673" y="213462"/>
                  </a:cubicBezTo>
                  <a:lnTo>
                    <a:pt x="276357" y="133643"/>
                  </a:lnTo>
                  <a:cubicBezTo>
                    <a:pt x="256777" y="114179"/>
                    <a:pt x="225154" y="114179"/>
                    <a:pt x="205574" y="133643"/>
                  </a:cubicBezTo>
                  <a:lnTo>
                    <a:pt x="133787" y="204928"/>
                  </a:lnTo>
                  <a:cubicBezTo>
                    <a:pt x="124284" y="214354"/>
                    <a:pt x="118938" y="227185"/>
                    <a:pt x="118938" y="240570"/>
                  </a:cubicBezTo>
                  <a:cubicBezTo>
                    <a:pt x="118938" y="253956"/>
                    <a:pt x="124284" y="266787"/>
                    <a:pt x="133787" y="276213"/>
                  </a:cubicBezTo>
                  <a:lnTo>
                    <a:pt x="213606" y="355529"/>
                  </a:lnTo>
                  <a:cubicBezTo>
                    <a:pt x="190554" y="401994"/>
                    <a:pt x="173677" y="451273"/>
                    <a:pt x="163406" y="502115"/>
                  </a:cubicBezTo>
                  <a:lnTo>
                    <a:pt x="50454" y="502115"/>
                  </a:lnTo>
                  <a:cubicBezTo>
                    <a:pt x="22730" y="502115"/>
                    <a:pt x="254" y="524590"/>
                    <a:pt x="254" y="552315"/>
                  </a:cubicBezTo>
                  <a:lnTo>
                    <a:pt x="254" y="602516"/>
                  </a:lnTo>
                  <a:cubicBezTo>
                    <a:pt x="254" y="630241"/>
                    <a:pt x="22730" y="652716"/>
                    <a:pt x="50454" y="652716"/>
                  </a:cubicBezTo>
                  <a:lnTo>
                    <a:pt x="163406" y="652716"/>
                  </a:lnTo>
                  <a:cubicBezTo>
                    <a:pt x="173677" y="703558"/>
                    <a:pt x="190554" y="752837"/>
                    <a:pt x="213606" y="799302"/>
                  </a:cubicBezTo>
                  <a:lnTo>
                    <a:pt x="133787" y="878618"/>
                  </a:lnTo>
                  <a:cubicBezTo>
                    <a:pt x="114323" y="898198"/>
                    <a:pt x="114323" y="929821"/>
                    <a:pt x="133787" y="949401"/>
                  </a:cubicBezTo>
                  <a:lnTo>
                    <a:pt x="204570" y="1020686"/>
                  </a:lnTo>
                  <a:cubicBezTo>
                    <a:pt x="213996" y="1030189"/>
                    <a:pt x="226827" y="1035535"/>
                    <a:pt x="240212" y="1035535"/>
                  </a:cubicBezTo>
                  <a:cubicBezTo>
                    <a:pt x="253598" y="1035535"/>
                    <a:pt x="266429" y="1030189"/>
                    <a:pt x="275855" y="1020686"/>
                  </a:cubicBezTo>
                  <a:lnTo>
                    <a:pt x="355673" y="940867"/>
                  </a:lnTo>
                  <a:cubicBezTo>
                    <a:pt x="402138" y="963919"/>
                    <a:pt x="451417" y="980796"/>
                    <a:pt x="502259" y="991068"/>
                  </a:cubicBezTo>
                  <a:lnTo>
                    <a:pt x="502259" y="1104521"/>
                  </a:lnTo>
                  <a:cubicBezTo>
                    <a:pt x="502259" y="1132245"/>
                    <a:pt x="524734" y="1154721"/>
                    <a:pt x="552459" y="1154721"/>
                  </a:cubicBezTo>
                  <a:lnTo>
                    <a:pt x="602660" y="1154721"/>
                  </a:lnTo>
                  <a:cubicBezTo>
                    <a:pt x="630385" y="1154721"/>
                    <a:pt x="652860" y="1132245"/>
                    <a:pt x="652860" y="1104521"/>
                  </a:cubicBezTo>
                  <a:lnTo>
                    <a:pt x="652860" y="991569"/>
                  </a:lnTo>
                  <a:cubicBezTo>
                    <a:pt x="703702" y="981298"/>
                    <a:pt x="752981" y="964422"/>
                    <a:pt x="799446" y="941369"/>
                  </a:cubicBezTo>
                  <a:lnTo>
                    <a:pt x="878762" y="1021188"/>
                  </a:lnTo>
                  <a:cubicBezTo>
                    <a:pt x="898342" y="1040652"/>
                    <a:pt x="929965" y="1040652"/>
                    <a:pt x="949545" y="1021188"/>
                  </a:cubicBezTo>
                  <a:lnTo>
                    <a:pt x="1020830" y="949903"/>
                  </a:lnTo>
                  <a:cubicBezTo>
                    <a:pt x="1040294" y="930323"/>
                    <a:pt x="1040294" y="898700"/>
                    <a:pt x="1020830" y="879120"/>
                  </a:cubicBezTo>
                  <a:lnTo>
                    <a:pt x="941011" y="799302"/>
                  </a:lnTo>
                  <a:cubicBezTo>
                    <a:pt x="964063" y="752837"/>
                    <a:pt x="980940" y="703558"/>
                    <a:pt x="991212" y="652716"/>
                  </a:cubicBezTo>
                  <a:lnTo>
                    <a:pt x="1104665" y="652716"/>
                  </a:lnTo>
                  <a:cubicBezTo>
                    <a:pt x="1132389" y="652716"/>
                    <a:pt x="1154865" y="630241"/>
                    <a:pt x="1154865" y="602516"/>
                  </a:cubicBezTo>
                  <a:lnTo>
                    <a:pt x="1154865" y="552315"/>
                  </a:lnTo>
                  <a:cubicBezTo>
                    <a:pt x="1154865" y="524590"/>
                    <a:pt x="1132389" y="502115"/>
                    <a:pt x="1104665" y="502115"/>
                  </a:cubicBezTo>
                  <a:lnTo>
                    <a:pt x="991713" y="502115"/>
                  </a:lnTo>
                  <a:cubicBezTo>
                    <a:pt x="985689" y="477015"/>
                    <a:pt x="977657" y="444384"/>
                    <a:pt x="967115" y="414264"/>
                  </a:cubicBezTo>
                  <a:moveTo>
                    <a:pt x="1154865" y="110"/>
                  </a:moveTo>
                  <a:lnTo>
                    <a:pt x="614708" y="657736"/>
                  </a:lnTo>
                  <a:cubicBezTo>
                    <a:pt x="605879" y="669566"/>
                    <a:pt x="592292" y="676910"/>
                    <a:pt x="577560" y="677816"/>
                  </a:cubicBezTo>
                  <a:cubicBezTo>
                    <a:pt x="562871" y="678218"/>
                    <a:pt x="548744" y="672163"/>
                    <a:pt x="538905" y="661250"/>
                  </a:cubicBezTo>
                  <a:lnTo>
                    <a:pt x="376758" y="477015"/>
                  </a:lnTo>
                </a:path>
              </a:pathLst>
            </a:custGeom>
            <a:noFill/>
            <a:ln w="20071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AE6037CE-ECB9-4EAB-5966-D7A9BBB9985C}"/>
                </a:ext>
              </a:extLst>
            </p:cNvPr>
            <p:cNvSpPr/>
            <p:nvPr/>
          </p:nvSpPr>
          <p:spPr>
            <a:xfrm>
              <a:off x="6329527" y="2070845"/>
              <a:ext cx="1129510" cy="1129510"/>
            </a:xfrm>
            <a:custGeom>
              <a:avLst/>
              <a:gdLst>
                <a:gd name="connsiteX0" fmla="*/ 703253 w 1129510"/>
                <a:gd name="connsiteY0" fmla="*/ 803318 h 1129510"/>
                <a:gd name="connsiteX1" fmla="*/ 703253 w 1129510"/>
                <a:gd name="connsiteY1" fmla="*/ 1129621 h 1129510"/>
                <a:gd name="connsiteX2" fmla="*/ 201248 w 1129510"/>
                <a:gd name="connsiteY2" fmla="*/ 1129621 h 1129510"/>
                <a:gd name="connsiteX3" fmla="*/ 201248 w 1129510"/>
                <a:gd name="connsiteY3" fmla="*/ 502115 h 1129510"/>
                <a:gd name="connsiteX4" fmla="*/ 251448 w 1129510"/>
                <a:gd name="connsiteY4" fmla="*/ 451914 h 1129510"/>
                <a:gd name="connsiteX5" fmla="*/ 339299 w 1129510"/>
                <a:gd name="connsiteY5" fmla="*/ 451914 h 1129510"/>
                <a:gd name="connsiteX6" fmla="*/ 50646 w 1129510"/>
                <a:gd name="connsiteY6" fmla="*/ 803318 h 1129510"/>
                <a:gd name="connsiteX7" fmla="*/ 201248 w 1129510"/>
                <a:gd name="connsiteY7" fmla="*/ 803318 h 1129510"/>
                <a:gd name="connsiteX8" fmla="*/ 201248 w 1129510"/>
                <a:gd name="connsiteY8" fmla="*/ 803318 h 1129510"/>
                <a:gd name="connsiteX9" fmla="*/ 201248 w 1129510"/>
                <a:gd name="connsiteY9" fmla="*/ 1129621 h 1129510"/>
                <a:gd name="connsiteX10" fmla="*/ 201248 w 1129510"/>
                <a:gd name="connsiteY10" fmla="*/ 1129621 h 1129510"/>
                <a:gd name="connsiteX11" fmla="*/ 446 w 1129510"/>
                <a:gd name="connsiteY11" fmla="*/ 1129621 h 1129510"/>
                <a:gd name="connsiteX12" fmla="*/ 446 w 1129510"/>
                <a:gd name="connsiteY12" fmla="*/ 1129621 h 1129510"/>
                <a:gd name="connsiteX13" fmla="*/ 446 w 1129510"/>
                <a:gd name="connsiteY13" fmla="*/ 853518 h 1129510"/>
                <a:gd name="connsiteX14" fmla="*/ 50646 w 1129510"/>
                <a:gd name="connsiteY14" fmla="*/ 803318 h 1129510"/>
                <a:gd name="connsiteX15" fmla="*/ 703253 w 1129510"/>
                <a:gd name="connsiteY15" fmla="*/ 803318 h 1129510"/>
                <a:gd name="connsiteX16" fmla="*/ 853854 w 1129510"/>
                <a:gd name="connsiteY16" fmla="*/ 803318 h 1129510"/>
                <a:gd name="connsiteX17" fmla="*/ 904055 w 1129510"/>
                <a:gd name="connsiteY17" fmla="*/ 853518 h 1129510"/>
                <a:gd name="connsiteX18" fmla="*/ 904055 w 1129510"/>
                <a:gd name="connsiteY18" fmla="*/ 1129621 h 1129510"/>
                <a:gd name="connsiteX19" fmla="*/ 904055 w 1129510"/>
                <a:gd name="connsiteY19" fmla="*/ 1129621 h 1129510"/>
                <a:gd name="connsiteX20" fmla="*/ 703253 w 1129510"/>
                <a:gd name="connsiteY20" fmla="*/ 1129621 h 1129510"/>
                <a:gd name="connsiteX21" fmla="*/ 703253 w 1129510"/>
                <a:gd name="connsiteY21" fmla="*/ 1129621 h 1129510"/>
                <a:gd name="connsiteX22" fmla="*/ 703253 w 1129510"/>
                <a:gd name="connsiteY22" fmla="*/ 803318 h 1129510"/>
                <a:gd name="connsiteX23" fmla="*/ 703253 w 1129510"/>
                <a:gd name="connsiteY23" fmla="*/ 803318 h 1129510"/>
                <a:gd name="connsiteX24" fmla="*/ 477351 w 1129510"/>
                <a:gd name="connsiteY24" fmla="*/ 326413 h 1129510"/>
                <a:gd name="connsiteX25" fmla="*/ 803654 w 1129510"/>
                <a:gd name="connsiteY25" fmla="*/ 652716 h 1129510"/>
                <a:gd name="connsiteX26" fmla="*/ 1129957 w 1129510"/>
                <a:gd name="connsiteY26" fmla="*/ 326413 h 1129510"/>
                <a:gd name="connsiteX27" fmla="*/ 803654 w 1129510"/>
                <a:gd name="connsiteY27" fmla="*/ 110 h 1129510"/>
                <a:gd name="connsiteX28" fmla="*/ 477351 w 1129510"/>
                <a:gd name="connsiteY28" fmla="*/ 326413 h 1129510"/>
                <a:gd name="connsiteX29" fmla="*/ 627952 w 1129510"/>
                <a:gd name="connsiteY29" fmla="*/ 288763 h 1129510"/>
                <a:gd name="connsiteX30" fmla="*/ 640502 w 1129510"/>
                <a:gd name="connsiteY30" fmla="*/ 301313 h 1129510"/>
                <a:gd name="connsiteX31" fmla="*/ 653052 w 1129510"/>
                <a:gd name="connsiteY31" fmla="*/ 288763 h 1129510"/>
                <a:gd name="connsiteX32" fmla="*/ 640502 w 1129510"/>
                <a:gd name="connsiteY32" fmla="*/ 276213 h 1129510"/>
                <a:gd name="connsiteX33" fmla="*/ 627952 w 1129510"/>
                <a:gd name="connsiteY33" fmla="*/ 288763 h 1129510"/>
                <a:gd name="connsiteX34" fmla="*/ 954255 w 1129510"/>
                <a:gd name="connsiteY34" fmla="*/ 288763 h 1129510"/>
                <a:gd name="connsiteX35" fmla="*/ 966805 w 1129510"/>
                <a:gd name="connsiteY35" fmla="*/ 301313 h 1129510"/>
                <a:gd name="connsiteX36" fmla="*/ 979355 w 1129510"/>
                <a:gd name="connsiteY36" fmla="*/ 288763 h 1129510"/>
                <a:gd name="connsiteX37" fmla="*/ 966805 w 1129510"/>
                <a:gd name="connsiteY37" fmla="*/ 276213 h 1129510"/>
                <a:gd name="connsiteX38" fmla="*/ 954255 w 1129510"/>
                <a:gd name="connsiteY38" fmla="*/ 288763 h 1129510"/>
                <a:gd name="connsiteX39" fmla="*/ 912287 w 1129510"/>
                <a:gd name="connsiteY39" fmla="*/ 418581 h 1129510"/>
                <a:gd name="connsiteX40" fmla="*/ 695020 w 1129510"/>
                <a:gd name="connsiteY40" fmla="*/ 418581 h 1129510"/>
                <a:gd name="connsiteX41" fmla="*/ 382472 w 1129510"/>
                <a:gd name="connsiteY41" fmla="*/ 779472 h 1129510"/>
                <a:gd name="connsiteX42" fmla="*/ 522029 w 1129510"/>
                <a:gd name="connsiteY42" fmla="*/ 779472 h 1129510"/>
                <a:gd name="connsiteX43" fmla="*/ 382472 w 1129510"/>
                <a:gd name="connsiteY43" fmla="*/ 612305 h 1129510"/>
                <a:gd name="connsiteX44" fmla="*/ 452250 w 1129510"/>
                <a:gd name="connsiteY44" fmla="*/ 612305 h 1129510"/>
                <a:gd name="connsiteX45" fmla="*/ 382472 w 1129510"/>
                <a:gd name="connsiteY45" fmla="*/ 946640 h 1129510"/>
                <a:gd name="connsiteX46" fmla="*/ 522029 w 1129510"/>
                <a:gd name="connsiteY46" fmla="*/ 946640 h 1129510"/>
                <a:gd name="connsiteX47" fmla="*/ 703253 w 1129510"/>
                <a:gd name="connsiteY47" fmla="*/ 911500 h 1129510"/>
                <a:gd name="connsiteX48" fmla="*/ 772780 w 1129510"/>
                <a:gd name="connsiteY48" fmla="*/ 911500 h 1129510"/>
                <a:gd name="connsiteX49" fmla="*/ 703253 w 1129510"/>
                <a:gd name="connsiteY49" fmla="*/ 1014210 h 1129510"/>
                <a:gd name="connsiteX50" fmla="*/ 772780 w 1129510"/>
                <a:gd name="connsiteY50" fmla="*/ 1014210 h 1129510"/>
                <a:gd name="connsiteX51" fmla="*/ 131720 w 1129510"/>
                <a:gd name="connsiteY51" fmla="*/ 911500 h 1129510"/>
                <a:gd name="connsiteX52" fmla="*/ 201248 w 1129510"/>
                <a:gd name="connsiteY52" fmla="*/ 911500 h 1129510"/>
                <a:gd name="connsiteX53" fmla="*/ 131720 w 1129510"/>
                <a:gd name="connsiteY53" fmla="*/ 1014210 h 1129510"/>
                <a:gd name="connsiteX54" fmla="*/ 201248 w 1129510"/>
                <a:gd name="connsiteY54" fmla="*/ 1014210 h 11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29510" h="1129510">
                  <a:moveTo>
                    <a:pt x="703253" y="803318"/>
                  </a:moveTo>
                  <a:lnTo>
                    <a:pt x="703253" y="1129621"/>
                  </a:lnTo>
                  <a:lnTo>
                    <a:pt x="201248" y="1129621"/>
                  </a:lnTo>
                  <a:lnTo>
                    <a:pt x="201248" y="502115"/>
                  </a:lnTo>
                  <a:cubicBezTo>
                    <a:pt x="201248" y="474390"/>
                    <a:pt x="223723" y="451914"/>
                    <a:pt x="251448" y="451914"/>
                  </a:cubicBezTo>
                  <a:lnTo>
                    <a:pt x="339299" y="451914"/>
                  </a:lnTo>
                  <a:moveTo>
                    <a:pt x="50646" y="803318"/>
                  </a:moveTo>
                  <a:lnTo>
                    <a:pt x="201248" y="803318"/>
                  </a:lnTo>
                  <a:lnTo>
                    <a:pt x="201248" y="803318"/>
                  </a:lnTo>
                  <a:lnTo>
                    <a:pt x="201248" y="1129621"/>
                  </a:lnTo>
                  <a:lnTo>
                    <a:pt x="201248" y="1129621"/>
                  </a:lnTo>
                  <a:lnTo>
                    <a:pt x="446" y="1129621"/>
                  </a:lnTo>
                  <a:lnTo>
                    <a:pt x="446" y="1129621"/>
                  </a:lnTo>
                  <a:lnTo>
                    <a:pt x="446" y="853518"/>
                  </a:lnTo>
                  <a:cubicBezTo>
                    <a:pt x="446" y="825793"/>
                    <a:pt x="22922" y="803318"/>
                    <a:pt x="50646" y="803318"/>
                  </a:cubicBezTo>
                  <a:close/>
                  <a:moveTo>
                    <a:pt x="703253" y="803318"/>
                  </a:moveTo>
                  <a:lnTo>
                    <a:pt x="853854" y="803318"/>
                  </a:lnTo>
                  <a:cubicBezTo>
                    <a:pt x="881579" y="803318"/>
                    <a:pt x="904055" y="825793"/>
                    <a:pt x="904055" y="853518"/>
                  </a:cubicBezTo>
                  <a:lnTo>
                    <a:pt x="904055" y="1129621"/>
                  </a:lnTo>
                  <a:lnTo>
                    <a:pt x="904055" y="1129621"/>
                  </a:lnTo>
                  <a:lnTo>
                    <a:pt x="703253" y="1129621"/>
                  </a:lnTo>
                  <a:lnTo>
                    <a:pt x="703253" y="1129621"/>
                  </a:lnTo>
                  <a:lnTo>
                    <a:pt x="703253" y="803318"/>
                  </a:lnTo>
                  <a:lnTo>
                    <a:pt x="703253" y="803318"/>
                  </a:lnTo>
                  <a:close/>
                  <a:moveTo>
                    <a:pt x="477351" y="326413"/>
                  </a:moveTo>
                  <a:cubicBezTo>
                    <a:pt x="477351" y="506625"/>
                    <a:pt x="623441" y="652716"/>
                    <a:pt x="803654" y="652716"/>
                  </a:cubicBezTo>
                  <a:cubicBezTo>
                    <a:pt x="983866" y="652716"/>
                    <a:pt x="1129957" y="506625"/>
                    <a:pt x="1129957" y="326413"/>
                  </a:cubicBezTo>
                  <a:cubicBezTo>
                    <a:pt x="1129957" y="146201"/>
                    <a:pt x="983866" y="110"/>
                    <a:pt x="803654" y="110"/>
                  </a:cubicBezTo>
                  <a:cubicBezTo>
                    <a:pt x="623441" y="110"/>
                    <a:pt x="477351" y="146201"/>
                    <a:pt x="477351" y="326413"/>
                  </a:cubicBezTo>
                  <a:moveTo>
                    <a:pt x="627952" y="288763"/>
                  </a:moveTo>
                  <a:cubicBezTo>
                    <a:pt x="627952" y="295694"/>
                    <a:pt x="633571" y="301313"/>
                    <a:pt x="640502" y="301313"/>
                  </a:cubicBezTo>
                  <a:cubicBezTo>
                    <a:pt x="647433" y="301313"/>
                    <a:pt x="653052" y="295694"/>
                    <a:pt x="653052" y="288763"/>
                  </a:cubicBezTo>
                  <a:cubicBezTo>
                    <a:pt x="653052" y="281832"/>
                    <a:pt x="647433" y="276213"/>
                    <a:pt x="640502" y="276213"/>
                  </a:cubicBezTo>
                  <a:cubicBezTo>
                    <a:pt x="633571" y="276213"/>
                    <a:pt x="627952" y="281832"/>
                    <a:pt x="627952" y="288763"/>
                  </a:cubicBezTo>
                  <a:moveTo>
                    <a:pt x="954255" y="288763"/>
                  </a:moveTo>
                  <a:cubicBezTo>
                    <a:pt x="954255" y="295694"/>
                    <a:pt x="959874" y="301313"/>
                    <a:pt x="966805" y="301313"/>
                  </a:cubicBezTo>
                  <a:cubicBezTo>
                    <a:pt x="973736" y="301313"/>
                    <a:pt x="979355" y="295694"/>
                    <a:pt x="979355" y="288763"/>
                  </a:cubicBezTo>
                  <a:cubicBezTo>
                    <a:pt x="979355" y="281832"/>
                    <a:pt x="973736" y="276213"/>
                    <a:pt x="966805" y="276213"/>
                  </a:cubicBezTo>
                  <a:cubicBezTo>
                    <a:pt x="959874" y="276213"/>
                    <a:pt x="954255" y="281832"/>
                    <a:pt x="954255" y="288763"/>
                  </a:cubicBezTo>
                  <a:moveTo>
                    <a:pt x="912287" y="418581"/>
                  </a:moveTo>
                  <a:cubicBezTo>
                    <a:pt x="852283" y="478560"/>
                    <a:pt x="755024" y="478560"/>
                    <a:pt x="695020" y="418581"/>
                  </a:cubicBezTo>
                  <a:moveTo>
                    <a:pt x="382472" y="779472"/>
                  </a:moveTo>
                  <a:lnTo>
                    <a:pt x="522029" y="779472"/>
                  </a:lnTo>
                  <a:moveTo>
                    <a:pt x="382472" y="612305"/>
                  </a:moveTo>
                  <a:lnTo>
                    <a:pt x="452250" y="612305"/>
                  </a:lnTo>
                  <a:moveTo>
                    <a:pt x="382472" y="946640"/>
                  </a:moveTo>
                  <a:lnTo>
                    <a:pt x="522029" y="946640"/>
                  </a:lnTo>
                  <a:moveTo>
                    <a:pt x="703253" y="911500"/>
                  </a:moveTo>
                  <a:lnTo>
                    <a:pt x="772780" y="911500"/>
                  </a:lnTo>
                  <a:moveTo>
                    <a:pt x="703253" y="1014210"/>
                  </a:moveTo>
                  <a:lnTo>
                    <a:pt x="772780" y="1014210"/>
                  </a:lnTo>
                  <a:moveTo>
                    <a:pt x="131720" y="911500"/>
                  </a:moveTo>
                  <a:lnTo>
                    <a:pt x="201248" y="911500"/>
                  </a:lnTo>
                  <a:moveTo>
                    <a:pt x="131720" y="1014210"/>
                  </a:moveTo>
                  <a:lnTo>
                    <a:pt x="201248" y="1014210"/>
                  </a:lnTo>
                </a:path>
              </a:pathLst>
            </a:custGeom>
            <a:noFill/>
            <a:ln w="20071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0EF7236-0343-E395-3B7E-228F9BD335D3}"/>
                </a:ext>
              </a:extLst>
            </p:cNvPr>
            <p:cNvSpPr/>
            <p:nvPr/>
          </p:nvSpPr>
          <p:spPr>
            <a:xfrm>
              <a:off x="8269776" y="2084600"/>
              <a:ext cx="1104410" cy="1102050"/>
            </a:xfrm>
            <a:custGeom>
              <a:avLst/>
              <a:gdLst>
                <a:gd name="connsiteX0" fmla="*/ 415294 w 1104410"/>
                <a:gd name="connsiteY0" fmla="*/ 828819 h 1102050"/>
                <a:gd name="connsiteX1" fmla="*/ 101039 w 1104410"/>
                <a:gd name="connsiteY1" fmla="*/ 828819 h 1102050"/>
                <a:gd name="connsiteX2" fmla="*/ 638 w 1104410"/>
                <a:gd name="connsiteY2" fmla="*/ 728418 h 1102050"/>
                <a:gd name="connsiteX3" fmla="*/ 638 w 1104410"/>
                <a:gd name="connsiteY3" fmla="*/ 100511 h 1102050"/>
                <a:gd name="connsiteX4" fmla="*/ 101039 w 1104410"/>
                <a:gd name="connsiteY4" fmla="*/ 110 h 1102050"/>
                <a:gd name="connsiteX5" fmla="*/ 854498 w 1104410"/>
                <a:gd name="connsiteY5" fmla="*/ 110 h 1102050"/>
                <a:gd name="connsiteX6" fmla="*/ 954899 w 1104410"/>
                <a:gd name="connsiteY6" fmla="*/ 100511 h 1102050"/>
                <a:gd name="connsiteX7" fmla="*/ 954899 w 1104410"/>
                <a:gd name="connsiteY7" fmla="*/ 442326 h 1102050"/>
                <a:gd name="connsiteX8" fmla="*/ 638 w 1104410"/>
                <a:gd name="connsiteY8" fmla="*/ 196193 h 1102050"/>
                <a:gd name="connsiteX9" fmla="*/ 954949 w 1104410"/>
                <a:gd name="connsiteY9" fmla="*/ 196193 h 1102050"/>
                <a:gd name="connsiteX10" fmla="*/ 638 w 1104410"/>
                <a:gd name="connsiteY10" fmla="*/ 613058 h 1102050"/>
                <a:gd name="connsiteX11" fmla="*/ 420716 w 1104410"/>
                <a:gd name="connsiteY11" fmla="*/ 613058 h 1102050"/>
                <a:gd name="connsiteX12" fmla="*/ 638 w 1104410"/>
                <a:gd name="connsiteY12" fmla="*/ 404977 h 1102050"/>
                <a:gd name="connsiteX13" fmla="*/ 553395 w 1104410"/>
                <a:gd name="connsiteY13" fmla="*/ 404977 h 1102050"/>
                <a:gd name="connsiteX14" fmla="*/ 390445 w 1104410"/>
                <a:gd name="connsiteY14" fmla="*/ 196193 h 1102050"/>
                <a:gd name="connsiteX15" fmla="*/ 390445 w 1104410"/>
                <a:gd name="connsiteY15" fmla="*/ 828819 h 1102050"/>
                <a:gd name="connsiteX16" fmla="*/ 669861 w 1104410"/>
                <a:gd name="connsiteY16" fmla="*/ 196193 h 1102050"/>
                <a:gd name="connsiteX17" fmla="*/ 669861 w 1104410"/>
                <a:gd name="connsiteY17" fmla="*/ 404977 h 1102050"/>
                <a:gd name="connsiteX18" fmla="*/ 757561 w 1104410"/>
                <a:gd name="connsiteY18" fmla="*/ 993678 h 1102050"/>
                <a:gd name="connsiteX19" fmla="*/ 1000782 w 1104410"/>
                <a:gd name="connsiteY19" fmla="*/ 740316 h 1102050"/>
                <a:gd name="connsiteX20" fmla="*/ 757561 w 1104410"/>
                <a:gd name="connsiteY20" fmla="*/ 486954 h 1102050"/>
                <a:gd name="connsiteX21" fmla="*/ 514339 w 1104410"/>
                <a:gd name="connsiteY21" fmla="*/ 740316 h 1102050"/>
                <a:gd name="connsiteX22" fmla="*/ 757561 w 1104410"/>
                <a:gd name="connsiteY22" fmla="*/ 993678 h 1102050"/>
                <a:gd name="connsiteX23" fmla="*/ 1105049 w 1104410"/>
                <a:gd name="connsiteY23" fmla="*/ 1102161 h 1102050"/>
                <a:gd name="connsiteX24" fmla="*/ 929347 w 1104410"/>
                <a:gd name="connsiteY24" fmla="*/ 919381 h 110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4410" h="1102050">
                  <a:moveTo>
                    <a:pt x="415294" y="828819"/>
                  </a:moveTo>
                  <a:lnTo>
                    <a:pt x="101039" y="828819"/>
                  </a:lnTo>
                  <a:cubicBezTo>
                    <a:pt x="45589" y="828819"/>
                    <a:pt x="638" y="783868"/>
                    <a:pt x="638" y="728418"/>
                  </a:cubicBezTo>
                  <a:lnTo>
                    <a:pt x="638" y="100511"/>
                  </a:lnTo>
                  <a:cubicBezTo>
                    <a:pt x="638" y="45061"/>
                    <a:pt x="45589" y="110"/>
                    <a:pt x="101039" y="110"/>
                  </a:cubicBezTo>
                  <a:lnTo>
                    <a:pt x="854498" y="110"/>
                  </a:lnTo>
                  <a:cubicBezTo>
                    <a:pt x="909948" y="110"/>
                    <a:pt x="954899" y="45061"/>
                    <a:pt x="954899" y="100511"/>
                  </a:cubicBezTo>
                  <a:lnTo>
                    <a:pt x="954899" y="442326"/>
                  </a:lnTo>
                  <a:moveTo>
                    <a:pt x="638" y="196193"/>
                  </a:moveTo>
                  <a:lnTo>
                    <a:pt x="954949" y="196193"/>
                  </a:lnTo>
                  <a:moveTo>
                    <a:pt x="638" y="613058"/>
                  </a:moveTo>
                  <a:lnTo>
                    <a:pt x="420716" y="613058"/>
                  </a:lnTo>
                  <a:moveTo>
                    <a:pt x="638" y="404977"/>
                  </a:moveTo>
                  <a:lnTo>
                    <a:pt x="553395" y="404977"/>
                  </a:lnTo>
                  <a:moveTo>
                    <a:pt x="390445" y="196193"/>
                  </a:moveTo>
                  <a:lnTo>
                    <a:pt x="390445" y="828819"/>
                  </a:lnTo>
                  <a:moveTo>
                    <a:pt x="669861" y="196193"/>
                  </a:moveTo>
                  <a:lnTo>
                    <a:pt x="669861" y="404977"/>
                  </a:lnTo>
                  <a:moveTo>
                    <a:pt x="757561" y="993678"/>
                  </a:moveTo>
                  <a:cubicBezTo>
                    <a:pt x="894665" y="990824"/>
                    <a:pt x="1003527" y="877422"/>
                    <a:pt x="1000782" y="740316"/>
                  </a:cubicBezTo>
                  <a:cubicBezTo>
                    <a:pt x="1003527" y="603210"/>
                    <a:pt x="894665" y="489809"/>
                    <a:pt x="757561" y="486954"/>
                  </a:cubicBezTo>
                  <a:cubicBezTo>
                    <a:pt x="620457" y="489809"/>
                    <a:pt x="511594" y="603210"/>
                    <a:pt x="514339" y="740316"/>
                  </a:cubicBezTo>
                  <a:cubicBezTo>
                    <a:pt x="511594" y="877422"/>
                    <a:pt x="620457" y="990824"/>
                    <a:pt x="757561" y="993678"/>
                  </a:cubicBezTo>
                  <a:close/>
                  <a:moveTo>
                    <a:pt x="1105049" y="1102161"/>
                  </a:moveTo>
                  <a:lnTo>
                    <a:pt x="929347" y="919381"/>
                  </a:lnTo>
                </a:path>
              </a:pathLst>
            </a:custGeom>
            <a:noFill/>
            <a:ln w="20071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579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AAEBF-AE1F-7CCE-33AD-9C1CFA89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3;g343322141e7_1_76">
            <a:extLst>
              <a:ext uri="{FF2B5EF4-FFF2-40B4-BE49-F238E27FC236}">
                <a16:creationId xmlns:a16="http://schemas.microsoft.com/office/drawing/2014/main" id="{D663BEE6-CAA8-BB81-56DB-22A3EF5257FA}"/>
              </a:ext>
            </a:extLst>
          </p:cNvPr>
          <p:cNvSpPr txBox="1"/>
          <p:nvPr/>
        </p:nvSpPr>
        <p:spPr>
          <a:xfrm>
            <a:off x="2044955" y="1846289"/>
            <a:ext cx="300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그래픽 10">
            <a:extLst>
              <a:ext uri="{FF2B5EF4-FFF2-40B4-BE49-F238E27FC236}">
                <a16:creationId xmlns:a16="http://schemas.microsoft.com/office/drawing/2014/main" id="{2806D790-CC9B-15B3-9A5B-DCD1D4872169}"/>
              </a:ext>
            </a:extLst>
          </p:cNvPr>
          <p:cNvGrpSpPr/>
          <p:nvPr/>
        </p:nvGrpSpPr>
        <p:grpSpPr>
          <a:xfrm>
            <a:off x="2217533" y="1229045"/>
            <a:ext cx="7761069" cy="4749012"/>
            <a:chOff x="2418106" y="1091401"/>
            <a:chExt cx="7761069" cy="4749012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60B7A03-56E6-4663-B0B2-5D5E3E6962A6}"/>
                </a:ext>
              </a:extLst>
            </p:cNvPr>
            <p:cNvSpPr/>
            <p:nvPr/>
          </p:nvSpPr>
          <p:spPr>
            <a:xfrm>
              <a:off x="4851210" y="2068921"/>
              <a:ext cx="937059" cy="728161"/>
            </a:xfrm>
            <a:custGeom>
              <a:avLst/>
              <a:gdLst>
                <a:gd name="connsiteX0" fmla="*/ 881643 w 937059"/>
                <a:gd name="connsiteY0" fmla="*/ 158 h 728161"/>
                <a:gd name="connsiteX1" fmla="*/ 209007 w 937059"/>
                <a:gd name="connsiteY1" fmla="*/ 158 h 728161"/>
                <a:gd name="connsiteX2" fmla="*/ 291 w 937059"/>
                <a:gd name="connsiteY2" fmla="*/ 625267 h 728161"/>
                <a:gd name="connsiteX3" fmla="*/ 146145 w 937059"/>
                <a:gd name="connsiteY3" fmla="*/ 728320 h 728161"/>
                <a:gd name="connsiteX4" fmla="*/ 333599 w 937059"/>
                <a:gd name="connsiteY4" fmla="*/ 166890 h 728161"/>
                <a:gd name="connsiteX5" fmla="*/ 937351 w 937059"/>
                <a:gd name="connsiteY5" fmla="*/ 166890 h 728161"/>
                <a:gd name="connsiteX6" fmla="*/ 881643 w 937059"/>
                <a:gd name="connsiteY6" fmla="*/ 158 h 72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059" h="728161">
                  <a:moveTo>
                    <a:pt x="881643" y="158"/>
                  </a:moveTo>
                  <a:lnTo>
                    <a:pt x="209007" y="158"/>
                  </a:lnTo>
                  <a:lnTo>
                    <a:pt x="291" y="625267"/>
                  </a:lnTo>
                  <a:lnTo>
                    <a:pt x="146145" y="728320"/>
                  </a:lnTo>
                  <a:lnTo>
                    <a:pt x="333599" y="166890"/>
                  </a:lnTo>
                  <a:lnTo>
                    <a:pt x="937351" y="166890"/>
                  </a:lnTo>
                  <a:lnTo>
                    <a:pt x="881643" y="158"/>
                  </a:lnTo>
                  <a:close/>
                </a:path>
              </a:pathLst>
            </a:custGeom>
            <a:solidFill>
              <a:srgbClr val="95BDFF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0F708A1-CF27-C187-8F55-17AD0B7FCD5D}"/>
                </a:ext>
              </a:extLst>
            </p:cNvPr>
            <p:cNvSpPr/>
            <p:nvPr/>
          </p:nvSpPr>
          <p:spPr>
            <a:xfrm>
              <a:off x="5141881" y="2402073"/>
              <a:ext cx="867213" cy="802070"/>
            </a:xfrm>
            <a:custGeom>
              <a:avLst/>
              <a:gdLst>
                <a:gd name="connsiteX0" fmla="*/ 165944 w 867213"/>
                <a:gd name="connsiteY0" fmla="*/ 194 h 802070"/>
                <a:gd name="connsiteX1" fmla="*/ 322 w 867213"/>
                <a:gd name="connsiteY1" fmla="*/ 495901 h 802070"/>
                <a:gd name="connsiteX2" fmla="*/ 433928 w 867213"/>
                <a:gd name="connsiteY2" fmla="*/ 802265 h 802070"/>
                <a:gd name="connsiteX3" fmla="*/ 867535 w 867213"/>
                <a:gd name="connsiteY3" fmla="*/ 495901 h 802070"/>
                <a:gd name="connsiteX4" fmla="*/ 701912 w 867213"/>
                <a:gd name="connsiteY4" fmla="*/ 194 h 802070"/>
                <a:gd name="connsiteX5" fmla="*/ 165944 w 867213"/>
                <a:gd name="connsiteY5" fmla="*/ 194 h 80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213" h="802070">
                  <a:moveTo>
                    <a:pt x="165944" y="194"/>
                  </a:moveTo>
                  <a:lnTo>
                    <a:pt x="322" y="495901"/>
                  </a:lnTo>
                  <a:lnTo>
                    <a:pt x="433928" y="802265"/>
                  </a:lnTo>
                  <a:lnTo>
                    <a:pt x="867535" y="495901"/>
                  </a:lnTo>
                  <a:lnTo>
                    <a:pt x="701912" y="194"/>
                  </a:lnTo>
                  <a:lnTo>
                    <a:pt x="165944" y="194"/>
                  </a:lnTo>
                  <a:close/>
                </a:path>
              </a:pathLst>
            </a:custGeom>
            <a:solidFill>
              <a:srgbClr val="95BDFF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04C7859-0EB7-A870-DFB1-B2A71AA45A33}"/>
                </a:ext>
              </a:extLst>
            </p:cNvPr>
            <p:cNvSpPr/>
            <p:nvPr/>
          </p:nvSpPr>
          <p:spPr>
            <a:xfrm>
              <a:off x="4419600" y="3366564"/>
              <a:ext cx="692230" cy="1006484"/>
            </a:xfrm>
            <a:custGeom>
              <a:avLst/>
              <a:gdLst>
                <a:gd name="connsiteX0" fmla="*/ 692476 w 692230"/>
                <a:gd name="connsiteY0" fmla="*/ 903745 h 1006484"/>
                <a:gd name="connsiteX1" fmla="*/ 201764 w 692230"/>
                <a:gd name="connsiteY1" fmla="*/ 556796 h 1006484"/>
                <a:gd name="connsiteX2" fmla="*/ 387571 w 692230"/>
                <a:gd name="connsiteY2" fmla="*/ 298 h 1006484"/>
                <a:gd name="connsiteX3" fmla="*/ 207309 w 692230"/>
                <a:gd name="connsiteY3" fmla="*/ 298 h 1006484"/>
                <a:gd name="connsiteX4" fmla="*/ 246 w 692230"/>
                <a:gd name="connsiteY4" fmla="*/ 620457 h 1006484"/>
                <a:gd name="connsiteX5" fmla="*/ 546648 w 692230"/>
                <a:gd name="connsiteY5" fmla="*/ 1006783 h 1006484"/>
                <a:gd name="connsiteX6" fmla="*/ 692476 w 692230"/>
                <a:gd name="connsiteY6" fmla="*/ 903745 h 100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2230" h="1006484">
                  <a:moveTo>
                    <a:pt x="692476" y="903745"/>
                  </a:moveTo>
                  <a:lnTo>
                    <a:pt x="201764" y="556796"/>
                  </a:lnTo>
                  <a:lnTo>
                    <a:pt x="387571" y="298"/>
                  </a:lnTo>
                  <a:lnTo>
                    <a:pt x="207309" y="298"/>
                  </a:lnTo>
                  <a:lnTo>
                    <a:pt x="246" y="620457"/>
                  </a:lnTo>
                  <a:lnTo>
                    <a:pt x="546648" y="1006783"/>
                  </a:lnTo>
                  <a:lnTo>
                    <a:pt x="692476" y="903745"/>
                  </a:lnTo>
                  <a:close/>
                </a:path>
              </a:pathLst>
            </a:custGeom>
            <a:solidFill>
              <a:srgbClr val="4F92FF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DD91D86-C463-88C3-98FC-373DF4E72319}"/>
                </a:ext>
              </a:extLst>
            </p:cNvPr>
            <p:cNvSpPr/>
            <p:nvPr/>
          </p:nvSpPr>
          <p:spPr>
            <a:xfrm>
              <a:off x="4819687" y="3366383"/>
              <a:ext cx="867213" cy="802070"/>
            </a:xfrm>
            <a:custGeom>
              <a:avLst/>
              <a:gdLst>
                <a:gd name="connsiteX0" fmla="*/ 288 w 867213"/>
                <a:gd name="connsiteY0" fmla="*/ 496005 h 802070"/>
                <a:gd name="connsiteX1" fmla="*/ 433895 w 867213"/>
                <a:gd name="connsiteY1" fmla="*/ 802369 h 802070"/>
                <a:gd name="connsiteX2" fmla="*/ 867501 w 867213"/>
                <a:gd name="connsiteY2" fmla="*/ 496005 h 802070"/>
                <a:gd name="connsiteX3" fmla="*/ 701879 w 867213"/>
                <a:gd name="connsiteY3" fmla="*/ 298 h 802070"/>
                <a:gd name="connsiteX4" fmla="*/ 165911 w 867213"/>
                <a:gd name="connsiteY4" fmla="*/ 298 h 802070"/>
                <a:gd name="connsiteX5" fmla="*/ 288 w 867213"/>
                <a:gd name="connsiteY5" fmla="*/ 496005 h 80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213" h="802070">
                  <a:moveTo>
                    <a:pt x="288" y="496005"/>
                  </a:moveTo>
                  <a:lnTo>
                    <a:pt x="433895" y="802369"/>
                  </a:lnTo>
                  <a:lnTo>
                    <a:pt x="867501" y="496005"/>
                  </a:lnTo>
                  <a:lnTo>
                    <a:pt x="701879" y="298"/>
                  </a:lnTo>
                  <a:lnTo>
                    <a:pt x="165911" y="298"/>
                  </a:lnTo>
                  <a:lnTo>
                    <a:pt x="288" y="496005"/>
                  </a:lnTo>
                  <a:close/>
                </a:path>
              </a:pathLst>
            </a:custGeom>
            <a:solidFill>
              <a:srgbClr val="4F92FF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15FCDC8-9674-6727-2986-B6C441FA882E}"/>
                </a:ext>
              </a:extLst>
            </p:cNvPr>
            <p:cNvSpPr/>
            <p:nvPr/>
          </p:nvSpPr>
          <p:spPr>
            <a:xfrm>
              <a:off x="5552582" y="4620139"/>
              <a:ext cx="1088088" cy="551849"/>
            </a:xfrm>
            <a:custGeom>
              <a:avLst/>
              <a:gdLst>
                <a:gd name="connsiteX0" fmla="*/ 1088453 w 1088088"/>
                <a:gd name="connsiteY0" fmla="*/ 167183 h 551849"/>
                <a:gd name="connsiteX1" fmla="*/ 543780 w 1088088"/>
                <a:gd name="connsiteY1" fmla="*/ 552283 h 551849"/>
                <a:gd name="connsiteX2" fmla="*/ 365 w 1088088"/>
                <a:gd name="connsiteY2" fmla="*/ 168072 h 551849"/>
                <a:gd name="connsiteX3" fmla="*/ 56079 w 1088088"/>
                <a:gd name="connsiteY3" fmla="*/ 1323 h 551849"/>
                <a:gd name="connsiteX4" fmla="*/ 543780 w 1088088"/>
                <a:gd name="connsiteY4" fmla="*/ 346142 h 551849"/>
                <a:gd name="connsiteX5" fmla="*/ 1032742 w 1088088"/>
                <a:gd name="connsiteY5" fmla="*/ 433 h 551849"/>
                <a:gd name="connsiteX6" fmla="*/ 1088453 w 1088088"/>
                <a:gd name="connsiteY6" fmla="*/ 167183 h 55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088" h="551849">
                  <a:moveTo>
                    <a:pt x="1088453" y="167183"/>
                  </a:moveTo>
                  <a:lnTo>
                    <a:pt x="543780" y="552283"/>
                  </a:lnTo>
                  <a:lnTo>
                    <a:pt x="365" y="168072"/>
                  </a:lnTo>
                  <a:lnTo>
                    <a:pt x="56079" y="1323"/>
                  </a:lnTo>
                  <a:lnTo>
                    <a:pt x="543780" y="346142"/>
                  </a:lnTo>
                  <a:lnTo>
                    <a:pt x="1032742" y="433"/>
                  </a:lnTo>
                  <a:lnTo>
                    <a:pt x="1088453" y="167183"/>
                  </a:lnTo>
                  <a:close/>
                </a:path>
              </a:pathLst>
            </a:custGeom>
            <a:solidFill>
              <a:srgbClr val="4E88E7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075F9C2-047F-BFA7-D2B9-7A162B87A6B0}"/>
                </a:ext>
              </a:extLst>
            </p:cNvPr>
            <p:cNvSpPr/>
            <p:nvPr/>
          </p:nvSpPr>
          <p:spPr>
            <a:xfrm>
              <a:off x="5663189" y="3962355"/>
              <a:ext cx="867213" cy="802070"/>
            </a:xfrm>
            <a:custGeom>
              <a:avLst/>
              <a:gdLst>
                <a:gd name="connsiteX0" fmla="*/ 433983 w 867213"/>
                <a:gd name="connsiteY0" fmla="*/ 802433 h 802070"/>
                <a:gd name="connsiteX1" fmla="*/ 867590 w 867213"/>
                <a:gd name="connsiteY1" fmla="*/ 496069 h 802070"/>
                <a:gd name="connsiteX2" fmla="*/ 701967 w 867213"/>
                <a:gd name="connsiteY2" fmla="*/ 362 h 802070"/>
                <a:gd name="connsiteX3" fmla="*/ 165999 w 867213"/>
                <a:gd name="connsiteY3" fmla="*/ 362 h 802070"/>
                <a:gd name="connsiteX4" fmla="*/ 377 w 867213"/>
                <a:gd name="connsiteY4" fmla="*/ 496069 h 802070"/>
                <a:gd name="connsiteX5" fmla="*/ 433983 w 867213"/>
                <a:gd name="connsiteY5" fmla="*/ 802433 h 80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213" h="802070">
                  <a:moveTo>
                    <a:pt x="433983" y="802433"/>
                  </a:moveTo>
                  <a:lnTo>
                    <a:pt x="867590" y="496069"/>
                  </a:lnTo>
                  <a:lnTo>
                    <a:pt x="701967" y="362"/>
                  </a:lnTo>
                  <a:lnTo>
                    <a:pt x="165999" y="362"/>
                  </a:lnTo>
                  <a:lnTo>
                    <a:pt x="377" y="496069"/>
                  </a:lnTo>
                  <a:lnTo>
                    <a:pt x="433983" y="802433"/>
                  </a:lnTo>
                  <a:close/>
                </a:path>
              </a:pathLst>
            </a:custGeom>
            <a:solidFill>
              <a:srgbClr val="4E88E7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051ECDC-1D94-4B85-5EB1-A7DCAF65E94D}"/>
                </a:ext>
              </a:extLst>
            </p:cNvPr>
            <p:cNvSpPr/>
            <p:nvPr/>
          </p:nvSpPr>
          <p:spPr>
            <a:xfrm>
              <a:off x="7080935" y="3366564"/>
              <a:ext cx="691463" cy="1005938"/>
            </a:xfrm>
            <a:custGeom>
              <a:avLst/>
              <a:gdLst>
                <a:gd name="connsiteX0" fmla="*/ 146354 w 691463"/>
                <a:gd name="connsiteY0" fmla="*/ 1006236 h 1005938"/>
                <a:gd name="connsiteX1" fmla="*/ 691989 w 691463"/>
                <a:gd name="connsiteY1" fmla="*/ 620457 h 1005938"/>
                <a:gd name="connsiteX2" fmla="*/ 484926 w 691463"/>
                <a:gd name="connsiteY2" fmla="*/ 298 h 1005938"/>
                <a:gd name="connsiteX3" fmla="*/ 304664 w 691463"/>
                <a:gd name="connsiteY3" fmla="*/ 298 h 1005938"/>
                <a:gd name="connsiteX4" fmla="*/ 490471 w 691463"/>
                <a:gd name="connsiteY4" fmla="*/ 556796 h 1005938"/>
                <a:gd name="connsiteX5" fmla="*/ 525 w 691463"/>
                <a:gd name="connsiteY5" fmla="*/ 903202 h 1005938"/>
                <a:gd name="connsiteX6" fmla="*/ 146354 w 691463"/>
                <a:gd name="connsiteY6" fmla="*/ 1006236 h 100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63" h="1005938">
                  <a:moveTo>
                    <a:pt x="146354" y="1006236"/>
                  </a:moveTo>
                  <a:lnTo>
                    <a:pt x="691989" y="620457"/>
                  </a:lnTo>
                  <a:lnTo>
                    <a:pt x="484926" y="298"/>
                  </a:lnTo>
                  <a:lnTo>
                    <a:pt x="304664" y="298"/>
                  </a:lnTo>
                  <a:lnTo>
                    <a:pt x="490471" y="556796"/>
                  </a:lnTo>
                  <a:lnTo>
                    <a:pt x="525" y="903202"/>
                  </a:lnTo>
                  <a:lnTo>
                    <a:pt x="146354" y="1006236"/>
                  </a:lnTo>
                  <a:close/>
                </a:path>
              </a:pathLst>
            </a:custGeom>
            <a:solidFill>
              <a:srgbClr val="507FCC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86BCB02-69E9-624A-8288-3345F9287860}"/>
                </a:ext>
              </a:extLst>
            </p:cNvPr>
            <p:cNvSpPr/>
            <p:nvPr/>
          </p:nvSpPr>
          <p:spPr>
            <a:xfrm>
              <a:off x="6506681" y="3366383"/>
              <a:ext cx="867213" cy="802070"/>
            </a:xfrm>
            <a:custGeom>
              <a:avLst/>
              <a:gdLst>
                <a:gd name="connsiteX0" fmla="*/ 867678 w 867213"/>
                <a:gd name="connsiteY0" fmla="*/ 496005 h 802070"/>
                <a:gd name="connsiteX1" fmla="*/ 702056 w 867213"/>
                <a:gd name="connsiteY1" fmla="*/ 298 h 802070"/>
                <a:gd name="connsiteX2" fmla="*/ 166088 w 867213"/>
                <a:gd name="connsiteY2" fmla="*/ 298 h 802070"/>
                <a:gd name="connsiteX3" fmla="*/ 465 w 867213"/>
                <a:gd name="connsiteY3" fmla="*/ 496005 h 802070"/>
                <a:gd name="connsiteX4" fmla="*/ 434072 w 867213"/>
                <a:gd name="connsiteY4" fmla="*/ 802369 h 802070"/>
                <a:gd name="connsiteX5" fmla="*/ 867678 w 867213"/>
                <a:gd name="connsiteY5" fmla="*/ 496005 h 80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213" h="802070">
                  <a:moveTo>
                    <a:pt x="867678" y="496005"/>
                  </a:moveTo>
                  <a:lnTo>
                    <a:pt x="702056" y="298"/>
                  </a:lnTo>
                  <a:lnTo>
                    <a:pt x="166088" y="298"/>
                  </a:lnTo>
                  <a:lnTo>
                    <a:pt x="465" y="496005"/>
                  </a:lnTo>
                  <a:lnTo>
                    <a:pt x="434072" y="802369"/>
                  </a:lnTo>
                  <a:lnTo>
                    <a:pt x="867678" y="496005"/>
                  </a:lnTo>
                  <a:close/>
                </a:path>
              </a:pathLst>
            </a:custGeom>
            <a:solidFill>
              <a:srgbClr val="507FCC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94D3F48-C622-B558-31FA-09DEA8236621}"/>
                </a:ext>
              </a:extLst>
            </p:cNvPr>
            <p:cNvSpPr/>
            <p:nvPr/>
          </p:nvSpPr>
          <p:spPr>
            <a:xfrm>
              <a:off x="6405292" y="2068928"/>
              <a:ext cx="935800" cy="729064"/>
            </a:xfrm>
            <a:custGeom>
              <a:avLst/>
              <a:gdLst>
                <a:gd name="connsiteX0" fmla="*/ 454 w 935800"/>
                <a:gd name="connsiteY0" fmla="*/ 166890 h 729064"/>
                <a:gd name="connsiteX1" fmla="*/ 602646 w 935800"/>
                <a:gd name="connsiteY1" fmla="*/ 166890 h 729064"/>
                <a:gd name="connsiteX2" fmla="*/ 790402 w 935800"/>
                <a:gd name="connsiteY2" fmla="*/ 729223 h 729064"/>
                <a:gd name="connsiteX3" fmla="*/ 936255 w 935800"/>
                <a:gd name="connsiteY3" fmla="*/ 626170 h 729064"/>
                <a:gd name="connsiteX4" fmla="*/ 727238 w 935800"/>
                <a:gd name="connsiteY4" fmla="*/ 158 h 729064"/>
                <a:gd name="connsiteX5" fmla="*/ 56162 w 935800"/>
                <a:gd name="connsiteY5" fmla="*/ 158 h 729064"/>
                <a:gd name="connsiteX6" fmla="*/ 454 w 935800"/>
                <a:gd name="connsiteY6" fmla="*/ 166890 h 72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5800" h="729064">
                  <a:moveTo>
                    <a:pt x="454" y="166890"/>
                  </a:moveTo>
                  <a:lnTo>
                    <a:pt x="602646" y="166890"/>
                  </a:lnTo>
                  <a:lnTo>
                    <a:pt x="790402" y="729223"/>
                  </a:lnTo>
                  <a:lnTo>
                    <a:pt x="936255" y="626170"/>
                  </a:lnTo>
                  <a:lnTo>
                    <a:pt x="727238" y="158"/>
                  </a:lnTo>
                  <a:lnTo>
                    <a:pt x="56162" y="158"/>
                  </a:lnTo>
                  <a:lnTo>
                    <a:pt x="454" y="166890"/>
                  </a:lnTo>
                  <a:close/>
                </a:path>
              </a:pathLst>
            </a:custGeom>
            <a:solidFill>
              <a:srgbClr val="415C87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90F7165-0975-9C3B-3435-CC74E8CA3270}"/>
                </a:ext>
              </a:extLst>
            </p:cNvPr>
            <p:cNvSpPr/>
            <p:nvPr/>
          </p:nvSpPr>
          <p:spPr>
            <a:xfrm>
              <a:off x="6184506" y="2402077"/>
              <a:ext cx="867213" cy="802070"/>
            </a:xfrm>
            <a:custGeom>
              <a:avLst/>
              <a:gdLst>
                <a:gd name="connsiteX0" fmla="*/ 702022 w 867213"/>
                <a:gd name="connsiteY0" fmla="*/ 194 h 802070"/>
                <a:gd name="connsiteX1" fmla="*/ 166054 w 867213"/>
                <a:gd name="connsiteY1" fmla="*/ 194 h 802070"/>
                <a:gd name="connsiteX2" fmla="*/ 431 w 867213"/>
                <a:gd name="connsiteY2" fmla="*/ 495901 h 802070"/>
                <a:gd name="connsiteX3" fmla="*/ 434038 w 867213"/>
                <a:gd name="connsiteY3" fmla="*/ 802265 h 802070"/>
                <a:gd name="connsiteX4" fmla="*/ 867644 w 867213"/>
                <a:gd name="connsiteY4" fmla="*/ 495901 h 802070"/>
                <a:gd name="connsiteX5" fmla="*/ 702022 w 867213"/>
                <a:gd name="connsiteY5" fmla="*/ 194 h 80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213" h="802070">
                  <a:moveTo>
                    <a:pt x="702022" y="194"/>
                  </a:moveTo>
                  <a:lnTo>
                    <a:pt x="166054" y="194"/>
                  </a:lnTo>
                  <a:lnTo>
                    <a:pt x="431" y="495901"/>
                  </a:lnTo>
                  <a:lnTo>
                    <a:pt x="434038" y="802265"/>
                  </a:lnTo>
                  <a:lnTo>
                    <a:pt x="867644" y="495901"/>
                  </a:lnTo>
                  <a:lnTo>
                    <a:pt x="702022" y="194"/>
                  </a:lnTo>
                  <a:close/>
                </a:path>
              </a:pathLst>
            </a:custGeom>
            <a:solidFill>
              <a:srgbClr val="415C87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D9E59B-3F46-B9A3-3D99-3407942B65C1}"/>
                </a:ext>
              </a:extLst>
            </p:cNvPr>
            <p:cNvSpPr txBox="1"/>
            <p:nvPr/>
          </p:nvSpPr>
          <p:spPr>
            <a:xfrm>
              <a:off x="5379121" y="1091401"/>
              <a:ext cx="1435008" cy="380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75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B2B </a:t>
              </a:r>
              <a:r>
                <a:rPr lang="ko-KR" altLang="en-US" sz="1875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타겟</a:t>
              </a:r>
              <a:r>
                <a:rPr lang="ko-KR" altLang="en-US" sz="1875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875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시장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509C4B-F143-B064-C117-9C751DA6F1B8}"/>
                </a:ext>
              </a:extLst>
            </p:cNvPr>
            <p:cNvSpPr txBox="1"/>
            <p:nvPr/>
          </p:nvSpPr>
          <p:spPr>
            <a:xfrm>
              <a:off x="3581547" y="1805088"/>
              <a:ext cx="13276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교육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/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컨설팅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기업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6F329C-AA6F-7BBC-518F-BC5D1B4CBB76}"/>
                </a:ext>
              </a:extLst>
            </p:cNvPr>
            <p:cNvSpPr txBox="1"/>
            <p:nvPr/>
          </p:nvSpPr>
          <p:spPr>
            <a:xfrm>
              <a:off x="7395210" y="1701154"/>
              <a:ext cx="129073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콜센터</a:t>
              </a:r>
              <a:r>
                <a:rPr lang="ko-KR" altLang="en-US" sz="1500" b="1" spc="0" baseline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운영</a:t>
              </a:r>
              <a:r>
                <a:rPr lang="ko-KR" altLang="en-US" sz="1500" b="1" spc="0" baseline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기업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76463A-2ED8-B021-9363-B9627F103E78}"/>
                </a:ext>
              </a:extLst>
            </p:cNvPr>
            <p:cNvSpPr txBox="1"/>
            <p:nvPr/>
          </p:nvSpPr>
          <p:spPr>
            <a:xfrm>
              <a:off x="3420734" y="2105126"/>
              <a:ext cx="16058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sym typeface="맑은 고딕"/>
                  <a:rtl val="0"/>
                </a:rPr>
                <a:t>상담사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코칭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툴로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활용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83758F-D805-6AA0-19D0-740962A62FB9}"/>
                </a:ext>
              </a:extLst>
            </p:cNvPr>
            <p:cNvSpPr txBox="1"/>
            <p:nvPr/>
          </p:nvSpPr>
          <p:spPr>
            <a:xfrm>
              <a:off x="7395209" y="2029448"/>
              <a:ext cx="2319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sym typeface="맑은 고딕"/>
                  <a:rtl val="0"/>
                </a:rPr>
                <a:t>금융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,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통신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등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대규모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상담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센터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운영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F2636A-4BFE-4F91-E94E-2C1FE5E7149B}"/>
                </a:ext>
              </a:extLst>
            </p:cNvPr>
            <p:cNvSpPr txBox="1"/>
            <p:nvPr/>
          </p:nvSpPr>
          <p:spPr>
            <a:xfrm>
              <a:off x="7966710" y="3368470"/>
              <a:ext cx="221246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중소형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고객센터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아웃소싱 업체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F5362F-9AE7-C205-A694-1820C603CD44}"/>
                </a:ext>
              </a:extLst>
            </p:cNvPr>
            <p:cNvSpPr txBox="1"/>
            <p:nvPr/>
          </p:nvSpPr>
          <p:spPr>
            <a:xfrm>
              <a:off x="2506905" y="3664354"/>
              <a:ext cx="17700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정부</a:t>
              </a:r>
              <a:r>
                <a:rPr lang="ko-KR" altLang="en-US" sz="1500" b="1" spc="0" baseline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/</a:t>
              </a:r>
              <a:r>
                <a:rPr lang="ko-KR" altLang="en-US" sz="1500" b="1" spc="0" baseline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공공기관</a:t>
              </a:r>
              <a:r>
                <a:rPr lang="ko-KR" altLang="en-US" sz="1500" b="1" spc="0" baseline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민원센터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CEC013-93B3-9F3D-C21A-D5850EB6F802}"/>
                </a:ext>
              </a:extLst>
            </p:cNvPr>
            <p:cNvSpPr txBox="1"/>
            <p:nvPr/>
          </p:nvSpPr>
          <p:spPr>
            <a:xfrm>
              <a:off x="2418106" y="3995213"/>
              <a:ext cx="2041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spc="0" baseline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CS </a:t>
              </a:r>
              <a:r>
                <a:rPr lang="ko-KR" altLang="en-US" sz="1400" spc="0" baseline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응대</a:t>
              </a:r>
              <a:r>
                <a:rPr lang="ko-KR" altLang="en-US" sz="1400" spc="0" baseline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품질</a:t>
              </a:r>
              <a:r>
                <a:rPr lang="ko-KR" altLang="en-US" sz="1400" spc="0" baseline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기준</a:t>
              </a:r>
              <a:r>
                <a:rPr lang="ko-KR" altLang="en-US" sz="1400" spc="0" baseline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강화</a:t>
              </a:r>
              <a:r>
                <a:rPr lang="ko-KR" altLang="en-US" sz="1400" spc="0" baseline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요구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0B5B92-18C6-A84D-3C98-18D83BFC3941}"/>
                </a:ext>
              </a:extLst>
            </p:cNvPr>
            <p:cNvSpPr txBox="1"/>
            <p:nvPr/>
          </p:nvSpPr>
          <p:spPr>
            <a:xfrm>
              <a:off x="7966710" y="3730704"/>
              <a:ext cx="2130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sym typeface="맑은 고딕"/>
                  <a:rtl val="0"/>
                </a:rPr>
                <a:t>자체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인프라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부족한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BPO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기업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FF67B5-EE29-FE63-FECA-95410417020F}"/>
                </a:ext>
              </a:extLst>
            </p:cNvPr>
            <p:cNvSpPr txBox="1"/>
            <p:nvPr/>
          </p:nvSpPr>
          <p:spPr>
            <a:xfrm>
              <a:off x="5154674" y="5251917"/>
              <a:ext cx="199125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솔루션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도입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준비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중인</a:t>
              </a:r>
              <a:r>
                <a:rPr lang="ko-KR" altLang="en-US" sz="1500" b="1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b="1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기업</a:t>
              </a:r>
              <a:endParaRPr lang="ko-KR" altLang="en-US" sz="1500" b="1" spc="0" baseline="0" dirty="0">
                <a:ln/>
                <a:solidFill>
                  <a:srgbClr val="484848"/>
                </a:solidFill>
                <a:latin typeface="프리젠테이션 6 SemiBold" pitchFamily="2" charset="-127"/>
                <a:ea typeface="프리젠테이션 6 SemiBold" pitchFamily="2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12819D-FAFD-BA54-AE92-DCB748E38A43}"/>
                </a:ext>
              </a:extLst>
            </p:cNvPr>
            <p:cNvSpPr txBox="1"/>
            <p:nvPr/>
          </p:nvSpPr>
          <p:spPr>
            <a:xfrm>
              <a:off x="5453425" y="5532636"/>
              <a:ext cx="1465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도입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경험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없는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4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기업</a:t>
              </a: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0555834-D6E1-BFC1-28F4-1808CE2655DE}"/>
                </a:ext>
              </a:extLst>
            </p:cNvPr>
            <p:cNvSpPr/>
            <p:nvPr/>
          </p:nvSpPr>
          <p:spPr>
            <a:xfrm>
              <a:off x="4851210" y="2068921"/>
              <a:ext cx="937059" cy="728161"/>
            </a:xfrm>
            <a:custGeom>
              <a:avLst/>
              <a:gdLst>
                <a:gd name="connsiteX0" fmla="*/ 881643 w 937059"/>
                <a:gd name="connsiteY0" fmla="*/ 158 h 728161"/>
                <a:gd name="connsiteX1" fmla="*/ 209007 w 937059"/>
                <a:gd name="connsiteY1" fmla="*/ 158 h 728161"/>
                <a:gd name="connsiteX2" fmla="*/ 291 w 937059"/>
                <a:gd name="connsiteY2" fmla="*/ 625267 h 728161"/>
                <a:gd name="connsiteX3" fmla="*/ 146145 w 937059"/>
                <a:gd name="connsiteY3" fmla="*/ 728320 h 728161"/>
                <a:gd name="connsiteX4" fmla="*/ 333599 w 937059"/>
                <a:gd name="connsiteY4" fmla="*/ 166890 h 728161"/>
                <a:gd name="connsiteX5" fmla="*/ 937351 w 937059"/>
                <a:gd name="connsiteY5" fmla="*/ 166890 h 728161"/>
                <a:gd name="connsiteX6" fmla="*/ 881643 w 937059"/>
                <a:gd name="connsiteY6" fmla="*/ 158 h 72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059" h="728161">
                  <a:moveTo>
                    <a:pt x="881643" y="158"/>
                  </a:moveTo>
                  <a:lnTo>
                    <a:pt x="209007" y="158"/>
                  </a:lnTo>
                  <a:lnTo>
                    <a:pt x="291" y="625267"/>
                  </a:lnTo>
                  <a:lnTo>
                    <a:pt x="146145" y="728320"/>
                  </a:lnTo>
                  <a:lnTo>
                    <a:pt x="333599" y="166890"/>
                  </a:lnTo>
                  <a:lnTo>
                    <a:pt x="937351" y="166890"/>
                  </a:lnTo>
                  <a:lnTo>
                    <a:pt x="881643" y="158"/>
                  </a:lnTo>
                  <a:close/>
                </a:path>
              </a:pathLst>
            </a:custGeom>
            <a:noFill/>
            <a:ln w="9525" cap="flat">
              <a:solidFill>
                <a:srgbClr val="95BD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3E97130F-878E-7E81-FC57-654CEABEA400}"/>
                </a:ext>
              </a:extLst>
            </p:cNvPr>
            <p:cNvSpPr/>
            <p:nvPr/>
          </p:nvSpPr>
          <p:spPr>
            <a:xfrm>
              <a:off x="5141881" y="2402073"/>
              <a:ext cx="867213" cy="802070"/>
            </a:xfrm>
            <a:custGeom>
              <a:avLst/>
              <a:gdLst>
                <a:gd name="connsiteX0" fmla="*/ 165944 w 867213"/>
                <a:gd name="connsiteY0" fmla="*/ 194 h 802070"/>
                <a:gd name="connsiteX1" fmla="*/ 322 w 867213"/>
                <a:gd name="connsiteY1" fmla="*/ 495901 h 802070"/>
                <a:gd name="connsiteX2" fmla="*/ 433928 w 867213"/>
                <a:gd name="connsiteY2" fmla="*/ 802265 h 802070"/>
                <a:gd name="connsiteX3" fmla="*/ 867535 w 867213"/>
                <a:gd name="connsiteY3" fmla="*/ 495901 h 802070"/>
                <a:gd name="connsiteX4" fmla="*/ 701912 w 867213"/>
                <a:gd name="connsiteY4" fmla="*/ 194 h 802070"/>
                <a:gd name="connsiteX5" fmla="*/ 165944 w 867213"/>
                <a:gd name="connsiteY5" fmla="*/ 194 h 80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213" h="802070">
                  <a:moveTo>
                    <a:pt x="165944" y="194"/>
                  </a:moveTo>
                  <a:lnTo>
                    <a:pt x="322" y="495901"/>
                  </a:lnTo>
                  <a:lnTo>
                    <a:pt x="433928" y="802265"/>
                  </a:lnTo>
                  <a:lnTo>
                    <a:pt x="867535" y="495901"/>
                  </a:lnTo>
                  <a:lnTo>
                    <a:pt x="701912" y="194"/>
                  </a:lnTo>
                  <a:lnTo>
                    <a:pt x="165944" y="194"/>
                  </a:lnTo>
                  <a:close/>
                </a:path>
              </a:pathLst>
            </a:custGeom>
            <a:noFill/>
            <a:ln w="9525" cap="flat">
              <a:solidFill>
                <a:srgbClr val="95BD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67992A3A-7473-3F6F-20FB-2A9E088626D7}"/>
                </a:ext>
              </a:extLst>
            </p:cNvPr>
            <p:cNvSpPr/>
            <p:nvPr/>
          </p:nvSpPr>
          <p:spPr>
            <a:xfrm>
              <a:off x="4419600" y="3366564"/>
              <a:ext cx="692230" cy="1006481"/>
            </a:xfrm>
            <a:custGeom>
              <a:avLst/>
              <a:gdLst>
                <a:gd name="connsiteX0" fmla="*/ 692476 w 692230"/>
                <a:gd name="connsiteY0" fmla="*/ 903745 h 1006481"/>
                <a:gd name="connsiteX1" fmla="*/ 201764 w 692230"/>
                <a:gd name="connsiteY1" fmla="*/ 556796 h 1006481"/>
                <a:gd name="connsiteX2" fmla="*/ 387571 w 692230"/>
                <a:gd name="connsiteY2" fmla="*/ 298 h 1006481"/>
                <a:gd name="connsiteX3" fmla="*/ 207309 w 692230"/>
                <a:gd name="connsiteY3" fmla="*/ 298 h 1006481"/>
                <a:gd name="connsiteX4" fmla="*/ 246 w 692230"/>
                <a:gd name="connsiteY4" fmla="*/ 620457 h 1006481"/>
                <a:gd name="connsiteX5" fmla="*/ 546648 w 692230"/>
                <a:gd name="connsiteY5" fmla="*/ 1006779 h 1006481"/>
                <a:gd name="connsiteX6" fmla="*/ 692476 w 692230"/>
                <a:gd name="connsiteY6" fmla="*/ 903745 h 100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2230" h="1006481">
                  <a:moveTo>
                    <a:pt x="692476" y="903745"/>
                  </a:moveTo>
                  <a:lnTo>
                    <a:pt x="201764" y="556796"/>
                  </a:lnTo>
                  <a:lnTo>
                    <a:pt x="387571" y="298"/>
                  </a:lnTo>
                  <a:lnTo>
                    <a:pt x="207309" y="298"/>
                  </a:lnTo>
                  <a:lnTo>
                    <a:pt x="246" y="620457"/>
                  </a:lnTo>
                  <a:lnTo>
                    <a:pt x="546648" y="1006779"/>
                  </a:lnTo>
                  <a:lnTo>
                    <a:pt x="692476" y="903745"/>
                  </a:lnTo>
                  <a:close/>
                </a:path>
              </a:pathLst>
            </a:custGeom>
            <a:noFill/>
            <a:ln w="9525" cap="flat">
              <a:solidFill>
                <a:srgbClr val="4F92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04AC9A22-4DCC-A367-450E-C9FDCE3880DA}"/>
                </a:ext>
              </a:extLst>
            </p:cNvPr>
            <p:cNvSpPr/>
            <p:nvPr/>
          </p:nvSpPr>
          <p:spPr>
            <a:xfrm>
              <a:off x="4819687" y="3366383"/>
              <a:ext cx="867213" cy="802070"/>
            </a:xfrm>
            <a:custGeom>
              <a:avLst/>
              <a:gdLst>
                <a:gd name="connsiteX0" fmla="*/ 288 w 867213"/>
                <a:gd name="connsiteY0" fmla="*/ 496005 h 802070"/>
                <a:gd name="connsiteX1" fmla="*/ 433895 w 867213"/>
                <a:gd name="connsiteY1" fmla="*/ 802369 h 802070"/>
                <a:gd name="connsiteX2" fmla="*/ 867501 w 867213"/>
                <a:gd name="connsiteY2" fmla="*/ 496005 h 802070"/>
                <a:gd name="connsiteX3" fmla="*/ 701879 w 867213"/>
                <a:gd name="connsiteY3" fmla="*/ 298 h 802070"/>
                <a:gd name="connsiteX4" fmla="*/ 165911 w 867213"/>
                <a:gd name="connsiteY4" fmla="*/ 298 h 802070"/>
                <a:gd name="connsiteX5" fmla="*/ 288 w 867213"/>
                <a:gd name="connsiteY5" fmla="*/ 496005 h 80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213" h="802070">
                  <a:moveTo>
                    <a:pt x="288" y="496005"/>
                  </a:moveTo>
                  <a:lnTo>
                    <a:pt x="433895" y="802369"/>
                  </a:lnTo>
                  <a:lnTo>
                    <a:pt x="867501" y="496005"/>
                  </a:lnTo>
                  <a:lnTo>
                    <a:pt x="701879" y="298"/>
                  </a:lnTo>
                  <a:lnTo>
                    <a:pt x="165911" y="298"/>
                  </a:lnTo>
                  <a:lnTo>
                    <a:pt x="288" y="496005"/>
                  </a:lnTo>
                  <a:close/>
                </a:path>
              </a:pathLst>
            </a:custGeom>
            <a:noFill/>
            <a:ln w="9525" cap="flat">
              <a:solidFill>
                <a:srgbClr val="4F92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CCBC468-E9F4-00F4-3BC6-05068A15CDD0}"/>
                </a:ext>
              </a:extLst>
            </p:cNvPr>
            <p:cNvSpPr/>
            <p:nvPr/>
          </p:nvSpPr>
          <p:spPr>
            <a:xfrm>
              <a:off x="5552582" y="4620139"/>
              <a:ext cx="1088087" cy="551849"/>
            </a:xfrm>
            <a:custGeom>
              <a:avLst/>
              <a:gdLst>
                <a:gd name="connsiteX0" fmla="*/ 1088452 w 1088087"/>
                <a:gd name="connsiteY0" fmla="*/ 167183 h 551849"/>
                <a:gd name="connsiteX1" fmla="*/ 543780 w 1088087"/>
                <a:gd name="connsiteY1" fmla="*/ 552283 h 551849"/>
                <a:gd name="connsiteX2" fmla="*/ 365 w 1088087"/>
                <a:gd name="connsiteY2" fmla="*/ 168072 h 551849"/>
                <a:gd name="connsiteX3" fmla="*/ 56079 w 1088087"/>
                <a:gd name="connsiteY3" fmla="*/ 1323 h 551849"/>
                <a:gd name="connsiteX4" fmla="*/ 543780 w 1088087"/>
                <a:gd name="connsiteY4" fmla="*/ 346142 h 551849"/>
                <a:gd name="connsiteX5" fmla="*/ 1032739 w 1088087"/>
                <a:gd name="connsiteY5" fmla="*/ 433 h 551849"/>
                <a:gd name="connsiteX6" fmla="*/ 1088452 w 1088087"/>
                <a:gd name="connsiteY6" fmla="*/ 167183 h 55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8087" h="551849">
                  <a:moveTo>
                    <a:pt x="1088452" y="167183"/>
                  </a:moveTo>
                  <a:lnTo>
                    <a:pt x="543780" y="552283"/>
                  </a:lnTo>
                  <a:lnTo>
                    <a:pt x="365" y="168072"/>
                  </a:lnTo>
                  <a:lnTo>
                    <a:pt x="56079" y="1323"/>
                  </a:lnTo>
                  <a:lnTo>
                    <a:pt x="543780" y="346142"/>
                  </a:lnTo>
                  <a:lnTo>
                    <a:pt x="1032739" y="433"/>
                  </a:lnTo>
                  <a:lnTo>
                    <a:pt x="1088452" y="167183"/>
                  </a:lnTo>
                  <a:close/>
                </a:path>
              </a:pathLst>
            </a:custGeom>
            <a:noFill/>
            <a:ln w="9525" cap="flat">
              <a:solidFill>
                <a:srgbClr val="4E88E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F7B41E1-C3BA-D957-960B-9556437B0B36}"/>
                </a:ext>
              </a:extLst>
            </p:cNvPr>
            <p:cNvSpPr/>
            <p:nvPr/>
          </p:nvSpPr>
          <p:spPr>
            <a:xfrm>
              <a:off x="5663189" y="3962355"/>
              <a:ext cx="867213" cy="802070"/>
            </a:xfrm>
            <a:custGeom>
              <a:avLst/>
              <a:gdLst>
                <a:gd name="connsiteX0" fmla="*/ 433983 w 867213"/>
                <a:gd name="connsiteY0" fmla="*/ 802433 h 802070"/>
                <a:gd name="connsiteX1" fmla="*/ 867590 w 867213"/>
                <a:gd name="connsiteY1" fmla="*/ 496069 h 802070"/>
                <a:gd name="connsiteX2" fmla="*/ 701967 w 867213"/>
                <a:gd name="connsiteY2" fmla="*/ 362 h 802070"/>
                <a:gd name="connsiteX3" fmla="*/ 165999 w 867213"/>
                <a:gd name="connsiteY3" fmla="*/ 362 h 802070"/>
                <a:gd name="connsiteX4" fmla="*/ 377 w 867213"/>
                <a:gd name="connsiteY4" fmla="*/ 496069 h 802070"/>
                <a:gd name="connsiteX5" fmla="*/ 433983 w 867213"/>
                <a:gd name="connsiteY5" fmla="*/ 802433 h 80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213" h="802070">
                  <a:moveTo>
                    <a:pt x="433983" y="802433"/>
                  </a:moveTo>
                  <a:lnTo>
                    <a:pt x="867590" y="496069"/>
                  </a:lnTo>
                  <a:lnTo>
                    <a:pt x="701967" y="362"/>
                  </a:lnTo>
                  <a:lnTo>
                    <a:pt x="165999" y="362"/>
                  </a:lnTo>
                  <a:lnTo>
                    <a:pt x="377" y="496069"/>
                  </a:lnTo>
                  <a:lnTo>
                    <a:pt x="433983" y="802433"/>
                  </a:lnTo>
                  <a:close/>
                </a:path>
              </a:pathLst>
            </a:custGeom>
            <a:noFill/>
            <a:ln w="9525" cap="flat">
              <a:solidFill>
                <a:srgbClr val="4E88E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DF63188-0F7B-A942-F609-BE5DEEB30BAB}"/>
                </a:ext>
              </a:extLst>
            </p:cNvPr>
            <p:cNvSpPr/>
            <p:nvPr/>
          </p:nvSpPr>
          <p:spPr>
            <a:xfrm>
              <a:off x="7080935" y="3366564"/>
              <a:ext cx="691463" cy="1005938"/>
            </a:xfrm>
            <a:custGeom>
              <a:avLst/>
              <a:gdLst>
                <a:gd name="connsiteX0" fmla="*/ 146354 w 691463"/>
                <a:gd name="connsiteY0" fmla="*/ 1006236 h 1005938"/>
                <a:gd name="connsiteX1" fmla="*/ 691989 w 691463"/>
                <a:gd name="connsiteY1" fmla="*/ 620457 h 1005938"/>
                <a:gd name="connsiteX2" fmla="*/ 484926 w 691463"/>
                <a:gd name="connsiteY2" fmla="*/ 298 h 1005938"/>
                <a:gd name="connsiteX3" fmla="*/ 304664 w 691463"/>
                <a:gd name="connsiteY3" fmla="*/ 298 h 1005938"/>
                <a:gd name="connsiteX4" fmla="*/ 490471 w 691463"/>
                <a:gd name="connsiteY4" fmla="*/ 556796 h 1005938"/>
                <a:gd name="connsiteX5" fmla="*/ 525 w 691463"/>
                <a:gd name="connsiteY5" fmla="*/ 903202 h 1005938"/>
                <a:gd name="connsiteX6" fmla="*/ 146354 w 691463"/>
                <a:gd name="connsiteY6" fmla="*/ 1006236 h 100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463" h="1005938">
                  <a:moveTo>
                    <a:pt x="146354" y="1006236"/>
                  </a:moveTo>
                  <a:lnTo>
                    <a:pt x="691989" y="620457"/>
                  </a:lnTo>
                  <a:lnTo>
                    <a:pt x="484926" y="298"/>
                  </a:lnTo>
                  <a:lnTo>
                    <a:pt x="304664" y="298"/>
                  </a:lnTo>
                  <a:lnTo>
                    <a:pt x="490471" y="556796"/>
                  </a:lnTo>
                  <a:lnTo>
                    <a:pt x="525" y="903202"/>
                  </a:lnTo>
                  <a:lnTo>
                    <a:pt x="146354" y="1006236"/>
                  </a:lnTo>
                  <a:close/>
                </a:path>
              </a:pathLst>
            </a:custGeom>
            <a:noFill/>
            <a:ln w="9525" cap="flat">
              <a:solidFill>
                <a:srgbClr val="507F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52495CAE-9D93-F67A-B5A7-7B82B6DA3010}"/>
                </a:ext>
              </a:extLst>
            </p:cNvPr>
            <p:cNvSpPr/>
            <p:nvPr/>
          </p:nvSpPr>
          <p:spPr>
            <a:xfrm>
              <a:off x="6506681" y="3366383"/>
              <a:ext cx="867213" cy="802070"/>
            </a:xfrm>
            <a:custGeom>
              <a:avLst/>
              <a:gdLst>
                <a:gd name="connsiteX0" fmla="*/ 867678 w 867213"/>
                <a:gd name="connsiteY0" fmla="*/ 496005 h 802070"/>
                <a:gd name="connsiteX1" fmla="*/ 702056 w 867213"/>
                <a:gd name="connsiteY1" fmla="*/ 298 h 802070"/>
                <a:gd name="connsiteX2" fmla="*/ 166088 w 867213"/>
                <a:gd name="connsiteY2" fmla="*/ 298 h 802070"/>
                <a:gd name="connsiteX3" fmla="*/ 465 w 867213"/>
                <a:gd name="connsiteY3" fmla="*/ 496005 h 802070"/>
                <a:gd name="connsiteX4" fmla="*/ 434072 w 867213"/>
                <a:gd name="connsiteY4" fmla="*/ 802369 h 802070"/>
                <a:gd name="connsiteX5" fmla="*/ 867678 w 867213"/>
                <a:gd name="connsiteY5" fmla="*/ 496005 h 80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213" h="802070">
                  <a:moveTo>
                    <a:pt x="867678" y="496005"/>
                  </a:moveTo>
                  <a:lnTo>
                    <a:pt x="702056" y="298"/>
                  </a:lnTo>
                  <a:lnTo>
                    <a:pt x="166088" y="298"/>
                  </a:lnTo>
                  <a:lnTo>
                    <a:pt x="465" y="496005"/>
                  </a:lnTo>
                  <a:lnTo>
                    <a:pt x="434072" y="802369"/>
                  </a:lnTo>
                  <a:lnTo>
                    <a:pt x="867678" y="496005"/>
                  </a:lnTo>
                  <a:close/>
                </a:path>
              </a:pathLst>
            </a:custGeom>
            <a:noFill/>
            <a:ln w="9525" cap="flat">
              <a:solidFill>
                <a:srgbClr val="507FC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27299F5-7BF5-1811-39EE-65178B326831}"/>
                </a:ext>
              </a:extLst>
            </p:cNvPr>
            <p:cNvSpPr/>
            <p:nvPr/>
          </p:nvSpPr>
          <p:spPr>
            <a:xfrm>
              <a:off x="6405292" y="2068928"/>
              <a:ext cx="935800" cy="729064"/>
            </a:xfrm>
            <a:custGeom>
              <a:avLst/>
              <a:gdLst>
                <a:gd name="connsiteX0" fmla="*/ 454 w 935800"/>
                <a:gd name="connsiteY0" fmla="*/ 166890 h 729064"/>
                <a:gd name="connsiteX1" fmla="*/ 602646 w 935800"/>
                <a:gd name="connsiteY1" fmla="*/ 166890 h 729064"/>
                <a:gd name="connsiteX2" fmla="*/ 790402 w 935800"/>
                <a:gd name="connsiteY2" fmla="*/ 729223 h 729064"/>
                <a:gd name="connsiteX3" fmla="*/ 936255 w 935800"/>
                <a:gd name="connsiteY3" fmla="*/ 626170 h 729064"/>
                <a:gd name="connsiteX4" fmla="*/ 727238 w 935800"/>
                <a:gd name="connsiteY4" fmla="*/ 158 h 729064"/>
                <a:gd name="connsiteX5" fmla="*/ 56162 w 935800"/>
                <a:gd name="connsiteY5" fmla="*/ 158 h 729064"/>
                <a:gd name="connsiteX6" fmla="*/ 454 w 935800"/>
                <a:gd name="connsiteY6" fmla="*/ 166890 h 72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5800" h="729064">
                  <a:moveTo>
                    <a:pt x="454" y="166890"/>
                  </a:moveTo>
                  <a:lnTo>
                    <a:pt x="602646" y="166890"/>
                  </a:lnTo>
                  <a:lnTo>
                    <a:pt x="790402" y="729223"/>
                  </a:lnTo>
                  <a:lnTo>
                    <a:pt x="936255" y="626170"/>
                  </a:lnTo>
                  <a:lnTo>
                    <a:pt x="727238" y="158"/>
                  </a:lnTo>
                  <a:lnTo>
                    <a:pt x="56162" y="158"/>
                  </a:lnTo>
                  <a:lnTo>
                    <a:pt x="454" y="166890"/>
                  </a:lnTo>
                  <a:close/>
                </a:path>
              </a:pathLst>
            </a:custGeom>
            <a:noFill/>
            <a:ln w="9525" cap="flat">
              <a:solidFill>
                <a:srgbClr val="415C8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CED9F897-B342-C0E9-7C4E-CCEE170B9946}"/>
                </a:ext>
              </a:extLst>
            </p:cNvPr>
            <p:cNvSpPr/>
            <p:nvPr/>
          </p:nvSpPr>
          <p:spPr>
            <a:xfrm>
              <a:off x="6184506" y="2402077"/>
              <a:ext cx="867213" cy="802070"/>
            </a:xfrm>
            <a:custGeom>
              <a:avLst/>
              <a:gdLst>
                <a:gd name="connsiteX0" fmla="*/ 702022 w 867213"/>
                <a:gd name="connsiteY0" fmla="*/ 194 h 802070"/>
                <a:gd name="connsiteX1" fmla="*/ 166054 w 867213"/>
                <a:gd name="connsiteY1" fmla="*/ 194 h 802070"/>
                <a:gd name="connsiteX2" fmla="*/ 431 w 867213"/>
                <a:gd name="connsiteY2" fmla="*/ 495901 h 802070"/>
                <a:gd name="connsiteX3" fmla="*/ 434038 w 867213"/>
                <a:gd name="connsiteY3" fmla="*/ 802265 h 802070"/>
                <a:gd name="connsiteX4" fmla="*/ 867644 w 867213"/>
                <a:gd name="connsiteY4" fmla="*/ 495901 h 802070"/>
                <a:gd name="connsiteX5" fmla="*/ 702022 w 867213"/>
                <a:gd name="connsiteY5" fmla="*/ 194 h 80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213" h="802070">
                  <a:moveTo>
                    <a:pt x="702022" y="194"/>
                  </a:moveTo>
                  <a:lnTo>
                    <a:pt x="166054" y="194"/>
                  </a:lnTo>
                  <a:lnTo>
                    <a:pt x="431" y="495901"/>
                  </a:lnTo>
                  <a:lnTo>
                    <a:pt x="434038" y="802265"/>
                  </a:lnTo>
                  <a:lnTo>
                    <a:pt x="867644" y="495901"/>
                  </a:lnTo>
                  <a:lnTo>
                    <a:pt x="702022" y="194"/>
                  </a:lnTo>
                  <a:close/>
                </a:path>
              </a:pathLst>
            </a:custGeom>
            <a:noFill/>
            <a:ln w="9525" cap="flat">
              <a:solidFill>
                <a:srgbClr val="415C8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83BA89AC-9013-3382-5510-E48901BD546F}"/>
              </a:ext>
            </a:extLst>
          </p:cNvPr>
          <p:cNvSpPr/>
          <p:nvPr/>
        </p:nvSpPr>
        <p:spPr>
          <a:xfrm>
            <a:off x="8953500" y="6209533"/>
            <a:ext cx="1025102" cy="111187"/>
          </a:xfrm>
          <a:custGeom>
            <a:avLst/>
            <a:gdLst>
              <a:gd name="connsiteX0" fmla="*/ 584449 w 1025102"/>
              <a:gd name="connsiteY0" fmla="*/ 109409 h 111187"/>
              <a:gd name="connsiteX1" fmla="*/ 588540 w 1025102"/>
              <a:gd name="connsiteY1" fmla="*/ 111688 h 111187"/>
              <a:gd name="connsiteX2" fmla="*/ 590011 w 1025102"/>
              <a:gd name="connsiteY2" fmla="*/ 110863 h 111187"/>
              <a:gd name="connsiteX3" fmla="*/ 639570 w 1025102"/>
              <a:gd name="connsiteY3" fmla="*/ 63242 h 111187"/>
              <a:gd name="connsiteX4" fmla="*/ 580677 w 1025102"/>
              <a:gd name="connsiteY4" fmla="*/ 95876 h 111187"/>
              <a:gd name="connsiteX5" fmla="*/ 584449 w 1025102"/>
              <a:gd name="connsiteY5" fmla="*/ 109409 h 111187"/>
              <a:gd name="connsiteX6" fmla="*/ 563341 w 1025102"/>
              <a:gd name="connsiteY6" fmla="*/ 1033 h 111187"/>
              <a:gd name="connsiteX7" fmla="*/ 558799 w 1025102"/>
              <a:gd name="connsiteY7" fmla="*/ 2263 h 111187"/>
              <a:gd name="connsiteX8" fmla="*/ 558369 w 1025102"/>
              <a:gd name="connsiteY8" fmla="*/ 3858 h 111187"/>
              <a:gd name="connsiteX9" fmla="*/ 558369 w 1025102"/>
              <a:gd name="connsiteY9" fmla="*/ 32675 h 111187"/>
              <a:gd name="connsiteX10" fmla="*/ 589573 w 1025102"/>
              <a:gd name="connsiteY10" fmla="*/ 15372 h 111187"/>
              <a:gd name="connsiteX11" fmla="*/ 563341 w 1025102"/>
              <a:gd name="connsiteY11" fmla="*/ 1033 h 111187"/>
              <a:gd name="connsiteX12" fmla="*/ 598850 w 1025102"/>
              <a:gd name="connsiteY12" fmla="*/ 20531 h 111187"/>
              <a:gd name="connsiteX13" fmla="*/ 558369 w 1025102"/>
              <a:gd name="connsiteY13" fmla="*/ 42957 h 111187"/>
              <a:gd name="connsiteX14" fmla="*/ 558369 w 1025102"/>
              <a:gd name="connsiteY14" fmla="*/ 65605 h 111187"/>
              <a:gd name="connsiteX15" fmla="*/ 619243 w 1025102"/>
              <a:gd name="connsiteY15" fmla="*/ 31851 h 111187"/>
              <a:gd name="connsiteX16" fmla="*/ 598850 w 1025102"/>
              <a:gd name="connsiteY16" fmla="*/ 20531 h 111187"/>
              <a:gd name="connsiteX17" fmla="*/ 643694 w 1025102"/>
              <a:gd name="connsiteY17" fmla="*/ 51127 h 111187"/>
              <a:gd name="connsiteX18" fmla="*/ 644951 w 1025102"/>
              <a:gd name="connsiteY18" fmla="*/ 46708 h 111187"/>
              <a:gd name="connsiteX19" fmla="*/ 643694 w 1025102"/>
              <a:gd name="connsiteY19" fmla="*/ 45486 h 111187"/>
              <a:gd name="connsiteX20" fmla="*/ 628530 w 1025102"/>
              <a:gd name="connsiteY20" fmla="*/ 37149 h 111187"/>
              <a:gd name="connsiteX21" fmla="*/ 558379 w 1025102"/>
              <a:gd name="connsiteY21" fmla="*/ 76044 h 111187"/>
              <a:gd name="connsiteX22" fmla="*/ 558379 w 1025102"/>
              <a:gd name="connsiteY22" fmla="*/ 92550 h 111187"/>
              <a:gd name="connsiteX23" fmla="*/ 561705 w 1025102"/>
              <a:gd name="connsiteY23" fmla="*/ 95799 h 111187"/>
              <a:gd name="connsiteX24" fmla="*/ 563360 w 1025102"/>
              <a:gd name="connsiteY24" fmla="*/ 95375 h 111187"/>
              <a:gd name="connsiteX25" fmla="*/ 643704 w 1025102"/>
              <a:gd name="connsiteY25" fmla="*/ 51127 h 111187"/>
              <a:gd name="connsiteX26" fmla="*/ 386891 w 1025102"/>
              <a:gd name="connsiteY26" fmla="*/ 14520 h 111187"/>
              <a:gd name="connsiteX27" fmla="*/ 394434 w 1025102"/>
              <a:gd name="connsiteY27" fmla="*/ 7267 h 111187"/>
              <a:gd name="connsiteX28" fmla="*/ 401978 w 1025102"/>
              <a:gd name="connsiteY28" fmla="*/ 14520 h 111187"/>
              <a:gd name="connsiteX29" fmla="*/ 394434 w 1025102"/>
              <a:gd name="connsiteY29" fmla="*/ 21773 h 111187"/>
              <a:gd name="connsiteX30" fmla="*/ 386891 w 1025102"/>
              <a:gd name="connsiteY30" fmla="*/ 14520 h 111187"/>
              <a:gd name="connsiteX31" fmla="*/ 950494 w 1025102"/>
              <a:gd name="connsiteY31" fmla="*/ 14520 h 111187"/>
              <a:gd name="connsiteX32" fmla="*/ 958038 w 1025102"/>
              <a:gd name="connsiteY32" fmla="*/ 7267 h 111187"/>
              <a:gd name="connsiteX33" fmla="*/ 965582 w 1025102"/>
              <a:gd name="connsiteY33" fmla="*/ 14520 h 111187"/>
              <a:gd name="connsiteX34" fmla="*/ 958038 w 1025102"/>
              <a:gd name="connsiteY34" fmla="*/ 21773 h 111187"/>
              <a:gd name="connsiteX35" fmla="*/ 950494 w 1025102"/>
              <a:gd name="connsiteY35" fmla="*/ 14520 h 111187"/>
              <a:gd name="connsiteX36" fmla="*/ 131811 w 1025102"/>
              <a:gd name="connsiteY36" fmla="*/ 85251 h 111187"/>
              <a:gd name="connsiteX37" fmla="*/ 119714 w 1025102"/>
              <a:gd name="connsiteY37" fmla="*/ 85251 h 111187"/>
              <a:gd name="connsiteX38" fmla="*/ 119714 w 1025102"/>
              <a:gd name="connsiteY38" fmla="*/ 80740 h 111187"/>
              <a:gd name="connsiteX39" fmla="*/ 101798 w 1025102"/>
              <a:gd name="connsiteY39" fmla="*/ 86381 h 111187"/>
              <a:gd name="connsiteX40" fmla="*/ 81443 w 1025102"/>
              <a:gd name="connsiteY40" fmla="*/ 67133 h 111187"/>
              <a:gd name="connsiteX41" fmla="*/ 99045 w 1025102"/>
              <a:gd name="connsiteY41" fmla="*/ 51136 h 111187"/>
              <a:gd name="connsiteX42" fmla="*/ 119714 w 1025102"/>
              <a:gd name="connsiteY42" fmla="*/ 47940 h 111187"/>
              <a:gd name="connsiteX43" fmla="*/ 109580 w 1025102"/>
              <a:gd name="connsiteY43" fmla="*/ 38622 h 111187"/>
              <a:gd name="connsiteX44" fmla="*/ 94616 w 1025102"/>
              <a:gd name="connsiteY44" fmla="*/ 48042 h 111187"/>
              <a:gd name="connsiteX45" fmla="*/ 83910 w 1025102"/>
              <a:gd name="connsiteY45" fmla="*/ 42438 h 111187"/>
              <a:gd name="connsiteX46" fmla="*/ 131811 w 1025102"/>
              <a:gd name="connsiteY46" fmla="*/ 46273 h 111187"/>
              <a:gd name="connsiteX47" fmla="*/ 131811 w 1025102"/>
              <a:gd name="connsiteY47" fmla="*/ 85242 h 111187"/>
              <a:gd name="connsiteX48" fmla="*/ 119714 w 1025102"/>
              <a:gd name="connsiteY48" fmla="*/ 58759 h 111187"/>
              <a:gd name="connsiteX49" fmla="*/ 111913 w 1025102"/>
              <a:gd name="connsiteY49" fmla="*/ 73487 h 111187"/>
              <a:gd name="connsiteX50" fmla="*/ 93787 w 1025102"/>
              <a:gd name="connsiteY50" fmla="*/ 69828 h 111187"/>
              <a:gd name="connsiteX51" fmla="*/ 102417 w 1025102"/>
              <a:gd name="connsiteY51" fmla="*/ 61510 h 111187"/>
              <a:gd name="connsiteX52" fmla="*/ 119714 w 1025102"/>
              <a:gd name="connsiteY52" fmla="*/ 58759 h 111187"/>
              <a:gd name="connsiteX53" fmla="*/ 811820 w 1025102"/>
              <a:gd name="connsiteY53" fmla="*/ 85251 h 111187"/>
              <a:gd name="connsiteX54" fmla="*/ 799723 w 1025102"/>
              <a:gd name="connsiteY54" fmla="*/ 85251 h 111187"/>
              <a:gd name="connsiteX55" fmla="*/ 799723 w 1025102"/>
              <a:gd name="connsiteY55" fmla="*/ 80740 h 111187"/>
              <a:gd name="connsiteX56" fmla="*/ 781807 w 1025102"/>
              <a:gd name="connsiteY56" fmla="*/ 86381 h 111187"/>
              <a:gd name="connsiteX57" fmla="*/ 761452 w 1025102"/>
              <a:gd name="connsiteY57" fmla="*/ 67133 h 111187"/>
              <a:gd name="connsiteX58" fmla="*/ 779054 w 1025102"/>
              <a:gd name="connsiteY58" fmla="*/ 51136 h 111187"/>
              <a:gd name="connsiteX59" fmla="*/ 799723 w 1025102"/>
              <a:gd name="connsiteY59" fmla="*/ 47940 h 111187"/>
              <a:gd name="connsiteX60" fmla="*/ 789589 w 1025102"/>
              <a:gd name="connsiteY60" fmla="*/ 38622 h 111187"/>
              <a:gd name="connsiteX61" fmla="*/ 774625 w 1025102"/>
              <a:gd name="connsiteY61" fmla="*/ 48042 h 111187"/>
              <a:gd name="connsiteX62" fmla="*/ 763919 w 1025102"/>
              <a:gd name="connsiteY62" fmla="*/ 42438 h 111187"/>
              <a:gd name="connsiteX63" fmla="*/ 811820 w 1025102"/>
              <a:gd name="connsiteY63" fmla="*/ 46273 h 111187"/>
              <a:gd name="connsiteX64" fmla="*/ 811820 w 1025102"/>
              <a:gd name="connsiteY64" fmla="*/ 85242 h 111187"/>
              <a:gd name="connsiteX65" fmla="*/ 799723 w 1025102"/>
              <a:gd name="connsiteY65" fmla="*/ 58759 h 111187"/>
              <a:gd name="connsiteX66" fmla="*/ 791913 w 1025102"/>
              <a:gd name="connsiteY66" fmla="*/ 73487 h 111187"/>
              <a:gd name="connsiteX67" fmla="*/ 773787 w 1025102"/>
              <a:gd name="connsiteY67" fmla="*/ 69828 h 111187"/>
              <a:gd name="connsiteX68" fmla="*/ 782416 w 1025102"/>
              <a:gd name="connsiteY68" fmla="*/ 61510 h 111187"/>
              <a:gd name="connsiteX69" fmla="*/ 799714 w 1025102"/>
              <a:gd name="connsiteY69" fmla="*/ 58759 h 111187"/>
              <a:gd name="connsiteX70" fmla="*/ 906517 w 1025102"/>
              <a:gd name="connsiteY70" fmla="*/ 85251 h 111187"/>
              <a:gd name="connsiteX71" fmla="*/ 894649 w 1025102"/>
              <a:gd name="connsiteY71" fmla="*/ 85251 h 111187"/>
              <a:gd name="connsiteX72" fmla="*/ 894649 w 1025102"/>
              <a:gd name="connsiteY72" fmla="*/ 6980 h 111187"/>
              <a:gd name="connsiteX73" fmla="*/ 906517 w 1025102"/>
              <a:gd name="connsiteY73" fmla="*/ 6980 h 111187"/>
              <a:gd name="connsiteX74" fmla="*/ 906517 w 1025102"/>
              <a:gd name="connsiteY74" fmla="*/ 52322 h 111187"/>
              <a:gd name="connsiteX75" fmla="*/ 932044 w 1025102"/>
              <a:gd name="connsiteY75" fmla="*/ 28618 h 111187"/>
              <a:gd name="connsiteX76" fmla="*/ 948599 w 1025102"/>
              <a:gd name="connsiteY76" fmla="*/ 28618 h 111187"/>
              <a:gd name="connsiteX77" fmla="*/ 923520 w 1025102"/>
              <a:gd name="connsiteY77" fmla="*/ 52099 h 111187"/>
              <a:gd name="connsiteX78" fmla="*/ 949380 w 1025102"/>
              <a:gd name="connsiteY78" fmla="*/ 85242 h 111187"/>
              <a:gd name="connsiteX79" fmla="*/ 934559 w 1025102"/>
              <a:gd name="connsiteY79" fmla="*/ 85242 h 111187"/>
              <a:gd name="connsiteX80" fmla="*/ 914776 w 1025102"/>
              <a:gd name="connsiteY80" fmla="*/ 60167 h 111187"/>
              <a:gd name="connsiteX81" fmla="*/ 906517 w 1025102"/>
              <a:gd name="connsiteY81" fmla="*/ 67985 h 111187"/>
              <a:gd name="connsiteX82" fmla="*/ 906517 w 1025102"/>
              <a:gd name="connsiteY82" fmla="*/ 85242 h 111187"/>
              <a:gd name="connsiteX83" fmla="*/ 964172 w 1025102"/>
              <a:gd name="connsiteY83" fmla="*/ 28618 h 111187"/>
              <a:gd name="connsiteX84" fmla="*/ 952218 w 1025102"/>
              <a:gd name="connsiteY84" fmla="*/ 28618 h 111187"/>
              <a:gd name="connsiteX85" fmla="*/ 952218 w 1025102"/>
              <a:gd name="connsiteY85" fmla="*/ 85242 h 111187"/>
              <a:gd name="connsiteX86" fmla="*/ 964172 w 1025102"/>
              <a:gd name="connsiteY86" fmla="*/ 85242 h 111187"/>
              <a:gd name="connsiteX87" fmla="*/ 964172 w 1025102"/>
              <a:gd name="connsiteY87" fmla="*/ 28618 h 111187"/>
              <a:gd name="connsiteX88" fmla="*/ 400292 w 1025102"/>
              <a:gd name="connsiteY88" fmla="*/ 28618 h 111187"/>
              <a:gd name="connsiteX89" fmla="*/ 388338 w 1025102"/>
              <a:gd name="connsiteY89" fmla="*/ 28618 h 111187"/>
              <a:gd name="connsiteX90" fmla="*/ 388338 w 1025102"/>
              <a:gd name="connsiteY90" fmla="*/ 85242 h 111187"/>
              <a:gd name="connsiteX91" fmla="*/ 400292 w 1025102"/>
              <a:gd name="connsiteY91" fmla="*/ 85242 h 111187"/>
              <a:gd name="connsiteX92" fmla="*/ 400292 w 1025102"/>
              <a:gd name="connsiteY92" fmla="*/ 28618 h 111187"/>
              <a:gd name="connsiteX93" fmla="*/ 453480 w 1025102"/>
              <a:gd name="connsiteY93" fmla="*/ 85242 h 111187"/>
              <a:gd name="connsiteX94" fmla="*/ 453480 w 1025102"/>
              <a:gd name="connsiteY94" fmla="*/ 6961 h 111187"/>
              <a:gd name="connsiteX95" fmla="*/ 465434 w 1025102"/>
              <a:gd name="connsiteY95" fmla="*/ 6961 h 111187"/>
              <a:gd name="connsiteX96" fmla="*/ 465434 w 1025102"/>
              <a:gd name="connsiteY96" fmla="*/ 31925 h 111187"/>
              <a:gd name="connsiteX97" fmla="*/ 479435 w 1025102"/>
              <a:gd name="connsiteY97" fmla="*/ 27432 h 111187"/>
              <a:gd name="connsiteX98" fmla="*/ 502838 w 1025102"/>
              <a:gd name="connsiteY98" fmla="*/ 50108 h 111187"/>
              <a:gd name="connsiteX99" fmla="*/ 502838 w 1025102"/>
              <a:gd name="connsiteY99" fmla="*/ 85233 h 111187"/>
              <a:gd name="connsiteX100" fmla="*/ 490742 w 1025102"/>
              <a:gd name="connsiteY100" fmla="*/ 85233 h 111187"/>
              <a:gd name="connsiteX101" fmla="*/ 490742 w 1025102"/>
              <a:gd name="connsiteY101" fmla="*/ 51145 h 111187"/>
              <a:gd name="connsiteX102" fmla="*/ 478216 w 1025102"/>
              <a:gd name="connsiteY102" fmla="*/ 38742 h 111187"/>
              <a:gd name="connsiteX103" fmla="*/ 465434 w 1025102"/>
              <a:gd name="connsiteY103" fmla="*/ 51145 h 111187"/>
              <a:gd name="connsiteX104" fmla="*/ 465434 w 1025102"/>
              <a:gd name="connsiteY104" fmla="*/ 85242 h 111187"/>
              <a:gd name="connsiteX105" fmla="*/ 453480 w 1025102"/>
              <a:gd name="connsiteY105" fmla="*/ 85242 h 111187"/>
              <a:gd name="connsiteX106" fmla="*/ 408141 w 1025102"/>
              <a:gd name="connsiteY106" fmla="*/ 39909 h 111187"/>
              <a:gd name="connsiteX107" fmla="*/ 408141 w 1025102"/>
              <a:gd name="connsiteY107" fmla="*/ 28655 h 111187"/>
              <a:gd name="connsiteX108" fmla="*/ 414056 w 1025102"/>
              <a:gd name="connsiteY108" fmla="*/ 28655 h 111187"/>
              <a:gd name="connsiteX109" fmla="*/ 418342 w 1025102"/>
              <a:gd name="connsiteY109" fmla="*/ 24487 h 111187"/>
              <a:gd name="connsiteX110" fmla="*/ 418342 w 1025102"/>
              <a:gd name="connsiteY110" fmla="*/ 16567 h 111187"/>
              <a:gd name="connsiteX111" fmla="*/ 430258 w 1025102"/>
              <a:gd name="connsiteY111" fmla="*/ 16567 h 111187"/>
              <a:gd name="connsiteX112" fmla="*/ 430258 w 1025102"/>
              <a:gd name="connsiteY112" fmla="*/ 28655 h 111187"/>
              <a:gd name="connsiteX113" fmla="*/ 442726 w 1025102"/>
              <a:gd name="connsiteY113" fmla="*/ 28655 h 111187"/>
              <a:gd name="connsiteX114" fmla="*/ 442726 w 1025102"/>
              <a:gd name="connsiteY114" fmla="*/ 39909 h 111187"/>
              <a:gd name="connsiteX115" fmla="*/ 430258 w 1025102"/>
              <a:gd name="connsiteY115" fmla="*/ 39909 h 111187"/>
              <a:gd name="connsiteX116" fmla="*/ 430258 w 1025102"/>
              <a:gd name="connsiteY116" fmla="*/ 68708 h 111187"/>
              <a:gd name="connsiteX117" fmla="*/ 436430 w 1025102"/>
              <a:gd name="connsiteY117" fmla="*/ 74858 h 111187"/>
              <a:gd name="connsiteX118" fmla="*/ 443440 w 1025102"/>
              <a:gd name="connsiteY118" fmla="*/ 74210 h 111187"/>
              <a:gd name="connsiteX119" fmla="*/ 443440 w 1025102"/>
              <a:gd name="connsiteY119" fmla="*/ 84742 h 111187"/>
              <a:gd name="connsiteX120" fmla="*/ 435278 w 1025102"/>
              <a:gd name="connsiteY120" fmla="*/ 85788 h 111187"/>
              <a:gd name="connsiteX121" fmla="*/ 418352 w 1025102"/>
              <a:gd name="connsiteY121" fmla="*/ 69226 h 111187"/>
              <a:gd name="connsiteX122" fmla="*/ 418352 w 1025102"/>
              <a:gd name="connsiteY122" fmla="*/ 39909 h 111187"/>
              <a:gd name="connsiteX123" fmla="*/ 408150 w 1025102"/>
              <a:gd name="connsiteY123" fmla="*/ 39909 h 111187"/>
              <a:gd name="connsiteX124" fmla="*/ 310557 w 1025102"/>
              <a:gd name="connsiteY124" fmla="*/ 28655 h 111187"/>
              <a:gd name="connsiteX125" fmla="*/ 297279 w 1025102"/>
              <a:gd name="connsiteY125" fmla="*/ 28655 h 111187"/>
              <a:gd name="connsiteX126" fmla="*/ 318149 w 1025102"/>
              <a:gd name="connsiteY126" fmla="*/ 85214 h 111187"/>
              <a:gd name="connsiteX127" fmla="*/ 328864 w 1025102"/>
              <a:gd name="connsiteY127" fmla="*/ 85214 h 111187"/>
              <a:gd name="connsiteX128" fmla="*/ 340618 w 1025102"/>
              <a:gd name="connsiteY128" fmla="*/ 48922 h 111187"/>
              <a:gd name="connsiteX129" fmla="*/ 352410 w 1025102"/>
              <a:gd name="connsiteY129" fmla="*/ 85214 h 111187"/>
              <a:gd name="connsiteX130" fmla="*/ 363164 w 1025102"/>
              <a:gd name="connsiteY130" fmla="*/ 85214 h 111187"/>
              <a:gd name="connsiteX131" fmla="*/ 384004 w 1025102"/>
              <a:gd name="connsiteY131" fmla="*/ 28655 h 111187"/>
              <a:gd name="connsiteX132" fmla="*/ 370831 w 1025102"/>
              <a:gd name="connsiteY132" fmla="*/ 28655 h 111187"/>
              <a:gd name="connsiteX133" fmla="*/ 357887 w 1025102"/>
              <a:gd name="connsiteY133" fmla="*/ 65058 h 111187"/>
              <a:gd name="connsiteX134" fmla="*/ 345924 w 1025102"/>
              <a:gd name="connsiteY134" fmla="*/ 28655 h 111187"/>
              <a:gd name="connsiteX135" fmla="*/ 335217 w 1025102"/>
              <a:gd name="connsiteY135" fmla="*/ 28655 h 111187"/>
              <a:gd name="connsiteX136" fmla="*/ 323387 w 1025102"/>
              <a:gd name="connsiteY136" fmla="*/ 65308 h 111187"/>
              <a:gd name="connsiteX137" fmla="*/ 310548 w 1025102"/>
              <a:gd name="connsiteY137" fmla="*/ 28655 h 111187"/>
              <a:gd name="connsiteX138" fmla="*/ 212297 w 1025102"/>
              <a:gd name="connsiteY138" fmla="*/ 57388 h 111187"/>
              <a:gd name="connsiteX139" fmla="*/ 242996 w 1025102"/>
              <a:gd name="connsiteY139" fmla="*/ 86372 h 111187"/>
              <a:gd name="connsiteX140" fmla="*/ 269038 w 1025102"/>
              <a:gd name="connsiteY140" fmla="*/ 70449 h 111187"/>
              <a:gd name="connsiteX141" fmla="*/ 259541 w 1025102"/>
              <a:gd name="connsiteY141" fmla="*/ 65345 h 111187"/>
              <a:gd name="connsiteX142" fmla="*/ 242987 w 1025102"/>
              <a:gd name="connsiteY142" fmla="*/ 75479 h 111187"/>
              <a:gd name="connsiteX143" fmla="*/ 224975 w 1025102"/>
              <a:gd name="connsiteY143" fmla="*/ 61399 h 111187"/>
              <a:gd name="connsiteX144" fmla="*/ 269028 w 1025102"/>
              <a:gd name="connsiteY144" fmla="*/ 61399 h 111187"/>
              <a:gd name="connsiteX145" fmla="*/ 268742 w 1025102"/>
              <a:gd name="connsiteY145" fmla="*/ 46958 h 111187"/>
              <a:gd name="connsiteX146" fmla="*/ 241701 w 1025102"/>
              <a:gd name="connsiteY146" fmla="*/ 27488 h 111187"/>
              <a:gd name="connsiteX147" fmla="*/ 212288 w 1025102"/>
              <a:gd name="connsiteY147" fmla="*/ 57379 h 111187"/>
              <a:gd name="connsiteX148" fmla="*/ 225280 w 1025102"/>
              <a:gd name="connsiteY148" fmla="*/ 50441 h 111187"/>
              <a:gd name="connsiteX149" fmla="*/ 257170 w 1025102"/>
              <a:gd name="connsiteY149" fmla="*/ 50441 h 111187"/>
              <a:gd name="connsiteX150" fmla="*/ 241711 w 1025102"/>
              <a:gd name="connsiteY150" fmla="*/ 38390 h 111187"/>
              <a:gd name="connsiteX151" fmla="*/ 225280 w 1025102"/>
              <a:gd name="connsiteY151" fmla="*/ 50441 h 111187"/>
              <a:gd name="connsiteX152" fmla="*/ 141860 w 1025102"/>
              <a:gd name="connsiteY152" fmla="*/ 57388 h 111187"/>
              <a:gd name="connsiteX153" fmla="*/ 171816 w 1025102"/>
              <a:gd name="connsiteY153" fmla="*/ 86409 h 111187"/>
              <a:gd name="connsiteX154" fmla="*/ 190495 w 1025102"/>
              <a:gd name="connsiteY154" fmla="*/ 80184 h 111187"/>
              <a:gd name="connsiteX155" fmla="*/ 190495 w 1025102"/>
              <a:gd name="connsiteY155" fmla="*/ 85251 h 111187"/>
              <a:gd name="connsiteX156" fmla="*/ 202325 w 1025102"/>
              <a:gd name="connsiteY156" fmla="*/ 85251 h 111187"/>
              <a:gd name="connsiteX157" fmla="*/ 202325 w 1025102"/>
              <a:gd name="connsiteY157" fmla="*/ 7017 h 111187"/>
              <a:gd name="connsiteX158" fmla="*/ 190342 w 1025102"/>
              <a:gd name="connsiteY158" fmla="*/ 7017 h 111187"/>
              <a:gd name="connsiteX159" fmla="*/ 190342 w 1025102"/>
              <a:gd name="connsiteY159" fmla="*/ 33768 h 111187"/>
              <a:gd name="connsiteX160" fmla="*/ 171959 w 1025102"/>
              <a:gd name="connsiteY160" fmla="*/ 27469 h 111187"/>
              <a:gd name="connsiteX161" fmla="*/ 141860 w 1025102"/>
              <a:gd name="connsiteY161" fmla="*/ 57388 h 111187"/>
              <a:gd name="connsiteX162" fmla="*/ 154328 w 1025102"/>
              <a:gd name="connsiteY162" fmla="*/ 56647 h 111187"/>
              <a:gd name="connsiteX163" fmla="*/ 171816 w 1025102"/>
              <a:gd name="connsiteY163" fmla="*/ 74969 h 111187"/>
              <a:gd name="connsiteX164" fmla="*/ 190287 w 1025102"/>
              <a:gd name="connsiteY164" fmla="*/ 58121 h 111187"/>
              <a:gd name="connsiteX165" fmla="*/ 190295 w 1025102"/>
              <a:gd name="connsiteY165" fmla="*/ 57333 h 111187"/>
              <a:gd name="connsiteX166" fmla="*/ 171511 w 1025102"/>
              <a:gd name="connsiteY166" fmla="*/ 38900 h 111187"/>
              <a:gd name="connsiteX167" fmla="*/ 154319 w 1025102"/>
              <a:gd name="connsiteY167" fmla="*/ 56647 h 111187"/>
              <a:gd name="connsiteX168" fmla="*/ 884734 w 1025102"/>
              <a:gd name="connsiteY168" fmla="*/ 56388 h 111187"/>
              <a:gd name="connsiteX169" fmla="*/ 854778 w 1025102"/>
              <a:gd name="connsiteY169" fmla="*/ 27367 h 111187"/>
              <a:gd name="connsiteX170" fmla="*/ 836099 w 1025102"/>
              <a:gd name="connsiteY170" fmla="*/ 33592 h 111187"/>
              <a:gd name="connsiteX171" fmla="*/ 836099 w 1025102"/>
              <a:gd name="connsiteY171" fmla="*/ 28525 h 111187"/>
              <a:gd name="connsiteX172" fmla="*/ 824269 w 1025102"/>
              <a:gd name="connsiteY172" fmla="*/ 28525 h 111187"/>
              <a:gd name="connsiteX173" fmla="*/ 824269 w 1025102"/>
              <a:gd name="connsiteY173" fmla="*/ 104666 h 111187"/>
              <a:gd name="connsiteX174" fmla="*/ 836252 w 1025102"/>
              <a:gd name="connsiteY174" fmla="*/ 104666 h 111187"/>
              <a:gd name="connsiteX175" fmla="*/ 836252 w 1025102"/>
              <a:gd name="connsiteY175" fmla="*/ 80008 h 111187"/>
              <a:gd name="connsiteX176" fmla="*/ 854635 w 1025102"/>
              <a:gd name="connsiteY176" fmla="*/ 86307 h 111187"/>
              <a:gd name="connsiteX177" fmla="*/ 884734 w 1025102"/>
              <a:gd name="connsiteY177" fmla="*/ 56388 h 111187"/>
              <a:gd name="connsiteX178" fmla="*/ 872266 w 1025102"/>
              <a:gd name="connsiteY178" fmla="*/ 57129 h 111187"/>
              <a:gd name="connsiteX179" fmla="*/ 854778 w 1025102"/>
              <a:gd name="connsiteY179" fmla="*/ 38807 h 111187"/>
              <a:gd name="connsiteX180" fmla="*/ 836307 w 1025102"/>
              <a:gd name="connsiteY180" fmla="*/ 55655 h 111187"/>
              <a:gd name="connsiteX181" fmla="*/ 836299 w 1025102"/>
              <a:gd name="connsiteY181" fmla="*/ 56444 h 111187"/>
              <a:gd name="connsiteX182" fmla="*/ 855082 w 1025102"/>
              <a:gd name="connsiteY182" fmla="*/ 74877 h 111187"/>
              <a:gd name="connsiteX183" fmla="*/ 872266 w 1025102"/>
              <a:gd name="connsiteY183" fmla="*/ 57129 h 111187"/>
              <a:gd name="connsiteX184" fmla="*/ 976479 w 1025102"/>
              <a:gd name="connsiteY184" fmla="*/ 85473 h 111187"/>
              <a:gd name="connsiteX185" fmla="*/ 976479 w 1025102"/>
              <a:gd name="connsiteY185" fmla="*/ 28627 h 111187"/>
              <a:gd name="connsiteX186" fmla="*/ 988423 w 1025102"/>
              <a:gd name="connsiteY186" fmla="*/ 28627 h 111187"/>
              <a:gd name="connsiteX187" fmla="*/ 988423 w 1025102"/>
              <a:gd name="connsiteY187" fmla="*/ 32166 h 111187"/>
              <a:gd name="connsiteX188" fmla="*/ 1002425 w 1025102"/>
              <a:gd name="connsiteY188" fmla="*/ 27673 h 111187"/>
              <a:gd name="connsiteX189" fmla="*/ 1025828 w 1025102"/>
              <a:gd name="connsiteY189" fmla="*/ 50349 h 111187"/>
              <a:gd name="connsiteX190" fmla="*/ 1025828 w 1025102"/>
              <a:gd name="connsiteY190" fmla="*/ 85473 h 111187"/>
              <a:gd name="connsiteX191" fmla="*/ 1013731 w 1025102"/>
              <a:gd name="connsiteY191" fmla="*/ 85473 h 111187"/>
              <a:gd name="connsiteX192" fmla="*/ 1013731 w 1025102"/>
              <a:gd name="connsiteY192" fmla="*/ 51377 h 111187"/>
              <a:gd name="connsiteX193" fmla="*/ 1001205 w 1025102"/>
              <a:gd name="connsiteY193" fmla="*/ 38974 h 111187"/>
              <a:gd name="connsiteX194" fmla="*/ 988423 w 1025102"/>
              <a:gd name="connsiteY194" fmla="*/ 51377 h 111187"/>
              <a:gd name="connsiteX195" fmla="*/ 988423 w 1025102"/>
              <a:gd name="connsiteY195" fmla="*/ 85473 h 111187"/>
              <a:gd name="connsiteX196" fmla="*/ 976479 w 1025102"/>
              <a:gd name="connsiteY196" fmla="*/ 85473 h 111187"/>
              <a:gd name="connsiteX197" fmla="*/ 687080 w 1025102"/>
              <a:gd name="connsiteY197" fmla="*/ 85279 h 111187"/>
              <a:gd name="connsiteX198" fmla="*/ 687080 w 1025102"/>
              <a:gd name="connsiteY198" fmla="*/ 8138 h 111187"/>
              <a:gd name="connsiteX199" fmla="*/ 697406 w 1025102"/>
              <a:gd name="connsiteY199" fmla="*/ 8138 h 111187"/>
              <a:gd name="connsiteX200" fmla="*/ 737553 w 1025102"/>
              <a:gd name="connsiteY200" fmla="*/ 61649 h 111187"/>
              <a:gd name="connsiteX201" fmla="*/ 737553 w 1025102"/>
              <a:gd name="connsiteY201" fmla="*/ 8138 h 111187"/>
              <a:gd name="connsiteX202" fmla="*/ 750126 w 1025102"/>
              <a:gd name="connsiteY202" fmla="*/ 8138 h 111187"/>
              <a:gd name="connsiteX203" fmla="*/ 750126 w 1025102"/>
              <a:gd name="connsiteY203" fmla="*/ 85279 h 111187"/>
              <a:gd name="connsiteX204" fmla="*/ 739706 w 1025102"/>
              <a:gd name="connsiteY204" fmla="*/ 85279 h 111187"/>
              <a:gd name="connsiteX205" fmla="*/ 699634 w 1025102"/>
              <a:gd name="connsiteY205" fmla="*/ 31591 h 111187"/>
              <a:gd name="connsiteX206" fmla="*/ 699634 w 1025102"/>
              <a:gd name="connsiteY206" fmla="*/ 85279 h 111187"/>
              <a:gd name="connsiteX207" fmla="*/ 687071 w 1025102"/>
              <a:gd name="connsiteY207" fmla="*/ 85279 h 111187"/>
              <a:gd name="connsiteX208" fmla="*/ 12539 w 1025102"/>
              <a:gd name="connsiteY208" fmla="*/ 85251 h 111187"/>
              <a:gd name="connsiteX209" fmla="*/ 728 w 1025102"/>
              <a:gd name="connsiteY209" fmla="*/ 85251 h 111187"/>
              <a:gd name="connsiteX210" fmla="*/ 728 w 1025102"/>
              <a:gd name="connsiteY210" fmla="*/ 13260 h 111187"/>
              <a:gd name="connsiteX211" fmla="*/ 10386 w 1025102"/>
              <a:gd name="connsiteY211" fmla="*/ 13260 h 111187"/>
              <a:gd name="connsiteX212" fmla="*/ 35761 w 1025102"/>
              <a:gd name="connsiteY212" fmla="*/ 46579 h 111187"/>
              <a:gd name="connsiteX213" fmla="*/ 61040 w 1025102"/>
              <a:gd name="connsiteY213" fmla="*/ 13306 h 111187"/>
              <a:gd name="connsiteX214" fmla="*/ 70851 w 1025102"/>
              <a:gd name="connsiteY214" fmla="*/ 13306 h 111187"/>
              <a:gd name="connsiteX215" fmla="*/ 70851 w 1025102"/>
              <a:gd name="connsiteY215" fmla="*/ 85242 h 111187"/>
              <a:gd name="connsiteX216" fmla="*/ 58888 w 1025102"/>
              <a:gd name="connsiteY216" fmla="*/ 85242 h 111187"/>
              <a:gd name="connsiteX217" fmla="*/ 58888 w 1025102"/>
              <a:gd name="connsiteY217" fmla="*/ 35352 h 111187"/>
              <a:gd name="connsiteX218" fmla="*/ 35761 w 1025102"/>
              <a:gd name="connsiteY218" fmla="*/ 65975 h 111187"/>
              <a:gd name="connsiteX219" fmla="*/ 12539 w 1025102"/>
              <a:gd name="connsiteY219" fmla="*/ 35167 h 111187"/>
              <a:gd name="connsiteX220" fmla="*/ 12539 w 1025102"/>
              <a:gd name="connsiteY220" fmla="*/ 85251 h 111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25102" h="111187">
                <a:moveTo>
                  <a:pt x="584449" y="109409"/>
                </a:moveTo>
                <a:cubicBezTo>
                  <a:pt x="584931" y="111137"/>
                  <a:pt x="586763" y="112157"/>
                  <a:pt x="588540" y="111688"/>
                </a:cubicBezTo>
                <a:cubicBezTo>
                  <a:pt x="589095" y="111541"/>
                  <a:pt x="589602" y="111257"/>
                  <a:pt x="590011" y="110863"/>
                </a:cubicBezTo>
                <a:lnTo>
                  <a:pt x="639570" y="63242"/>
                </a:lnTo>
                <a:lnTo>
                  <a:pt x="580677" y="95876"/>
                </a:lnTo>
                <a:lnTo>
                  <a:pt x="584449" y="109409"/>
                </a:lnTo>
                <a:close/>
                <a:moveTo>
                  <a:pt x="563341" y="1033"/>
                </a:moveTo>
                <a:cubicBezTo>
                  <a:pt x="561738" y="153"/>
                  <a:pt x="559704" y="704"/>
                  <a:pt x="558799" y="2263"/>
                </a:cubicBezTo>
                <a:cubicBezTo>
                  <a:pt x="558517" y="2750"/>
                  <a:pt x="558369" y="3299"/>
                  <a:pt x="558369" y="3858"/>
                </a:cubicBezTo>
                <a:lnTo>
                  <a:pt x="558369" y="32675"/>
                </a:lnTo>
                <a:lnTo>
                  <a:pt x="589573" y="15372"/>
                </a:lnTo>
                <a:lnTo>
                  <a:pt x="563341" y="1033"/>
                </a:lnTo>
                <a:close/>
                <a:moveTo>
                  <a:pt x="598850" y="20531"/>
                </a:moveTo>
                <a:lnTo>
                  <a:pt x="558369" y="42957"/>
                </a:lnTo>
                <a:lnTo>
                  <a:pt x="558369" y="65605"/>
                </a:lnTo>
                <a:lnTo>
                  <a:pt x="619243" y="31851"/>
                </a:lnTo>
                <a:lnTo>
                  <a:pt x="598850" y="20531"/>
                </a:lnTo>
                <a:close/>
                <a:moveTo>
                  <a:pt x="643694" y="51127"/>
                </a:moveTo>
                <a:cubicBezTo>
                  <a:pt x="645296" y="50244"/>
                  <a:pt x="645859" y="48265"/>
                  <a:pt x="644951" y="46708"/>
                </a:cubicBezTo>
                <a:cubicBezTo>
                  <a:pt x="644653" y="46197"/>
                  <a:pt x="644219" y="45775"/>
                  <a:pt x="643694" y="45486"/>
                </a:cubicBezTo>
                <a:lnTo>
                  <a:pt x="628530" y="37149"/>
                </a:lnTo>
                <a:lnTo>
                  <a:pt x="558379" y="76044"/>
                </a:lnTo>
                <a:lnTo>
                  <a:pt x="558379" y="92550"/>
                </a:lnTo>
                <a:cubicBezTo>
                  <a:pt x="558375" y="94341"/>
                  <a:pt x="559864" y="95795"/>
                  <a:pt x="561705" y="95799"/>
                </a:cubicBezTo>
                <a:cubicBezTo>
                  <a:pt x="562286" y="95800"/>
                  <a:pt x="562856" y="95654"/>
                  <a:pt x="563360" y="95375"/>
                </a:cubicBezTo>
                <a:lnTo>
                  <a:pt x="643704" y="51127"/>
                </a:lnTo>
                <a:close/>
                <a:moveTo>
                  <a:pt x="386891" y="14520"/>
                </a:moveTo>
                <a:cubicBezTo>
                  <a:pt x="386891" y="10509"/>
                  <a:pt x="390272" y="7267"/>
                  <a:pt x="394434" y="7267"/>
                </a:cubicBezTo>
                <a:cubicBezTo>
                  <a:pt x="398597" y="7267"/>
                  <a:pt x="401978" y="10509"/>
                  <a:pt x="401978" y="14520"/>
                </a:cubicBezTo>
                <a:cubicBezTo>
                  <a:pt x="401978" y="18531"/>
                  <a:pt x="398597" y="21773"/>
                  <a:pt x="394434" y="21773"/>
                </a:cubicBezTo>
                <a:cubicBezTo>
                  <a:pt x="390272" y="21773"/>
                  <a:pt x="386891" y="18531"/>
                  <a:pt x="386891" y="14520"/>
                </a:cubicBezTo>
                <a:close/>
                <a:moveTo>
                  <a:pt x="950494" y="14520"/>
                </a:moveTo>
                <a:cubicBezTo>
                  <a:pt x="950494" y="10509"/>
                  <a:pt x="953876" y="7267"/>
                  <a:pt x="958038" y="7267"/>
                </a:cubicBezTo>
                <a:cubicBezTo>
                  <a:pt x="962201" y="7267"/>
                  <a:pt x="965582" y="10509"/>
                  <a:pt x="965582" y="14520"/>
                </a:cubicBezTo>
                <a:cubicBezTo>
                  <a:pt x="965582" y="18531"/>
                  <a:pt x="962201" y="21773"/>
                  <a:pt x="958038" y="21773"/>
                </a:cubicBezTo>
                <a:cubicBezTo>
                  <a:pt x="953876" y="21773"/>
                  <a:pt x="950494" y="18531"/>
                  <a:pt x="950494" y="14520"/>
                </a:cubicBezTo>
                <a:close/>
                <a:moveTo>
                  <a:pt x="131811" y="85251"/>
                </a:moveTo>
                <a:lnTo>
                  <a:pt x="119714" y="85251"/>
                </a:lnTo>
                <a:lnTo>
                  <a:pt x="119714" y="80740"/>
                </a:lnTo>
                <a:cubicBezTo>
                  <a:pt x="117085" y="82602"/>
                  <a:pt x="111485" y="86381"/>
                  <a:pt x="101798" y="86381"/>
                </a:cubicBezTo>
                <a:cubicBezTo>
                  <a:pt x="90349" y="86381"/>
                  <a:pt x="80138" y="79026"/>
                  <a:pt x="81443" y="67133"/>
                </a:cubicBezTo>
                <a:cubicBezTo>
                  <a:pt x="82567" y="56888"/>
                  <a:pt x="92425" y="52461"/>
                  <a:pt x="99045" y="51136"/>
                </a:cubicBezTo>
                <a:lnTo>
                  <a:pt x="119714" y="47940"/>
                </a:lnTo>
                <a:cubicBezTo>
                  <a:pt x="119714" y="42948"/>
                  <a:pt x="116952" y="39085"/>
                  <a:pt x="109580" y="38622"/>
                </a:cubicBezTo>
                <a:cubicBezTo>
                  <a:pt x="102207" y="38159"/>
                  <a:pt x="98054" y="41447"/>
                  <a:pt x="94616" y="48042"/>
                </a:cubicBezTo>
                <a:lnTo>
                  <a:pt x="83910" y="42438"/>
                </a:lnTo>
                <a:cubicBezTo>
                  <a:pt x="95511" y="18067"/>
                  <a:pt x="131811" y="26098"/>
                  <a:pt x="131811" y="46273"/>
                </a:cubicBezTo>
                <a:lnTo>
                  <a:pt x="131811" y="85242"/>
                </a:lnTo>
                <a:close/>
                <a:moveTo>
                  <a:pt x="119714" y="58759"/>
                </a:moveTo>
                <a:cubicBezTo>
                  <a:pt x="119771" y="62427"/>
                  <a:pt x="119124" y="69060"/>
                  <a:pt x="111913" y="73487"/>
                </a:cubicBezTo>
                <a:cubicBezTo>
                  <a:pt x="106322" y="76914"/>
                  <a:pt x="94378" y="76257"/>
                  <a:pt x="93787" y="69828"/>
                </a:cubicBezTo>
                <a:cubicBezTo>
                  <a:pt x="93321" y="64687"/>
                  <a:pt x="98178" y="62501"/>
                  <a:pt x="102417" y="61510"/>
                </a:cubicBezTo>
                <a:lnTo>
                  <a:pt x="119714" y="58759"/>
                </a:lnTo>
                <a:close/>
                <a:moveTo>
                  <a:pt x="811820" y="85251"/>
                </a:moveTo>
                <a:lnTo>
                  <a:pt x="799723" y="85251"/>
                </a:lnTo>
                <a:lnTo>
                  <a:pt x="799723" y="80740"/>
                </a:lnTo>
                <a:cubicBezTo>
                  <a:pt x="797094" y="82602"/>
                  <a:pt x="791493" y="86381"/>
                  <a:pt x="781807" y="86381"/>
                </a:cubicBezTo>
                <a:cubicBezTo>
                  <a:pt x="770358" y="86381"/>
                  <a:pt x="760147" y="79026"/>
                  <a:pt x="761452" y="67133"/>
                </a:cubicBezTo>
                <a:cubicBezTo>
                  <a:pt x="762576" y="56888"/>
                  <a:pt x="772434" y="52461"/>
                  <a:pt x="779054" y="51136"/>
                </a:cubicBezTo>
                <a:lnTo>
                  <a:pt x="799723" y="47940"/>
                </a:lnTo>
                <a:cubicBezTo>
                  <a:pt x="799723" y="42948"/>
                  <a:pt x="796961" y="39085"/>
                  <a:pt x="789589" y="38622"/>
                </a:cubicBezTo>
                <a:cubicBezTo>
                  <a:pt x="782216" y="38159"/>
                  <a:pt x="778063" y="41447"/>
                  <a:pt x="774625" y="48042"/>
                </a:cubicBezTo>
                <a:lnTo>
                  <a:pt x="763919" y="42438"/>
                </a:lnTo>
                <a:cubicBezTo>
                  <a:pt x="775520" y="18067"/>
                  <a:pt x="811820" y="26098"/>
                  <a:pt x="811820" y="46273"/>
                </a:cubicBezTo>
                <a:lnTo>
                  <a:pt x="811820" y="85242"/>
                </a:lnTo>
                <a:close/>
                <a:moveTo>
                  <a:pt x="799723" y="58759"/>
                </a:moveTo>
                <a:cubicBezTo>
                  <a:pt x="799780" y="62427"/>
                  <a:pt x="799133" y="69060"/>
                  <a:pt x="791913" y="73487"/>
                </a:cubicBezTo>
                <a:cubicBezTo>
                  <a:pt x="786321" y="76914"/>
                  <a:pt x="774377" y="76257"/>
                  <a:pt x="773787" y="69828"/>
                </a:cubicBezTo>
                <a:cubicBezTo>
                  <a:pt x="773320" y="64687"/>
                  <a:pt x="778178" y="62501"/>
                  <a:pt x="782416" y="61510"/>
                </a:cubicBezTo>
                <a:lnTo>
                  <a:pt x="799714" y="58759"/>
                </a:lnTo>
                <a:close/>
                <a:moveTo>
                  <a:pt x="906517" y="85251"/>
                </a:moveTo>
                <a:lnTo>
                  <a:pt x="894649" y="85251"/>
                </a:lnTo>
                <a:lnTo>
                  <a:pt x="894649" y="6980"/>
                </a:lnTo>
                <a:lnTo>
                  <a:pt x="906517" y="6980"/>
                </a:lnTo>
                <a:lnTo>
                  <a:pt x="906517" y="52322"/>
                </a:lnTo>
                <a:lnTo>
                  <a:pt x="932044" y="28618"/>
                </a:lnTo>
                <a:lnTo>
                  <a:pt x="948599" y="28618"/>
                </a:lnTo>
                <a:lnTo>
                  <a:pt x="923520" y="52099"/>
                </a:lnTo>
                <a:lnTo>
                  <a:pt x="949380" y="85242"/>
                </a:lnTo>
                <a:lnTo>
                  <a:pt x="934559" y="85242"/>
                </a:lnTo>
                <a:lnTo>
                  <a:pt x="914776" y="60167"/>
                </a:lnTo>
                <a:lnTo>
                  <a:pt x="906517" y="67985"/>
                </a:lnTo>
                <a:lnTo>
                  <a:pt x="906517" y="85242"/>
                </a:lnTo>
                <a:close/>
                <a:moveTo>
                  <a:pt x="964172" y="28618"/>
                </a:moveTo>
                <a:lnTo>
                  <a:pt x="952218" y="28618"/>
                </a:lnTo>
                <a:lnTo>
                  <a:pt x="952218" y="85242"/>
                </a:lnTo>
                <a:lnTo>
                  <a:pt x="964172" y="85242"/>
                </a:lnTo>
                <a:lnTo>
                  <a:pt x="964172" y="28618"/>
                </a:lnTo>
                <a:close/>
                <a:moveTo>
                  <a:pt x="400292" y="28618"/>
                </a:moveTo>
                <a:lnTo>
                  <a:pt x="388338" y="28618"/>
                </a:lnTo>
                <a:lnTo>
                  <a:pt x="388338" y="85242"/>
                </a:lnTo>
                <a:lnTo>
                  <a:pt x="400292" y="85242"/>
                </a:lnTo>
                <a:lnTo>
                  <a:pt x="400292" y="28618"/>
                </a:lnTo>
                <a:close/>
                <a:moveTo>
                  <a:pt x="453480" y="85242"/>
                </a:moveTo>
                <a:lnTo>
                  <a:pt x="453480" y="6961"/>
                </a:lnTo>
                <a:lnTo>
                  <a:pt x="465434" y="6961"/>
                </a:lnTo>
                <a:lnTo>
                  <a:pt x="465434" y="31925"/>
                </a:lnTo>
                <a:cubicBezTo>
                  <a:pt x="468872" y="28720"/>
                  <a:pt x="474959" y="27432"/>
                  <a:pt x="479435" y="27432"/>
                </a:cubicBezTo>
                <a:cubicBezTo>
                  <a:pt x="493266" y="27432"/>
                  <a:pt x="503029" y="37455"/>
                  <a:pt x="502838" y="50108"/>
                </a:cubicBezTo>
                <a:lnTo>
                  <a:pt x="502838" y="85233"/>
                </a:lnTo>
                <a:lnTo>
                  <a:pt x="490742" y="85233"/>
                </a:lnTo>
                <a:lnTo>
                  <a:pt x="490742" y="51145"/>
                </a:lnTo>
                <a:cubicBezTo>
                  <a:pt x="490742" y="47366"/>
                  <a:pt x="488703" y="38742"/>
                  <a:pt x="478216" y="38742"/>
                </a:cubicBezTo>
                <a:cubicBezTo>
                  <a:pt x="468996" y="38742"/>
                  <a:pt x="465434" y="45745"/>
                  <a:pt x="465434" y="51145"/>
                </a:cubicBezTo>
                <a:lnTo>
                  <a:pt x="465434" y="85242"/>
                </a:lnTo>
                <a:lnTo>
                  <a:pt x="453480" y="85242"/>
                </a:lnTo>
                <a:close/>
                <a:moveTo>
                  <a:pt x="408141" y="39909"/>
                </a:moveTo>
                <a:lnTo>
                  <a:pt x="408141" y="28655"/>
                </a:lnTo>
                <a:lnTo>
                  <a:pt x="414056" y="28655"/>
                </a:lnTo>
                <a:cubicBezTo>
                  <a:pt x="416423" y="28655"/>
                  <a:pt x="418342" y="26789"/>
                  <a:pt x="418342" y="24487"/>
                </a:cubicBezTo>
                <a:lnTo>
                  <a:pt x="418342" y="16567"/>
                </a:lnTo>
                <a:lnTo>
                  <a:pt x="430258" y="16567"/>
                </a:lnTo>
                <a:lnTo>
                  <a:pt x="430258" y="28655"/>
                </a:lnTo>
                <a:lnTo>
                  <a:pt x="442726" y="28655"/>
                </a:lnTo>
                <a:lnTo>
                  <a:pt x="442726" y="39909"/>
                </a:lnTo>
                <a:lnTo>
                  <a:pt x="430258" y="39909"/>
                </a:lnTo>
                <a:lnTo>
                  <a:pt x="430258" y="68708"/>
                </a:lnTo>
                <a:cubicBezTo>
                  <a:pt x="430258" y="71422"/>
                  <a:pt x="431258" y="74858"/>
                  <a:pt x="436430" y="74858"/>
                </a:cubicBezTo>
                <a:cubicBezTo>
                  <a:pt x="439907" y="74858"/>
                  <a:pt x="441488" y="74534"/>
                  <a:pt x="443440" y="74210"/>
                </a:cubicBezTo>
                <a:lnTo>
                  <a:pt x="443440" y="84742"/>
                </a:lnTo>
                <a:cubicBezTo>
                  <a:pt x="443440" y="84742"/>
                  <a:pt x="440002" y="85788"/>
                  <a:pt x="435278" y="85788"/>
                </a:cubicBezTo>
                <a:cubicBezTo>
                  <a:pt x="421962" y="85788"/>
                  <a:pt x="418352" y="76053"/>
                  <a:pt x="418352" y="69226"/>
                </a:cubicBezTo>
                <a:lnTo>
                  <a:pt x="418352" y="39909"/>
                </a:lnTo>
                <a:lnTo>
                  <a:pt x="408150" y="39909"/>
                </a:lnTo>
                <a:close/>
                <a:moveTo>
                  <a:pt x="310557" y="28655"/>
                </a:moveTo>
                <a:lnTo>
                  <a:pt x="297279" y="28655"/>
                </a:lnTo>
                <a:lnTo>
                  <a:pt x="318149" y="85214"/>
                </a:lnTo>
                <a:lnTo>
                  <a:pt x="328864" y="85214"/>
                </a:lnTo>
                <a:lnTo>
                  <a:pt x="340618" y="48922"/>
                </a:lnTo>
                <a:lnTo>
                  <a:pt x="352410" y="85214"/>
                </a:lnTo>
                <a:lnTo>
                  <a:pt x="363164" y="85214"/>
                </a:lnTo>
                <a:lnTo>
                  <a:pt x="384004" y="28655"/>
                </a:lnTo>
                <a:lnTo>
                  <a:pt x="370831" y="28655"/>
                </a:lnTo>
                <a:lnTo>
                  <a:pt x="357887" y="65058"/>
                </a:lnTo>
                <a:lnTo>
                  <a:pt x="345924" y="28655"/>
                </a:lnTo>
                <a:lnTo>
                  <a:pt x="335217" y="28655"/>
                </a:lnTo>
                <a:lnTo>
                  <a:pt x="323387" y="65308"/>
                </a:lnTo>
                <a:lnTo>
                  <a:pt x="310548" y="28655"/>
                </a:lnTo>
                <a:close/>
                <a:moveTo>
                  <a:pt x="212297" y="57388"/>
                </a:moveTo>
                <a:cubicBezTo>
                  <a:pt x="212107" y="71894"/>
                  <a:pt x="223603" y="86372"/>
                  <a:pt x="242996" y="86372"/>
                </a:cubicBezTo>
                <a:cubicBezTo>
                  <a:pt x="257913" y="86372"/>
                  <a:pt x="265694" y="77869"/>
                  <a:pt x="269038" y="70449"/>
                </a:cubicBezTo>
                <a:lnTo>
                  <a:pt x="259541" y="65345"/>
                </a:lnTo>
                <a:cubicBezTo>
                  <a:pt x="256541" y="69041"/>
                  <a:pt x="251912" y="75479"/>
                  <a:pt x="242987" y="75479"/>
                </a:cubicBezTo>
                <a:cubicBezTo>
                  <a:pt x="232081" y="75479"/>
                  <a:pt x="225604" y="68244"/>
                  <a:pt x="224975" y="61399"/>
                </a:cubicBezTo>
                <a:lnTo>
                  <a:pt x="269028" y="61399"/>
                </a:lnTo>
                <a:cubicBezTo>
                  <a:pt x="269733" y="58769"/>
                  <a:pt x="270438" y="52183"/>
                  <a:pt x="268742" y="46958"/>
                </a:cubicBezTo>
                <a:cubicBezTo>
                  <a:pt x="265542" y="37103"/>
                  <a:pt x="257112" y="27488"/>
                  <a:pt x="241701" y="27488"/>
                </a:cubicBezTo>
                <a:cubicBezTo>
                  <a:pt x="226290" y="27488"/>
                  <a:pt x="212288" y="38159"/>
                  <a:pt x="212288" y="57379"/>
                </a:cubicBezTo>
                <a:close/>
                <a:moveTo>
                  <a:pt x="225280" y="50441"/>
                </a:moveTo>
                <a:lnTo>
                  <a:pt x="257170" y="50441"/>
                </a:lnTo>
                <a:cubicBezTo>
                  <a:pt x="256646" y="46458"/>
                  <a:pt x="251778" y="38390"/>
                  <a:pt x="241711" y="38390"/>
                </a:cubicBezTo>
                <a:cubicBezTo>
                  <a:pt x="234077" y="38377"/>
                  <a:pt x="227365" y="43300"/>
                  <a:pt x="225280" y="50441"/>
                </a:cubicBezTo>
                <a:close/>
                <a:moveTo>
                  <a:pt x="141860" y="57388"/>
                </a:moveTo>
                <a:cubicBezTo>
                  <a:pt x="142222" y="73672"/>
                  <a:pt x="154023" y="86409"/>
                  <a:pt x="171816" y="86409"/>
                </a:cubicBezTo>
                <a:cubicBezTo>
                  <a:pt x="182046" y="86409"/>
                  <a:pt x="188228" y="81991"/>
                  <a:pt x="190495" y="80184"/>
                </a:cubicBezTo>
                <a:lnTo>
                  <a:pt x="190495" y="85251"/>
                </a:lnTo>
                <a:lnTo>
                  <a:pt x="202325" y="85251"/>
                </a:lnTo>
                <a:lnTo>
                  <a:pt x="202325" y="7017"/>
                </a:lnTo>
                <a:lnTo>
                  <a:pt x="190342" y="7017"/>
                </a:lnTo>
                <a:lnTo>
                  <a:pt x="190342" y="33768"/>
                </a:lnTo>
                <a:cubicBezTo>
                  <a:pt x="186399" y="30433"/>
                  <a:pt x="180227" y="27469"/>
                  <a:pt x="171959" y="27469"/>
                </a:cubicBezTo>
                <a:cubicBezTo>
                  <a:pt x="153766" y="27469"/>
                  <a:pt x="141498" y="41113"/>
                  <a:pt x="141860" y="57388"/>
                </a:cubicBezTo>
                <a:close/>
                <a:moveTo>
                  <a:pt x="154328" y="56647"/>
                </a:moveTo>
                <a:cubicBezTo>
                  <a:pt x="154328" y="67012"/>
                  <a:pt x="161215" y="74969"/>
                  <a:pt x="171816" y="74969"/>
                </a:cubicBezTo>
                <a:cubicBezTo>
                  <a:pt x="181701" y="75277"/>
                  <a:pt x="189970" y="67734"/>
                  <a:pt x="190287" y="58121"/>
                </a:cubicBezTo>
                <a:cubicBezTo>
                  <a:pt x="190296" y="57859"/>
                  <a:pt x="190298" y="57596"/>
                  <a:pt x="190295" y="57333"/>
                </a:cubicBezTo>
                <a:cubicBezTo>
                  <a:pt x="190295" y="44633"/>
                  <a:pt x="180665" y="38900"/>
                  <a:pt x="171511" y="38900"/>
                </a:cubicBezTo>
                <a:cubicBezTo>
                  <a:pt x="162358" y="38900"/>
                  <a:pt x="154319" y="46291"/>
                  <a:pt x="154319" y="56647"/>
                </a:cubicBezTo>
                <a:close/>
                <a:moveTo>
                  <a:pt x="884734" y="56388"/>
                </a:moveTo>
                <a:cubicBezTo>
                  <a:pt x="884372" y="40104"/>
                  <a:pt x="872570" y="27367"/>
                  <a:pt x="854778" y="27367"/>
                </a:cubicBezTo>
                <a:cubicBezTo>
                  <a:pt x="844548" y="27367"/>
                  <a:pt x="838366" y="31786"/>
                  <a:pt x="836099" y="33592"/>
                </a:cubicBezTo>
                <a:lnTo>
                  <a:pt x="836099" y="28525"/>
                </a:lnTo>
                <a:lnTo>
                  <a:pt x="824269" y="28525"/>
                </a:lnTo>
                <a:lnTo>
                  <a:pt x="824269" y="104666"/>
                </a:lnTo>
                <a:lnTo>
                  <a:pt x="836252" y="104666"/>
                </a:lnTo>
                <a:lnTo>
                  <a:pt x="836252" y="80008"/>
                </a:lnTo>
                <a:cubicBezTo>
                  <a:pt x="840195" y="83343"/>
                  <a:pt x="846377" y="86307"/>
                  <a:pt x="854635" y="86307"/>
                </a:cubicBezTo>
                <a:cubicBezTo>
                  <a:pt x="872827" y="86307"/>
                  <a:pt x="885096" y="72663"/>
                  <a:pt x="884734" y="56388"/>
                </a:cubicBezTo>
                <a:close/>
                <a:moveTo>
                  <a:pt x="872266" y="57129"/>
                </a:moveTo>
                <a:cubicBezTo>
                  <a:pt x="872266" y="46764"/>
                  <a:pt x="865379" y="38807"/>
                  <a:pt x="854778" y="38807"/>
                </a:cubicBezTo>
                <a:cubicBezTo>
                  <a:pt x="844893" y="38499"/>
                  <a:pt x="836623" y="46042"/>
                  <a:pt x="836307" y="55655"/>
                </a:cubicBezTo>
                <a:cubicBezTo>
                  <a:pt x="836298" y="55918"/>
                  <a:pt x="836296" y="56181"/>
                  <a:pt x="836299" y="56444"/>
                </a:cubicBezTo>
                <a:cubicBezTo>
                  <a:pt x="836299" y="69143"/>
                  <a:pt x="845929" y="74877"/>
                  <a:pt x="855082" y="74877"/>
                </a:cubicBezTo>
                <a:cubicBezTo>
                  <a:pt x="864236" y="74877"/>
                  <a:pt x="872266" y="67485"/>
                  <a:pt x="872266" y="57129"/>
                </a:cubicBezTo>
                <a:close/>
                <a:moveTo>
                  <a:pt x="976479" y="85473"/>
                </a:moveTo>
                <a:lnTo>
                  <a:pt x="976479" y="28627"/>
                </a:lnTo>
                <a:lnTo>
                  <a:pt x="988423" y="28627"/>
                </a:lnTo>
                <a:lnTo>
                  <a:pt x="988423" y="32166"/>
                </a:lnTo>
                <a:cubicBezTo>
                  <a:pt x="991861" y="28961"/>
                  <a:pt x="997948" y="27673"/>
                  <a:pt x="1002425" y="27673"/>
                </a:cubicBezTo>
                <a:cubicBezTo>
                  <a:pt x="1016255" y="27673"/>
                  <a:pt x="1026018" y="37695"/>
                  <a:pt x="1025828" y="50349"/>
                </a:cubicBezTo>
                <a:lnTo>
                  <a:pt x="1025828" y="85473"/>
                </a:lnTo>
                <a:lnTo>
                  <a:pt x="1013731" y="85473"/>
                </a:lnTo>
                <a:lnTo>
                  <a:pt x="1013731" y="51377"/>
                </a:lnTo>
                <a:cubicBezTo>
                  <a:pt x="1013731" y="47598"/>
                  <a:pt x="1011692" y="38974"/>
                  <a:pt x="1001205" y="38974"/>
                </a:cubicBezTo>
                <a:cubicBezTo>
                  <a:pt x="991976" y="38974"/>
                  <a:pt x="988423" y="45976"/>
                  <a:pt x="988423" y="51377"/>
                </a:cubicBezTo>
                <a:lnTo>
                  <a:pt x="988423" y="85473"/>
                </a:lnTo>
                <a:lnTo>
                  <a:pt x="976479" y="85473"/>
                </a:lnTo>
                <a:close/>
                <a:moveTo>
                  <a:pt x="687080" y="85279"/>
                </a:moveTo>
                <a:lnTo>
                  <a:pt x="687080" y="8138"/>
                </a:lnTo>
                <a:lnTo>
                  <a:pt x="697406" y="8138"/>
                </a:lnTo>
                <a:lnTo>
                  <a:pt x="737553" y="61649"/>
                </a:lnTo>
                <a:lnTo>
                  <a:pt x="737553" y="8138"/>
                </a:lnTo>
                <a:lnTo>
                  <a:pt x="750126" y="8138"/>
                </a:lnTo>
                <a:lnTo>
                  <a:pt x="750126" y="85279"/>
                </a:lnTo>
                <a:lnTo>
                  <a:pt x="739706" y="85279"/>
                </a:lnTo>
                <a:lnTo>
                  <a:pt x="699634" y="31591"/>
                </a:lnTo>
                <a:lnTo>
                  <a:pt x="699634" y="85279"/>
                </a:lnTo>
                <a:lnTo>
                  <a:pt x="687071" y="85279"/>
                </a:lnTo>
                <a:close/>
                <a:moveTo>
                  <a:pt x="12539" y="85251"/>
                </a:moveTo>
                <a:lnTo>
                  <a:pt x="728" y="85251"/>
                </a:lnTo>
                <a:lnTo>
                  <a:pt x="728" y="13260"/>
                </a:lnTo>
                <a:lnTo>
                  <a:pt x="10386" y="13260"/>
                </a:lnTo>
                <a:lnTo>
                  <a:pt x="35761" y="46579"/>
                </a:lnTo>
                <a:lnTo>
                  <a:pt x="61040" y="13306"/>
                </a:lnTo>
                <a:lnTo>
                  <a:pt x="70851" y="13306"/>
                </a:lnTo>
                <a:lnTo>
                  <a:pt x="70851" y="85242"/>
                </a:lnTo>
                <a:lnTo>
                  <a:pt x="58888" y="85242"/>
                </a:lnTo>
                <a:lnTo>
                  <a:pt x="58888" y="35352"/>
                </a:lnTo>
                <a:lnTo>
                  <a:pt x="35761" y="65975"/>
                </a:lnTo>
                <a:lnTo>
                  <a:pt x="12539" y="35167"/>
                </a:lnTo>
                <a:lnTo>
                  <a:pt x="12539" y="85251"/>
                </a:ln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A77B9B-13AE-B685-BF0D-7F8A356E4AEE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ED76968-48E7-1771-B229-2095AD714611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594E0D-6412-16F5-57B2-6820FEFA90CE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6720AE3-F711-8BAF-9F50-404CF61DF2C5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1B7E143-CD1D-34B1-676E-F2C4D288CC8B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8D8018-4DF2-EE05-5180-B3DA699D0191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635BDF-44A4-63F9-AF9A-B1A38058F588}"/>
              </a:ext>
            </a:extLst>
          </p:cNvPr>
          <p:cNvSpPr txBox="1"/>
          <p:nvPr/>
        </p:nvSpPr>
        <p:spPr>
          <a:xfrm>
            <a:off x="749143" y="640071"/>
            <a:ext cx="3904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도입 대상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0154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3;g343322141e7_1_76">
            <a:extLst>
              <a:ext uri="{FF2B5EF4-FFF2-40B4-BE49-F238E27FC236}">
                <a16:creationId xmlns:a16="http://schemas.microsoft.com/office/drawing/2014/main" id="{0E1C24C9-0563-C3D3-9C52-49F6E12A54E9}"/>
              </a:ext>
            </a:extLst>
          </p:cNvPr>
          <p:cNvSpPr txBox="1"/>
          <p:nvPr/>
        </p:nvSpPr>
        <p:spPr>
          <a:xfrm>
            <a:off x="2018500" y="1810076"/>
            <a:ext cx="300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63D89E18-9C59-F6E6-B0D9-A086BDC19951}"/>
              </a:ext>
            </a:extLst>
          </p:cNvPr>
          <p:cNvSpPr/>
          <p:nvPr/>
        </p:nvSpPr>
        <p:spPr>
          <a:xfrm>
            <a:off x="3735005" y="2339200"/>
            <a:ext cx="2048800" cy="348771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44D9CA-F052-BD5A-2264-9B719FF1B1F2}"/>
              </a:ext>
            </a:extLst>
          </p:cNvPr>
          <p:cNvSpPr txBox="1"/>
          <p:nvPr/>
        </p:nvSpPr>
        <p:spPr>
          <a:xfrm>
            <a:off x="4328273" y="4111159"/>
            <a:ext cx="861805" cy="3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7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노준석</a:t>
            </a:r>
            <a:endParaRPr lang="id-ID" altLang="ko-KR" sz="17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6F80C0-0833-7A7E-B462-E555EBB71451}"/>
              </a:ext>
            </a:extLst>
          </p:cNvPr>
          <p:cNvSpPr txBox="1"/>
          <p:nvPr/>
        </p:nvSpPr>
        <p:spPr>
          <a:xfrm>
            <a:off x="4060310" y="4468306"/>
            <a:ext cx="1397729" cy="84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데이터 수집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3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프론트엔드</a:t>
            </a:r>
            <a:r>
              <a:rPr lang="ko-KR" altLang="en-US" sz="1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및 </a:t>
            </a:r>
            <a:r>
              <a:rPr lang="ko-KR" altLang="en-US" sz="13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백엔드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대시보드  관리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2BB3324B-097C-D43B-8371-A624D075A522}"/>
              </a:ext>
            </a:extLst>
          </p:cNvPr>
          <p:cNvSpPr/>
          <p:nvPr/>
        </p:nvSpPr>
        <p:spPr>
          <a:xfrm>
            <a:off x="6407416" y="2339199"/>
            <a:ext cx="2025124" cy="348771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32A4ED-9DF3-3A60-034E-C9509E9C8CB7}"/>
              </a:ext>
            </a:extLst>
          </p:cNvPr>
          <p:cNvSpPr txBox="1"/>
          <p:nvPr/>
        </p:nvSpPr>
        <p:spPr>
          <a:xfrm>
            <a:off x="6990412" y="4111159"/>
            <a:ext cx="852934" cy="3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7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오정우</a:t>
            </a:r>
            <a:endParaRPr lang="id-ID" altLang="ko-KR" sz="17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6DFAF7-32A7-FA0C-EFDD-3DD7FC4F1888}"/>
              </a:ext>
            </a:extLst>
          </p:cNvPr>
          <p:cNvSpPr txBox="1"/>
          <p:nvPr/>
        </p:nvSpPr>
        <p:spPr>
          <a:xfrm>
            <a:off x="6826749" y="4503957"/>
            <a:ext cx="1262691" cy="84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데이터 수집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프로젝트 기획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en-US" altLang="ko-KR" sz="1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AWS </a:t>
            </a:r>
            <a:r>
              <a:rPr lang="ko-KR" altLang="en-US" sz="1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총괄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94DC1A-A762-7DAB-1250-E932E59A9B79}"/>
              </a:ext>
            </a:extLst>
          </p:cNvPr>
          <p:cNvSpPr txBox="1"/>
          <p:nvPr/>
        </p:nvSpPr>
        <p:spPr>
          <a:xfrm>
            <a:off x="4733951" y="1147804"/>
            <a:ext cx="2724144" cy="4770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Team </a:t>
            </a:r>
            <a:r>
              <a:rPr lang="ko-KR" altLang="en-US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정성 </a:t>
            </a:r>
            <a:r>
              <a:rPr lang="ko-KR" altLang="en-US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팀 빌딩</a:t>
            </a:r>
            <a:endParaRPr lang="en-US" altLang="ko-KR" sz="31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39" name="Rectangle 1">
            <a:extLst>
              <a:ext uri="{FF2B5EF4-FFF2-40B4-BE49-F238E27FC236}">
                <a16:creationId xmlns:a16="http://schemas.microsoft.com/office/drawing/2014/main" id="{A0702846-1741-0134-7E99-CF2B3A0C49C6}"/>
              </a:ext>
            </a:extLst>
          </p:cNvPr>
          <p:cNvSpPr/>
          <p:nvPr/>
        </p:nvSpPr>
        <p:spPr>
          <a:xfrm>
            <a:off x="1027564" y="2367303"/>
            <a:ext cx="2083556" cy="34877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8AC13-26C3-DE2B-797A-2B5ACB324A8B}"/>
              </a:ext>
            </a:extLst>
          </p:cNvPr>
          <p:cNvSpPr txBox="1"/>
          <p:nvPr/>
        </p:nvSpPr>
        <p:spPr>
          <a:xfrm>
            <a:off x="1590422" y="4114832"/>
            <a:ext cx="899732" cy="3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7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김기훈</a:t>
            </a:r>
            <a:endParaRPr lang="id-ID" altLang="ko-KR" sz="17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EA08CA-06C6-36C2-0468-54DDDE901F36}"/>
              </a:ext>
            </a:extLst>
          </p:cNvPr>
          <p:cNvSpPr txBox="1"/>
          <p:nvPr/>
        </p:nvSpPr>
        <p:spPr>
          <a:xfrm>
            <a:off x="1334816" y="4503958"/>
            <a:ext cx="1410945" cy="84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데이터 수집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모델 구축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3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백엔드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FC5D28B1-3181-33AA-49BA-EB96047592E8}"/>
              </a:ext>
            </a:extLst>
          </p:cNvPr>
          <p:cNvSpPr/>
          <p:nvPr/>
        </p:nvSpPr>
        <p:spPr>
          <a:xfrm>
            <a:off x="9049955" y="2339199"/>
            <a:ext cx="2048799" cy="348770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FE0511-05DB-B740-9C85-A86F5BADCAAA}"/>
              </a:ext>
            </a:extLst>
          </p:cNvPr>
          <p:cNvSpPr txBox="1"/>
          <p:nvPr/>
        </p:nvSpPr>
        <p:spPr>
          <a:xfrm>
            <a:off x="9277563" y="4111159"/>
            <a:ext cx="1599776" cy="3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7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오현서 </a:t>
            </a:r>
            <a:r>
              <a:rPr lang="en-US" altLang="ko-KR" sz="17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7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팀장</a:t>
            </a:r>
            <a:r>
              <a:rPr lang="en-US" altLang="ko-KR" sz="17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)</a:t>
            </a:r>
            <a:endParaRPr lang="id-ID" altLang="ko-KR" sz="17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A4A3B6-AF1D-E16F-CD9D-75B8FC6111B6}"/>
              </a:ext>
            </a:extLst>
          </p:cNvPr>
          <p:cNvSpPr txBox="1"/>
          <p:nvPr/>
        </p:nvSpPr>
        <p:spPr>
          <a:xfrm>
            <a:off x="9439397" y="4500715"/>
            <a:ext cx="1262691" cy="84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데이터 수집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3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모델 구축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3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백엔드</a:t>
            </a:r>
            <a:endParaRPr lang="en-US" altLang="ko-KR" sz="13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FBF5F1C-6C39-64DE-E284-36717DEEE1FD}"/>
              </a:ext>
            </a:extLst>
          </p:cNvPr>
          <p:cNvSpPr/>
          <p:nvPr/>
        </p:nvSpPr>
        <p:spPr>
          <a:xfrm>
            <a:off x="9056150" y="2330546"/>
            <a:ext cx="2042603" cy="16913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0EADB8B-5E0D-208D-0727-D18A3032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880" y="2462030"/>
            <a:ext cx="820941" cy="1395214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C9F90F-48BF-840E-BB5F-69E897524382}"/>
              </a:ext>
            </a:extLst>
          </p:cNvPr>
          <p:cNvSpPr/>
          <p:nvPr/>
        </p:nvSpPr>
        <p:spPr>
          <a:xfrm>
            <a:off x="1009647" y="2351223"/>
            <a:ext cx="2101472" cy="16913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805CA55-0FEB-C225-0CF8-6990DA41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02" y="2512575"/>
            <a:ext cx="838177" cy="134466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C2A959-8F23-45A4-1231-4490823623E7}"/>
              </a:ext>
            </a:extLst>
          </p:cNvPr>
          <p:cNvSpPr/>
          <p:nvPr/>
        </p:nvSpPr>
        <p:spPr>
          <a:xfrm>
            <a:off x="6408424" y="2339200"/>
            <a:ext cx="2024116" cy="17034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2C92055-F4AA-BD24-0B05-F355C4EB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848" y="2487301"/>
            <a:ext cx="978281" cy="139521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7F8D2E-BF99-9D25-2E09-34304A6C19F9}"/>
              </a:ext>
            </a:extLst>
          </p:cNvPr>
          <p:cNvSpPr/>
          <p:nvPr/>
        </p:nvSpPr>
        <p:spPr>
          <a:xfrm>
            <a:off x="3735004" y="2339806"/>
            <a:ext cx="2048526" cy="16913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50E3CEC-160C-580F-832E-F513318D8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037" y="2478244"/>
            <a:ext cx="1041828" cy="1413332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B473E7-C978-3616-01FB-AC6FDFEA5DF7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ADAE10-13C4-5969-5AC9-DDD59B52791E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72548A-5D73-237E-2361-3F55BD6AED73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47928B7-DA27-6207-CAAD-81898158727B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2E8459-F170-BE18-1F16-09824F5AEA7A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0A43F-8908-2A1C-3317-2AFB7BCDA8F6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217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DC0B-44F2-FAA0-01CE-4F7C90BC8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3;g343322141e7_1_76">
            <a:extLst>
              <a:ext uri="{FF2B5EF4-FFF2-40B4-BE49-F238E27FC236}">
                <a16:creationId xmlns:a16="http://schemas.microsoft.com/office/drawing/2014/main" id="{50785438-106B-35E6-A4EF-4730BEC1756A}"/>
              </a:ext>
            </a:extLst>
          </p:cNvPr>
          <p:cNvSpPr txBox="1"/>
          <p:nvPr/>
        </p:nvSpPr>
        <p:spPr>
          <a:xfrm>
            <a:off x="2018500" y="1810076"/>
            <a:ext cx="300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AutoShape 2" descr="이미지">
            <a:extLst>
              <a:ext uri="{FF2B5EF4-FFF2-40B4-BE49-F238E27FC236}">
                <a16:creationId xmlns:a16="http://schemas.microsoft.com/office/drawing/2014/main" id="{332F9C3E-0FE3-4564-404F-A2B04D7952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614" y="821540"/>
            <a:ext cx="473646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9979F48E-35DF-F409-7A4E-AE04F3C80CD3}"/>
              </a:ext>
            </a:extLst>
          </p:cNvPr>
          <p:cNvSpPr/>
          <p:nvPr/>
        </p:nvSpPr>
        <p:spPr>
          <a:xfrm>
            <a:off x="10112652" y="5521806"/>
            <a:ext cx="1052882" cy="129921"/>
          </a:xfrm>
          <a:custGeom>
            <a:avLst/>
            <a:gdLst>
              <a:gd name="connsiteX0" fmla="*/ 584459 w 1025102"/>
              <a:gd name="connsiteY0" fmla="*/ 112315 h 114334"/>
              <a:gd name="connsiteX1" fmla="*/ 588550 w 1025102"/>
              <a:gd name="connsiteY1" fmla="*/ 114659 h 114334"/>
              <a:gd name="connsiteX2" fmla="*/ 590021 w 1025102"/>
              <a:gd name="connsiteY2" fmla="*/ 113811 h 114334"/>
              <a:gd name="connsiteX3" fmla="*/ 639580 w 1025102"/>
              <a:gd name="connsiteY3" fmla="*/ 64843 h 114334"/>
              <a:gd name="connsiteX4" fmla="*/ 580687 w 1025102"/>
              <a:gd name="connsiteY4" fmla="*/ 98399 h 114334"/>
              <a:gd name="connsiteX5" fmla="*/ 584459 w 1025102"/>
              <a:gd name="connsiteY5" fmla="*/ 112315 h 114334"/>
              <a:gd name="connsiteX6" fmla="*/ 563351 w 1025102"/>
              <a:gd name="connsiteY6" fmla="*/ 873 h 114334"/>
              <a:gd name="connsiteX7" fmla="*/ 558809 w 1025102"/>
              <a:gd name="connsiteY7" fmla="*/ 2138 h 114334"/>
              <a:gd name="connsiteX8" fmla="*/ 558379 w 1025102"/>
              <a:gd name="connsiteY8" fmla="*/ 3778 h 114334"/>
              <a:gd name="connsiteX9" fmla="*/ 558379 w 1025102"/>
              <a:gd name="connsiteY9" fmla="*/ 33410 h 114334"/>
              <a:gd name="connsiteX10" fmla="*/ 589583 w 1025102"/>
              <a:gd name="connsiteY10" fmla="*/ 15618 h 114334"/>
              <a:gd name="connsiteX11" fmla="*/ 563351 w 1025102"/>
              <a:gd name="connsiteY11" fmla="*/ 873 h 114334"/>
              <a:gd name="connsiteX12" fmla="*/ 598860 w 1025102"/>
              <a:gd name="connsiteY12" fmla="*/ 20923 h 114334"/>
              <a:gd name="connsiteX13" fmla="*/ 558379 w 1025102"/>
              <a:gd name="connsiteY13" fmla="*/ 43983 h 114334"/>
              <a:gd name="connsiteX14" fmla="*/ 558379 w 1025102"/>
              <a:gd name="connsiteY14" fmla="*/ 67272 h 114334"/>
              <a:gd name="connsiteX15" fmla="*/ 619253 w 1025102"/>
              <a:gd name="connsiteY15" fmla="*/ 32563 h 114334"/>
              <a:gd name="connsiteX16" fmla="*/ 598860 w 1025102"/>
              <a:gd name="connsiteY16" fmla="*/ 20923 h 114334"/>
              <a:gd name="connsiteX17" fmla="*/ 643704 w 1025102"/>
              <a:gd name="connsiteY17" fmla="*/ 52384 h 114334"/>
              <a:gd name="connsiteX18" fmla="*/ 644961 w 1025102"/>
              <a:gd name="connsiteY18" fmla="*/ 47840 h 114334"/>
              <a:gd name="connsiteX19" fmla="*/ 643704 w 1025102"/>
              <a:gd name="connsiteY19" fmla="*/ 46583 h 114334"/>
              <a:gd name="connsiteX20" fmla="*/ 628540 w 1025102"/>
              <a:gd name="connsiteY20" fmla="*/ 38011 h 114334"/>
              <a:gd name="connsiteX21" fmla="*/ 558389 w 1025102"/>
              <a:gd name="connsiteY21" fmla="*/ 78006 h 114334"/>
              <a:gd name="connsiteX22" fmla="*/ 558389 w 1025102"/>
              <a:gd name="connsiteY22" fmla="*/ 94980 h 114334"/>
              <a:gd name="connsiteX23" fmla="*/ 561715 w 1025102"/>
              <a:gd name="connsiteY23" fmla="*/ 98321 h 114334"/>
              <a:gd name="connsiteX24" fmla="*/ 563370 w 1025102"/>
              <a:gd name="connsiteY24" fmla="*/ 97885 h 114334"/>
              <a:gd name="connsiteX25" fmla="*/ 643714 w 1025102"/>
              <a:gd name="connsiteY25" fmla="*/ 52384 h 114334"/>
              <a:gd name="connsiteX26" fmla="*/ 386901 w 1025102"/>
              <a:gd name="connsiteY26" fmla="*/ 14741 h 114334"/>
              <a:gd name="connsiteX27" fmla="*/ 394444 w 1025102"/>
              <a:gd name="connsiteY27" fmla="*/ 7283 h 114334"/>
              <a:gd name="connsiteX28" fmla="*/ 401988 w 1025102"/>
              <a:gd name="connsiteY28" fmla="*/ 14741 h 114334"/>
              <a:gd name="connsiteX29" fmla="*/ 394444 w 1025102"/>
              <a:gd name="connsiteY29" fmla="*/ 22199 h 114334"/>
              <a:gd name="connsiteX30" fmla="*/ 386901 w 1025102"/>
              <a:gd name="connsiteY30" fmla="*/ 14741 h 114334"/>
              <a:gd name="connsiteX31" fmla="*/ 950504 w 1025102"/>
              <a:gd name="connsiteY31" fmla="*/ 14741 h 114334"/>
              <a:gd name="connsiteX32" fmla="*/ 958048 w 1025102"/>
              <a:gd name="connsiteY32" fmla="*/ 7283 h 114334"/>
              <a:gd name="connsiteX33" fmla="*/ 965592 w 1025102"/>
              <a:gd name="connsiteY33" fmla="*/ 14741 h 114334"/>
              <a:gd name="connsiteX34" fmla="*/ 958048 w 1025102"/>
              <a:gd name="connsiteY34" fmla="*/ 22199 h 114334"/>
              <a:gd name="connsiteX35" fmla="*/ 950504 w 1025102"/>
              <a:gd name="connsiteY35" fmla="*/ 14741 h 114334"/>
              <a:gd name="connsiteX36" fmla="*/ 131821 w 1025102"/>
              <a:gd name="connsiteY36" fmla="*/ 87474 h 114334"/>
              <a:gd name="connsiteX37" fmla="*/ 119724 w 1025102"/>
              <a:gd name="connsiteY37" fmla="*/ 87474 h 114334"/>
              <a:gd name="connsiteX38" fmla="*/ 119724 w 1025102"/>
              <a:gd name="connsiteY38" fmla="*/ 82836 h 114334"/>
              <a:gd name="connsiteX39" fmla="*/ 101808 w 1025102"/>
              <a:gd name="connsiteY39" fmla="*/ 88636 h 114334"/>
              <a:gd name="connsiteX40" fmla="*/ 81453 w 1025102"/>
              <a:gd name="connsiteY40" fmla="*/ 68843 h 114334"/>
              <a:gd name="connsiteX41" fmla="*/ 99055 w 1025102"/>
              <a:gd name="connsiteY41" fmla="*/ 52394 h 114334"/>
              <a:gd name="connsiteX42" fmla="*/ 119724 w 1025102"/>
              <a:gd name="connsiteY42" fmla="*/ 49108 h 114334"/>
              <a:gd name="connsiteX43" fmla="*/ 109590 w 1025102"/>
              <a:gd name="connsiteY43" fmla="*/ 39525 h 114334"/>
              <a:gd name="connsiteX44" fmla="*/ 94626 w 1025102"/>
              <a:gd name="connsiteY44" fmla="*/ 49212 h 114334"/>
              <a:gd name="connsiteX45" fmla="*/ 83920 w 1025102"/>
              <a:gd name="connsiteY45" fmla="*/ 43450 h 114334"/>
              <a:gd name="connsiteX46" fmla="*/ 131821 w 1025102"/>
              <a:gd name="connsiteY46" fmla="*/ 47393 h 114334"/>
              <a:gd name="connsiteX47" fmla="*/ 131821 w 1025102"/>
              <a:gd name="connsiteY47" fmla="*/ 87465 h 114334"/>
              <a:gd name="connsiteX48" fmla="*/ 119724 w 1025102"/>
              <a:gd name="connsiteY48" fmla="*/ 60233 h 114334"/>
              <a:gd name="connsiteX49" fmla="*/ 111923 w 1025102"/>
              <a:gd name="connsiteY49" fmla="*/ 75377 h 114334"/>
              <a:gd name="connsiteX50" fmla="*/ 93797 w 1025102"/>
              <a:gd name="connsiteY50" fmla="*/ 71615 h 114334"/>
              <a:gd name="connsiteX51" fmla="*/ 102427 w 1025102"/>
              <a:gd name="connsiteY51" fmla="*/ 63062 h 114334"/>
              <a:gd name="connsiteX52" fmla="*/ 119724 w 1025102"/>
              <a:gd name="connsiteY52" fmla="*/ 60233 h 114334"/>
              <a:gd name="connsiteX53" fmla="*/ 811830 w 1025102"/>
              <a:gd name="connsiteY53" fmla="*/ 87474 h 114334"/>
              <a:gd name="connsiteX54" fmla="*/ 799733 w 1025102"/>
              <a:gd name="connsiteY54" fmla="*/ 87474 h 114334"/>
              <a:gd name="connsiteX55" fmla="*/ 799733 w 1025102"/>
              <a:gd name="connsiteY55" fmla="*/ 82836 h 114334"/>
              <a:gd name="connsiteX56" fmla="*/ 781817 w 1025102"/>
              <a:gd name="connsiteY56" fmla="*/ 88636 h 114334"/>
              <a:gd name="connsiteX57" fmla="*/ 761462 w 1025102"/>
              <a:gd name="connsiteY57" fmla="*/ 68843 h 114334"/>
              <a:gd name="connsiteX58" fmla="*/ 779064 w 1025102"/>
              <a:gd name="connsiteY58" fmla="*/ 52394 h 114334"/>
              <a:gd name="connsiteX59" fmla="*/ 799733 w 1025102"/>
              <a:gd name="connsiteY59" fmla="*/ 49108 h 114334"/>
              <a:gd name="connsiteX60" fmla="*/ 789599 w 1025102"/>
              <a:gd name="connsiteY60" fmla="*/ 39525 h 114334"/>
              <a:gd name="connsiteX61" fmla="*/ 774635 w 1025102"/>
              <a:gd name="connsiteY61" fmla="*/ 49212 h 114334"/>
              <a:gd name="connsiteX62" fmla="*/ 763929 w 1025102"/>
              <a:gd name="connsiteY62" fmla="*/ 43450 h 114334"/>
              <a:gd name="connsiteX63" fmla="*/ 811830 w 1025102"/>
              <a:gd name="connsiteY63" fmla="*/ 47393 h 114334"/>
              <a:gd name="connsiteX64" fmla="*/ 811830 w 1025102"/>
              <a:gd name="connsiteY64" fmla="*/ 87465 h 114334"/>
              <a:gd name="connsiteX65" fmla="*/ 799733 w 1025102"/>
              <a:gd name="connsiteY65" fmla="*/ 60233 h 114334"/>
              <a:gd name="connsiteX66" fmla="*/ 791923 w 1025102"/>
              <a:gd name="connsiteY66" fmla="*/ 75377 h 114334"/>
              <a:gd name="connsiteX67" fmla="*/ 773797 w 1025102"/>
              <a:gd name="connsiteY67" fmla="*/ 71615 h 114334"/>
              <a:gd name="connsiteX68" fmla="*/ 782426 w 1025102"/>
              <a:gd name="connsiteY68" fmla="*/ 63062 h 114334"/>
              <a:gd name="connsiteX69" fmla="*/ 799724 w 1025102"/>
              <a:gd name="connsiteY69" fmla="*/ 60233 h 114334"/>
              <a:gd name="connsiteX70" fmla="*/ 906527 w 1025102"/>
              <a:gd name="connsiteY70" fmla="*/ 87474 h 114334"/>
              <a:gd name="connsiteX71" fmla="*/ 894659 w 1025102"/>
              <a:gd name="connsiteY71" fmla="*/ 87474 h 114334"/>
              <a:gd name="connsiteX72" fmla="*/ 894659 w 1025102"/>
              <a:gd name="connsiteY72" fmla="*/ 6988 h 114334"/>
              <a:gd name="connsiteX73" fmla="*/ 906527 w 1025102"/>
              <a:gd name="connsiteY73" fmla="*/ 6988 h 114334"/>
              <a:gd name="connsiteX74" fmla="*/ 906527 w 1025102"/>
              <a:gd name="connsiteY74" fmla="*/ 53613 h 114334"/>
              <a:gd name="connsiteX75" fmla="*/ 932054 w 1025102"/>
              <a:gd name="connsiteY75" fmla="*/ 29238 h 114334"/>
              <a:gd name="connsiteX76" fmla="*/ 948609 w 1025102"/>
              <a:gd name="connsiteY76" fmla="*/ 29238 h 114334"/>
              <a:gd name="connsiteX77" fmla="*/ 923530 w 1025102"/>
              <a:gd name="connsiteY77" fmla="*/ 53384 h 114334"/>
              <a:gd name="connsiteX78" fmla="*/ 949390 w 1025102"/>
              <a:gd name="connsiteY78" fmla="*/ 87465 h 114334"/>
              <a:gd name="connsiteX79" fmla="*/ 934569 w 1025102"/>
              <a:gd name="connsiteY79" fmla="*/ 87465 h 114334"/>
              <a:gd name="connsiteX80" fmla="*/ 914786 w 1025102"/>
              <a:gd name="connsiteY80" fmla="*/ 61681 h 114334"/>
              <a:gd name="connsiteX81" fmla="*/ 906527 w 1025102"/>
              <a:gd name="connsiteY81" fmla="*/ 69720 h 114334"/>
              <a:gd name="connsiteX82" fmla="*/ 906527 w 1025102"/>
              <a:gd name="connsiteY82" fmla="*/ 87465 h 114334"/>
              <a:gd name="connsiteX83" fmla="*/ 964182 w 1025102"/>
              <a:gd name="connsiteY83" fmla="*/ 29238 h 114334"/>
              <a:gd name="connsiteX84" fmla="*/ 952228 w 1025102"/>
              <a:gd name="connsiteY84" fmla="*/ 29238 h 114334"/>
              <a:gd name="connsiteX85" fmla="*/ 952228 w 1025102"/>
              <a:gd name="connsiteY85" fmla="*/ 87465 h 114334"/>
              <a:gd name="connsiteX86" fmla="*/ 964182 w 1025102"/>
              <a:gd name="connsiteY86" fmla="*/ 87465 h 114334"/>
              <a:gd name="connsiteX87" fmla="*/ 964182 w 1025102"/>
              <a:gd name="connsiteY87" fmla="*/ 29238 h 114334"/>
              <a:gd name="connsiteX88" fmla="*/ 400302 w 1025102"/>
              <a:gd name="connsiteY88" fmla="*/ 29238 h 114334"/>
              <a:gd name="connsiteX89" fmla="*/ 388348 w 1025102"/>
              <a:gd name="connsiteY89" fmla="*/ 29238 h 114334"/>
              <a:gd name="connsiteX90" fmla="*/ 388348 w 1025102"/>
              <a:gd name="connsiteY90" fmla="*/ 87465 h 114334"/>
              <a:gd name="connsiteX91" fmla="*/ 400302 w 1025102"/>
              <a:gd name="connsiteY91" fmla="*/ 87465 h 114334"/>
              <a:gd name="connsiteX92" fmla="*/ 400302 w 1025102"/>
              <a:gd name="connsiteY92" fmla="*/ 29238 h 114334"/>
              <a:gd name="connsiteX93" fmla="*/ 453490 w 1025102"/>
              <a:gd name="connsiteY93" fmla="*/ 87465 h 114334"/>
              <a:gd name="connsiteX94" fmla="*/ 453490 w 1025102"/>
              <a:gd name="connsiteY94" fmla="*/ 6969 h 114334"/>
              <a:gd name="connsiteX95" fmla="*/ 465444 w 1025102"/>
              <a:gd name="connsiteY95" fmla="*/ 6969 h 114334"/>
              <a:gd name="connsiteX96" fmla="*/ 465444 w 1025102"/>
              <a:gd name="connsiteY96" fmla="*/ 32639 h 114334"/>
              <a:gd name="connsiteX97" fmla="*/ 479445 w 1025102"/>
              <a:gd name="connsiteY97" fmla="*/ 28019 h 114334"/>
              <a:gd name="connsiteX98" fmla="*/ 502848 w 1025102"/>
              <a:gd name="connsiteY98" fmla="*/ 51336 h 114334"/>
              <a:gd name="connsiteX99" fmla="*/ 502848 w 1025102"/>
              <a:gd name="connsiteY99" fmla="*/ 87455 h 114334"/>
              <a:gd name="connsiteX100" fmla="*/ 490752 w 1025102"/>
              <a:gd name="connsiteY100" fmla="*/ 87455 h 114334"/>
              <a:gd name="connsiteX101" fmla="*/ 490752 w 1025102"/>
              <a:gd name="connsiteY101" fmla="*/ 52403 h 114334"/>
              <a:gd name="connsiteX102" fmla="*/ 478226 w 1025102"/>
              <a:gd name="connsiteY102" fmla="*/ 39649 h 114334"/>
              <a:gd name="connsiteX103" fmla="*/ 465444 w 1025102"/>
              <a:gd name="connsiteY103" fmla="*/ 52403 h 114334"/>
              <a:gd name="connsiteX104" fmla="*/ 465444 w 1025102"/>
              <a:gd name="connsiteY104" fmla="*/ 87465 h 114334"/>
              <a:gd name="connsiteX105" fmla="*/ 453490 w 1025102"/>
              <a:gd name="connsiteY105" fmla="*/ 87465 h 114334"/>
              <a:gd name="connsiteX106" fmla="*/ 408151 w 1025102"/>
              <a:gd name="connsiteY106" fmla="*/ 40849 h 114334"/>
              <a:gd name="connsiteX107" fmla="*/ 408151 w 1025102"/>
              <a:gd name="connsiteY107" fmla="*/ 29276 h 114334"/>
              <a:gd name="connsiteX108" fmla="*/ 414066 w 1025102"/>
              <a:gd name="connsiteY108" fmla="*/ 29276 h 114334"/>
              <a:gd name="connsiteX109" fmla="*/ 418352 w 1025102"/>
              <a:gd name="connsiteY109" fmla="*/ 24990 h 114334"/>
              <a:gd name="connsiteX110" fmla="*/ 418352 w 1025102"/>
              <a:gd name="connsiteY110" fmla="*/ 16846 h 114334"/>
              <a:gd name="connsiteX111" fmla="*/ 430268 w 1025102"/>
              <a:gd name="connsiteY111" fmla="*/ 16846 h 114334"/>
              <a:gd name="connsiteX112" fmla="*/ 430268 w 1025102"/>
              <a:gd name="connsiteY112" fmla="*/ 29276 h 114334"/>
              <a:gd name="connsiteX113" fmla="*/ 442736 w 1025102"/>
              <a:gd name="connsiteY113" fmla="*/ 29276 h 114334"/>
              <a:gd name="connsiteX114" fmla="*/ 442736 w 1025102"/>
              <a:gd name="connsiteY114" fmla="*/ 40849 h 114334"/>
              <a:gd name="connsiteX115" fmla="*/ 430268 w 1025102"/>
              <a:gd name="connsiteY115" fmla="*/ 40849 h 114334"/>
              <a:gd name="connsiteX116" fmla="*/ 430268 w 1025102"/>
              <a:gd name="connsiteY116" fmla="*/ 70463 h 114334"/>
              <a:gd name="connsiteX117" fmla="*/ 436440 w 1025102"/>
              <a:gd name="connsiteY117" fmla="*/ 76787 h 114334"/>
              <a:gd name="connsiteX118" fmla="*/ 443450 w 1025102"/>
              <a:gd name="connsiteY118" fmla="*/ 76120 h 114334"/>
              <a:gd name="connsiteX119" fmla="*/ 443450 w 1025102"/>
              <a:gd name="connsiteY119" fmla="*/ 86950 h 114334"/>
              <a:gd name="connsiteX120" fmla="*/ 435288 w 1025102"/>
              <a:gd name="connsiteY120" fmla="*/ 88027 h 114334"/>
              <a:gd name="connsiteX121" fmla="*/ 418362 w 1025102"/>
              <a:gd name="connsiteY121" fmla="*/ 70996 h 114334"/>
              <a:gd name="connsiteX122" fmla="*/ 418362 w 1025102"/>
              <a:gd name="connsiteY122" fmla="*/ 40849 h 114334"/>
              <a:gd name="connsiteX123" fmla="*/ 408160 w 1025102"/>
              <a:gd name="connsiteY123" fmla="*/ 40849 h 114334"/>
              <a:gd name="connsiteX124" fmla="*/ 310567 w 1025102"/>
              <a:gd name="connsiteY124" fmla="*/ 29276 h 114334"/>
              <a:gd name="connsiteX125" fmla="*/ 297289 w 1025102"/>
              <a:gd name="connsiteY125" fmla="*/ 29276 h 114334"/>
              <a:gd name="connsiteX126" fmla="*/ 318159 w 1025102"/>
              <a:gd name="connsiteY126" fmla="*/ 87436 h 114334"/>
              <a:gd name="connsiteX127" fmla="*/ 328874 w 1025102"/>
              <a:gd name="connsiteY127" fmla="*/ 87436 h 114334"/>
              <a:gd name="connsiteX128" fmla="*/ 340628 w 1025102"/>
              <a:gd name="connsiteY128" fmla="*/ 50117 h 114334"/>
              <a:gd name="connsiteX129" fmla="*/ 352420 w 1025102"/>
              <a:gd name="connsiteY129" fmla="*/ 87436 h 114334"/>
              <a:gd name="connsiteX130" fmla="*/ 363174 w 1025102"/>
              <a:gd name="connsiteY130" fmla="*/ 87436 h 114334"/>
              <a:gd name="connsiteX131" fmla="*/ 384014 w 1025102"/>
              <a:gd name="connsiteY131" fmla="*/ 29276 h 114334"/>
              <a:gd name="connsiteX132" fmla="*/ 370841 w 1025102"/>
              <a:gd name="connsiteY132" fmla="*/ 29276 h 114334"/>
              <a:gd name="connsiteX133" fmla="*/ 357897 w 1025102"/>
              <a:gd name="connsiteY133" fmla="*/ 66710 h 114334"/>
              <a:gd name="connsiteX134" fmla="*/ 345934 w 1025102"/>
              <a:gd name="connsiteY134" fmla="*/ 29276 h 114334"/>
              <a:gd name="connsiteX135" fmla="*/ 335227 w 1025102"/>
              <a:gd name="connsiteY135" fmla="*/ 29276 h 114334"/>
              <a:gd name="connsiteX136" fmla="*/ 323397 w 1025102"/>
              <a:gd name="connsiteY136" fmla="*/ 66967 h 114334"/>
              <a:gd name="connsiteX137" fmla="*/ 310558 w 1025102"/>
              <a:gd name="connsiteY137" fmla="*/ 29276 h 114334"/>
              <a:gd name="connsiteX138" fmla="*/ 212307 w 1025102"/>
              <a:gd name="connsiteY138" fmla="*/ 58823 h 114334"/>
              <a:gd name="connsiteX139" fmla="*/ 243006 w 1025102"/>
              <a:gd name="connsiteY139" fmla="*/ 88627 h 114334"/>
              <a:gd name="connsiteX140" fmla="*/ 269048 w 1025102"/>
              <a:gd name="connsiteY140" fmla="*/ 72253 h 114334"/>
              <a:gd name="connsiteX141" fmla="*/ 259551 w 1025102"/>
              <a:gd name="connsiteY141" fmla="*/ 67005 h 114334"/>
              <a:gd name="connsiteX142" fmla="*/ 242997 w 1025102"/>
              <a:gd name="connsiteY142" fmla="*/ 77425 h 114334"/>
              <a:gd name="connsiteX143" fmla="*/ 224985 w 1025102"/>
              <a:gd name="connsiteY143" fmla="*/ 62947 h 114334"/>
              <a:gd name="connsiteX144" fmla="*/ 269038 w 1025102"/>
              <a:gd name="connsiteY144" fmla="*/ 62947 h 114334"/>
              <a:gd name="connsiteX145" fmla="*/ 268752 w 1025102"/>
              <a:gd name="connsiteY145" fmla="*/ 48098 h 114334"/>
              <a:gd name="connsiteX146" fmla="*/ 241711 w 1025102"/>
              <a:gd name="connsiteY146" fmla="*/ 28076 h 114334"/>
              <a:gd name="connsiteX147" fmla="*/ 212298 w 1025102"/>
              <a:gd name="connsiteY147" fmla="*/ 58813 h 114334"/>
              <a:gd name="connsiteX148" fmla="*/ 225290 w 1025102"/>
              <a:gd name="connsiteY148" fmla="*/ 51679 h 114334"/>
              <a:gd name="connsiteX149" fmla="*/ 257180 w 1025102"/>
              <a:gd name="connsiteY149" fmla="*/ 51679 h 114334"/>
              <a:gd name="connsiteX150" fmla="*/ 241721 w 1025102"/>
              <a:gd name="connsiteY150" fmla="*/ 39287 h 114334"/>
              <a:gd name="connsiteX151" fmla="*/ 225290 w 1025102"/>
              <a:gd name="connsiteY151" fmla="*/ 51679 h 114334"/>
              <a:gd name="connsiteX152" fmla="*/ 141870 w 1025102"/>
              <a:gd name="connsiteY152" fmla="*/ 58823 h 114334"/>
              <a:gd name="connsiteX153" fmla="*/ 171826 w 1025102"/>
              <a:gd name="connsiteY153" fmla="*/ 88665 h 114334"/>
              <a:gd name="connsiteX154" fmla="*/ 190505 w 1025102"/>
              <a:gd name="connsiteY154" fmla="*/ 82264 h 114334"/>
              <a:gd name="connsiteX155" fmla="*/ 190505 w 1025102"/>
              <a:gd name="connsiteY155" fmla="*/ 87474 h 114334"/>
              <a:gd name="connsiteX156" fmla="*/ 202335 w 1025102"/>
              <a:gd name="connsiteY156" fmla="*/ 87474 h 114334"/>
              <a:gd name="connsiteX157" fmla="*/ 202335 w 1025102"/>
              <a:gd name="connsiteY157" fmla="*/ 7026 h 114334"/>
              <a:gd name="connsiteX158" fmla="*/ 190352 w 1025102"/>
              <a:gd name="connsiteY158" fmla="*/ 7026 h 114334"/>
              <a:gd name="connsiteX159" fmla="*/ 190352 w 1025102"/>
              <a:gd name="connsiteY159" fmla="*/ 34534 h 114334"/>
              <a:gd name="connsiteX160" fmla="*/ 171969 w 1025102"/>
              <a:gd name="connsiteY160" fmla="*/ 28057 h 114334"/>
              <a:gd name="connsiteX161" fmla="*/ 141870 w 1025102"/>
              <a:gd name="connsiteY161" fmla="*/ 58823 h 114334"/>
              <a:gd name="connsiteX162" fmla="*/ 154338 w 1025102"/>
              <a:gd name="connsiteY162" fmla="*/ 58061 h 114334"/>
              <a:gd name="connsiteX163" fmla="*/ 171826 w 1025102"/>
              <a:gd name="connsiteY163" fmla="*/ 76901 h 114334"/>
              <a:gd name="connsiteX164" fmla="*/ 190297 w 1025102"/>
              <a:gd name="connsiteY164" fmla="*/ 59577 h 114334"/>
              <a:gd name="connsiteX165" fmla="*/ 190305 w 1025102"/>
              <a:gd name="connsiteY165" fmla="*/ 58766 h 114334"/>
              <a:gd name="connsiteX166" fmla="*/ 171521 w 1025102"/>
              <a:gd name="connsiteY166" fmla="*/ 39811 h 114334"/>
              <a:gd name="connsiteX167" fmla="*/ 154329 w 1025102"/>
              <a:gd name="connsiteY167" fmla="*/ 58061 h 114334"/>
              <a:gd name="connsiteX168" fmla="*/ 884744 w 1025102"/>
              <a:gd name="connsiteY168" fmla="*/ 57794 h 114334"/>
              <a:gd name="connsiteX169" fmla="*/ 854788 w 1025102"/>
              <a:gd name="connsiteY169" fmla="*/ 27952 h 114334"/>
              <a:gd name="connsiteX170" fmla="*/ 836109 w 1025102"/>
              <a:gd name="connsiteY170" fmla="*/ 34353 h 114334"/>
              <a:gd name="connsiteX171" fmla="*/ 836109 w 1025102"/>
              <a:gd name="connsiteY171" fmla="*/ 29143 h 114334"/>
              <a:gd name="connsiteX172" fmla="*/ 824279 w 1025102"/>
              <a:gd name="connsiteY172" fmla="*/ 29143 h 114334"/>
              <a:gd name="connsiteX173" fmla="*/ 824279 w 1025102"/>
              <a:gd name="connsiteY173" fmla="*/ 107439 h 114334"/>
              <a:gd name="connsiteX174" fmla="*/ 836262 w 1025102"/>
              <a:gd name="connsiteY174" fmla="*/ 107439 h 114334"/>
              <a:gd name="connsiteX175" fmla="*/ 836262 w 1025102"/>
              <a:gd name="connsiteY175" fmla="*/ 82083 h 114334"/>
              <a:gd name="connsiteX176" fmla="*/ 854645 w 1025102"/>
              <a:gd name="connsiteY176" fmla="*/ 88560 h 114334"/>
              <a:gd name="connsiteX177" fmla="*/ 884744 w 1025102"/>
              <a:gd name="connsiteY177" fmla="*/ 57794 h 114334"/>
              <a:gd name="connsiteX178" fmla="*/ 872276 w 1025102"/>
              <a:gd name="connsiteY178" fmla="*/ 58556 h 114334"/>
              <a:gd name="connsiteX179" fmla="*/ 854788 w 1025102"/>
              <a:gd name="connsiteY179" fmla="*/ 39716 h 114334"/>
              <a:gd name="connsiteX180" fmla="*/ 836317 w 1025102"/>
              <a:gd name="connsiteY180" fmla="*/ 57041 h 114334"/>
              <a:gd name="connsiteX181" fmla="*/ 836309 w 1025102"/>
              <a:gd name="connsiteY181" fmla="*/ 57851 h 114334"/>
              <a:gd name="connsiteX182" fmla="*/ 855092 w 1025102"/>
              <a:gd name="connsiteY182" fmla="*/ 76806 h 114334"/>
              <a:gd name="connsiteX183" fmla="*/ 872276 w 1025102"/>
              <a:gd name="connsiteY183" fmla="*/ 58556 h 114334"/>
              <a:gd name="connsiteX184" fmla="*/ 976489 w 1025102"/>
              <a:gd name="connsiteY184" fmla="*/ 87703 h 114334"/>
              <a:gd name="connsiteX185" fmla="*/ 976489 w 1025102"/>
              <a:gd name="connsiteY185" fmla="*/ 29248 h 114334"/>
              <a:gd name="connsiteX186" fmla="*/ 988433 w 1025102"/>
              <a:gd name="connsiteY186" fmla="*/ 29248 h 114334"/>
              <a:gd name="connsiteX187" fmla="*/ 988433 w 1025102"/>
              <a:gd name="connsiteY187" fmla="*/ 32886 h 114334"/>
              <a:gd name="connsiteX188" fmla="*/ 1002435 w 1025102"/>
              <a:gd name="connsiteY188" fmla="*/ 28267 h 114334"/>
              <a:gd name="connsiteX189" fmla="*/ 1025838 w 1025102"/>
              <a:gd name="connsiteY189" fmla="*/ 51584 h 114334"/>
              <a:gd name="connsiteX190" fmla="*/ 1025838 w 1025102"/>
              <a:gd name="connsiteY190" fmla="*/ 87703 h 114334"/>
              <a:gd name="connsiteX191" fmla="*/ 1013741 w 1025102"/>
              <a:gd name="connsiteY191" fmla="*/ 87703 h 114334"/>
              <a:gd name="connsiteX192" fmla="*/ 1013741 w 1025102"/>
              <a:gd name="connsiteY192" fmla="*/ 52641 h 114334"/>
              <a:gd name="connsiteX193" fmla="*/ 1001215 w 1025102"/>
              <a:gd name="connsiteY193" fmla="*/ 39887 h 114334"/>
              <a:gd name="connsiteX194" fmla="*/ 988433 w 1025102"/>
              <a:gd name="connsiteY194" fmla="*/ 52641 h 114334"/>
              <a:gd name="connsiteX195" fmla="*/ 988433 w 1025102"/>
              <a:gd name="connsiteY195" fmla="*/ 87703 h 114334"/>
              <a:gd name="connsiteX196" fmla="*/ 976489 w 1025102"/>
              <a:gd name="connsiteY196" fmla="*/ 87703 h 114334"/>
              <a:gd name="connsiteX197" fmla="*/ 687090 w 1025102"/>
              <a:gd name="connsiteY197" fmla="*/ 87503 h 114334"/>
              <a:gd name="connsiteX198" fmla="*/ 687090 w 1025102"/>
              <a:gd name="connsiteY198" fmla="*/ 8179 h 114334"/>
              <a:gd name="connsiteX199" fmla="*/ 697416 w 1025102"/>
              <a:gd name="connsiteY199" fmla="*/ 8179 h 114334"/>
              <a:gd name="connsiteX200" fmla="*/ 737563 w 1025102"/>
              <a:gd name="connsiteY200" fmla="*/ 63205 h 114334"/>
              <a:gd name="connsiteX201" fmla="*/ 737563 w 1025102"/>
              <a:gd name="connsiteY201" fmla="*/ 8179 h 114334"/>
              <a:gd name="connsiteX202" fmla="*/ 750136 w 1025102"/>
              <a:gd name="connsiteY202" fmla="*/ 8179 h 114334"/>
              <a:gd name="connsiteX203" fmla="*/ 750136 w 1025102"/>
              <a:gd name="connsiteY203" fmla="*/ 87503 h 114334"/>
              <a:gd name="connsiteX204" fmla="*/ 739716 w 1025102"/>
              <a:gd name="connsiteY204" fmla="*/ 87503 h 114334"/>
              <a:gd name="connsiteX205" fmla="*/ 699644 w 1025102"/>
              <a:gd name="connsiteY205" fmla="*/ 32296 h 114334"/>
              <a:gd name="connsiteX206" fmla="*/ 699644 w 1025102"/>
              <a:gd name="connsiteY206" fmla="*/ 87503 h 114334"/>
              <a:gd name="connsiteX207" fmla="*/ 687081 w 1025102"/>
              <a:gd name="connsiteY207" fmla="*/ 87503 h 114334"/>
              <a:gd name="connsiteX208" fmla="*/ 12549 w 1025102"/>
              <a:gd name="connsiteY208" fmla="*/ 87474 h 114334"/>
              <a:gd name="connsiteX209" fmla="*/ 738 w 1025102"/>
              <a:gd name="connsiteY209" fmla="*/ 87474 h 114334"/>
              <a:gd name="connsiteX210" fmla="*/ 738 w 1025102"/>
              <a:gd name="connsiteY210" fmla="*/ 13446 h 114334"/>
              <a:gd name="connsiteX211" fmla="*/ 10396 w 1025102"/>
              <a:gd name="connsiteY211" fmla="*/ 13446 h 114334"/>
              <a:gd name="connsiteX212" fmla="*/ 35771 w 1025102"/>
              <a:gd name="connsiteY212" fmla="*/ 47707 h 114334"/>
              <a:gd name="connsiteX213" fmla="*/ 61050 w 1025102"/>
              <a:gd name="connsiteY213" fmla="*/ 13494 h 114334"/>
              <a:gd name="connsiteX214" fmla="*/ 70861 w 1025102"/>
              <a:gd name="connsiteY214" fmla="*/ 13494 h 114334"/>
              <a:gd name="connsiteX215" fmla="*/ 70861 w 1025102"/>
              <a:gd name="connsiteY215" fmla="*/ 87465 h 114334"/>
              <a:gd name="connsiteX216" fmla="*/ 58898 w 1025102"/>
              <a:gd name="connsiteY216" fmla="*/ 87465 h 114334"/>
              <a:gd name="connsiteX217" fmla="*/ 58898 w 1025102"/>
              <a:gd name="connsiteY217" fmla="*/ 36163 h 114334"/>
              <a:gd name="connsiteX218" fmla="*/ 35771 w 1025102"/>
              <a:gd name="connsiteY218" fmla="*/ 67653 h 114334"/>
              <a:gd name="connsiteX219" fmla="*/ 12549 w 1025102"/>
              <a:gd name="connsiteY219" fmla="*/ 35973 h 114334"/>
              <a:gd name="connsiteX220" fmla="*/ 12549 w 1025102"/>
              <a:gd name="connsiteY220" fmla="*/ 87474 h 1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25102" h="114334">
                <a:moveTo>
                  <a:pt x="584459" y="112315"/>
                </a:moveTo>
                <a:cubicBezTo>
                  <a:pt x="584941" y="114092"/>
                  <a:pt x="586773" y="115141"/>
                  <a:pt x="588550" y="114659"/>
                </a:cubicBezTo>
                <a:cubicBezTo>
                  <a:pt x="589105" y="114508"/>
                  <a:pt x="589612" y="114216"/>
                  <a:pt x="590021" y="113811"/>
                </a:cubicBezTo>
                <a:lnTo>
                  <a:pt x="639580" y="64843"/>
                </a:lnTo>
                <a:lnTo>
                  <a:pt x="580687" y="98399"/>
                </a:lnTo>
                <a:lnTo>
                  <a:pt x="584459" y="112315"/>
                </a:lnTo>
                <a:close/>
                <a:moveTo>
                  <a:pt x="563351" y="873"/>
                </a:moveTo>
                <a:cubicBezTo>
                  <a:pt x="561748" y="-32"/>
                  <a:pt x="559714" y="535"/>
                  <a:pt x="558809" y="2138"/>
                </a:cubicBezTo>
                <a:cubicBezTo>
                  <a:pt x="558527" y="2638"/>
                  <a:pt x="558379" y="3203"/>
                  <a:pt x="558379" y="3778"/>
                </a:cubicBezTo>
                <a:lnTo>
                  <a:pt x="558379" y="33410"/>
                </a:lnTo>
                <a:lnTo>
                  <a:pt x="589583" y="15618"/>
                </a:lnTo>
                <a:lnTo>
                  <a:pt x="563351" y="873"/>
                </a:lnTo>
                <a:close/>
                <a:moveTo>
                  <a:pt x="598860" y="20923"/>
                </a:moveTo>
                <a:lnTo>
                  <a:pt x="558379" y="43983"/>
                </a:lnTo>
                <a:lnTo>
                  <a:pt x="558379" y="67272"/>
                </a:lnTo>
                <a:lnTo>
                  <a:pt x="619253" y="32563"/>
                </a:lnTo>
                <a:lnTo>
                  <a:pt x="598860" y="20923"/>
                </a:lnTo>
                <a:close/>
                <a:moveTo>
                  <a:pt x="643704" y="52384"/>
                </a:moveTo>
                <a:cubicBezTo>
                  <a:pt x="645306" y="51476"/>
                  <a:pt x="645869" y="49442"/>
                  <a:pt x="644961" y="47840"/>
                </a:cubicBezTo>
                <a:cubicBezTo>
                  <a:pt x="644663" y="47315"/>
                  <a:pt x="644229" y="46881"/>
                  <a:pt x="643704" y="46583"/>
                </a:cubicBezTo>
                <a:lnTo>
                  <a:pt x="628540" y="38011"/>
                </a:lnTo>
                <a:lnTo>
                  <a:pt x="558389" y="78006"/>
                </a:lnTo>
                <a:lnTo>
                  <a:pt x="558389" y="94980"/>
                </a:lnTo>
                <a:cubicBezTo>
                  <a:pt x="558385" y="96821"/>
                  <a:pt x="559874" y="98317"/>
                  <a:pt x="561715" y="98321"/>
                </a:cubicBezTo>
                <a:cubicBezTo>
                  <a:pt x="562296" y="98322"/>
                  <a:pt x="562866" y="98172"/>
                  <a:pt x="563370" y="97885"/>
                </a:cubicBezTo>
                <a:lnTo>
                  <a:pt x="643714" y="52384"/>
                </a:lnTo>
                <a:close/>
                <a:moveTo>
                  <a:pt x="386901" y="14741"/>
                </a:moveTo>
                <a:cubicBezTo>
                  <a:pt x="386901" y="10617"/>
                  <a:pt x="390282" y="7283"/>
                  <a:pt x="394444" y="7283"/>
                </a:cubicBezTo>
                <a:cubicBezTo>
                  <a:pt x="398607" y="7283"/>
                  <a:pt x="401988" y="10617"/>
                  <a:pt x="401988" y="14741"/>
                </a:cubicBezTo>
                <a:cubicBezTo>
                  <a:pt x="401988" y="18866"/>
                  <a:pt x="398607" y="22199"/>
                  <a:pt x="394444" y="22199"/>
                </a:cubicBezTo>
                <a:cubicBezTo>
                  <a:pt x="390282" y="22199"/>
                  <a:pt x="386901" y="18866"/>
                  <a:pt x="386901" y="14741"/>
                </a:cubicBezTo>
                <a:close/>
                <a:moveTo>
                  <a:pt x="950504" y="14741"/>
                </a:moveTo>
                <a:cubicBezTo>
                  <a:pt x="950504" y="10617"/>
                  <a:pt x="953886" y="7283"/>
                  <a:pt x="958048" y="7283"/>
                </a:cubicBezTo>
                <a:cubicBezTo>
                  <a:pt x="962211" y="7283"/>
                  <a:pt x="965592" y="10617"/>
                  <a:pt x="965592" y="14741"/>
                </a:cubicBezTo>
                <a:cubicBezTo>
                  <a:pt x="965592" y="18866"/>
                  <a:pt x="962211" y="22199"/>
                  <a:pt x="958048" y="22199"/>
                </a:cubicBezTo>
                <a:cubicBezTo>
                  <a:pt x="953886" y="22199"/>
                  <a:pt x="950504" y="18866"/>
                  <a:pt x="950504" y="14741"/>
                </a:cubicBezTo>
                <a:close/>
                <a:moveTo>
                  <a:pt x="131821" y="87474"/>
                </a:moveTo>
                <a:lnTo>
                  <a:pt x="119724" y="87474"/>
                </a:lnTo>
                <a:lnTo>
                  <a:pt x="119724" y="82836"/>
                </a:lnTo>
                <a:cubicBezTo>
                  <a:pt x="117095" y="84750"/>
                  <a:pt x="111495" y="88636"/>
                  <a:pt x="101808" y="88636"/>
                </a:cubicBezTo>
                <a:cubicBezTo>
                  <a:pt x="90359" y="88636"/>
                  <a:pt x="80148" y="81073"/>
                  <a:pt x="81453" y="68843"/>
                </a:cubicBezTo>
                <a:cubicBezTo>
                  <a:pt x="82577" y="58309"/>
                  <a:pt x="92435" y="53756"/>
                  <a:pt x="99055" y="52394"/>
                </a:cubicBezTo>
                <a:lnTo>
                  <a:pt x="119724" y="49108"/>
                </a:lnTo>
                <a:cubicBezTo>
                  <a:pt x="119724" y="43974"/>
                  <a:pt x="116962" y="40002"/>
                  <a:pt x="109590" y="39525"/>
                </a:cubicBezTo>
                <a:cubicBezTo>
                  <a:pt x="102217" y="39049"/>
                  <a:pt x="98064" y="42430"/>
                  <a:pt x="94626" y="49212"/>
                </a:cubicBezTo>
                <a:lnTo>
                  <a:pt x="83920" y="43450"/>
                </a:lnTo>
                <a:cubicBezTo>
                  <a:pt x="95521" y="18389"/>
                  <a:pt x="131821" y="26648"/>
                  <a:pt x="131821" y="47393"/>
                </a:cubicBezTo>
                <a:lnTo>
                  <a:pt x="131821" y="87465"/>
                </a:lnTo>
                <a:close/>
                <a:moveTo>
                  <a:pt x="119724" y="60233"/>
                </a:moveTo>
                <a:cubicBezTo>
                  <a:pt x="119781" y="64005"/>
                  <a:pt x="119134" y="70825"/>
                  <a:pt x="111923" y="75377"/>
                </a:cubicBezTo>
                <a:cubicBezTo>
                  <a:pt x="106332" y="78902"/>
                  <a:pt x="94388" y="78225"/>
                  <a:pt x="93797" y="71615"/>
                </a:cubicBezTo>
                <a:cubicBezTo>
                  <a:pt x="93331" y="66329"/>
                  <a:pt x="98188" y="64081"/>
                  <a:pt x="102427" y="63062"/>
                </a:cubicBezTo>
                <a:lnTo>
                  <a:pt x="119724" y="60233"/>
                </a:lnTo>
                <a:close/>
                <a:moveTo>
                  <a:pt x="811830" y="87474"/>
                </a:moveTo>
                <a:lnTo>
                  <a:pt x="799733" y="87474"/>
                </a:lnTo>
                <a:lnTo>
                  <a:pt x="799733" y="82836"/>
                </a:lnTo>
                <a:cubicBezTo>
                  <a:pt x="797104" y="84750"/>
                  <a:pt x="791503" y="88636"/>
                  <a:pt x="781817" y="88636"/>
                </a:cubicBezTo>
                <a:cubicBezTo>
                  <a:pt x="770368" y="88636"/>
                  <a:pt x="760157" y="81073"/>
                  <a:pt x="761462" y="68843"/>
                </a:cubicBezTo>
                <a:cubicBezTo>
                  <a:pt x="762586" y="58309"/>
                  <a:pt x="772444" y="53756"/>
                  <a:pt x="779064" y="52394"/>
                </a:cubicBezTo>
                <a:lnTo>
                  <a:pt x="799733" y="49108"/>
                </a:lnTo>
                <a:cubicBezTo>
                  <a:pt x="799733" y="43974"/>
                  <a:pt x="796971" y="40002"/>
                  <a:pt x="789599" y="39525"/>
                </a:cubicBezTo>
                <a:cubicBezTo>
                  <a:pt x="782226" y="39049"/>
                  <a:pt x="778073" y="42430"/>
                  <a:pt x="774635" y="49212"/>
                </a:cubicBezTo>
                <a:lnTo>
                  <a:pt x="763929" y="43450"/>
                </a:lnTo>
                <a:cubicBezTo>
                  <a:pt x="775530" y="18389"/>
                  <a:pt x="811830" y="26648"/>
                  <a:pt x="811830" y="47393"/>
                </a:cubicBezTo>
                <a:lnTo>
                  <a:pt x="811830" y="87465"/>
                </a:lnTo>
                <a:close/>
                <a:moveTo>
                  <a:pt x="799733" y="60233"/>
                </a:moveTo>
                <a:cubicBezTo>
                  <a:pt x="799790" y="64005"/>
                  <a:pt x="799143" y="70825"/>
                  <a:pt x="791923" y="75377"/>
                </a:cubicBezTo>
                <a:cubicBezTo>
                  <a:pt x="786331" y="78902"/>
                  <a:pt x="774387" y="78225"/>
                  <a:pt x="773797" y="71615"/>
                </a:cubicBezTo>
                <a:cubicBezTo>
                  <a:pt x="773330" y="66329"/>
                  <a:pt x="778188" y="64081"/>
                  <a:pt x="782426" y="63062"/>
                </a:cubicBezTo>
                <a:lnTo>
                  <a:pt x="799724" y="60233"/>
                </a:lnTo>
                <a:close/>
                <a:moveTo>
                  <a:pt x="906527" y="87474"/>
                </a:moveTo>
                <a:lnTo>
                  <a:pt x="894659" y="87474"/>
                </a:lnTo>
                <a:lnTo>
                  <a:pt x="894659" y="6988"/>
                </a:lnTo>
                <a:lnTo>
                  <a:pt x="906527" y="6988"/>
                </a:lnTo>
                <a:lnTo>
                  <a:pt x="906527" y="53613"/>
                </a:lnTo>
                <a:lnTo>
                  <a:pt x="932054" y="29238"/>
                </a:lnTo>
                <a:lnTo>
                  <a:pt x="948609" y="29238"/>
                </a:lnTo>
                <a:lnTo>
                  <a:pt x="923530" y="53384"/>
                </a:lnTo>
                <a:lnTo>
                  <a:pt x="949390" y="87465"/>
                </a:lnTo>
                <a:lnTo>
                  <a:pt x="934569" y="87465"/>
                </a:lnTo>
                <a:lnTo>
                  <a:pt x="914786" y="61681"/>
                </a:lnTo>
                <a:lnTo>
                  <a:pt x="906527" y="69720"/>
                </a:lnTo>
                <a:lnTo>
                  <a:pt x="906527" y="87465"/>
                </a:lnTo>
                <a:close/>
                <a:moveTo>
                  <a:pt x="964182" y="29238"/>
                </a:moveTo>
                <a:lnTo>
                  <a:pt x="952228" y="29238"/>
                </a:lnTo>
                <a:lnTo>
                  <a:pt x="952228" y="87465"/>
                </a:lnTo>
                <a:lnTo>
                  <a:pt x="964182" y="87465"/>
                </a:lnTo>
                <a:lnTo>
                  <a:pt x="964182" y="29238"/>
                </a:lnTo>
                <a:close/>
                <a:moveTo>
                  <a:pt x="400302" y="29238"/>
                </a:moveTo>
                <a:lnTo>
                  <a:pt x="388348" y="29238"/>
                </a:lnTo>
                <a:lnTo>
                  <a:pt x="388348" y="87465"/>
                </a:lnTo>
                <a:lnTo>
                  <a:pt x="400302" y="87465"/>
                </a:lnTo>
                <a:lnTo>
                  <a:pt x="400302" y="29238"/>
                </a:lnTo>
                <a:close/>
                <a:moveTo>
                  <a:pt x="453490" y="87465"/>
                </a:moveTo>
                <a:lnTo>
                  <a:pt x="453490" y="6969"/>
                </a:lnTo>
                <a:lnTo>
                  <a:pt x="465444" y="6969"/>
                </a:lnTo>
                <a:lnTo>
                  <a:pt x="465444" y="32639"/>
                </a:lnTo>
                <a:cubicBezTo>
                  <a:pt x="468882" y="29343"/>
                  <a:pt x="474969" y="28019"/>
                  <a:pt x="479445" y="28019"/>
                </a:cubicBezTo>
                <a:cubicBezTo>
                  <a:pt x="493276" y="28019"/>
                  <a:pt x="503039" y="38325"/>
                  <a:pt x="502848" y="51336"/>
                </a:cubicBezTo>
                <a:lnTo>
                  <a:pt x="502848" y="87455"/>
                </a:lnTo>
                <a:lnTo>
                  <a:pt x="490752" y="87455"/>
                </a:lnTo>
                <a:lnTo>
                  <a:pt x="490752" y="52403"/>
                </a:lnTo>
                <a:cubicBezTo>
                  <a:pt x="490752" y="48517"/>
                  <a:pt x="488713" y="39649"/>
                  <a:pt x="478226" y="39649"/>
                </a:cubicBezTo>
                <a:cubicBezTo>
                  <a:pt x="469006" y="39649"/>
                  <a:pt x="465444" y="46850"/>
                  <a:pt x="465444" y="52403"/>
                </a:cubicBezTo>
                <a:lnTo>
                  <a:pt x="465444" y="87465"/>
                </a:lnTo>
                <a:lnTo>
                  <a:pt x="453490" y="87465"/>
                </a:lnTo>
                <a:close/>
                <a:moveTo>
                  <a:pt x="408151" y="40849"/>
                </a:moveTo>
                <a:lnTo>
                  <a:pt x="408151" y="29276"/>
                </a:lnTo>
                <a:lnTo>
                  <a:pt x="414066" y="29276"/>
                </a:lnTo>
                <a:cubicBezTo>
                  <a:pt x="416433" y="29276"/>
                  <a:pt x="418352" y="27357"/>
                  <a:pt x="418352" y="24990"/>
                </a:cubicBezTo>
                <a:lnTo>
                  <a:pt x="418352" y="16846"/>
                </a:lnTo>
                <a:lnTo>
                  <a:pt x="430268" y="16846"/>
                </a:lnTo>
                <a:lnTo>
                  <a:pt x="430268" y="29276"/>
                </a:lnTo>
                <a:lnTo>
                  <a:pt x="442736" y="29276"/>
                </a:lnTo>
                <a:lnTo>
                  <a:pt x="442736" y="40849"/>
                </a:lnTo>
                <a:lnTo>
                  <a:pt x="430268" y="40849"/>
                </a:lnTo>
                <a:lnTo>
                  <a:pt x="430268" y="70463"/>
                </a:lnTo>
                <a:cubicBezTo>
                  <a:pt x="430268" y="73253"/>
                  <a:pt x="431268" y="76787"/>
                  <a:pt x="436440" y="76787"/>
                </a:cubicBezTo>
                <a:cubicBezTo>
                  <a:pt x="439917" y="76787"/>
                  <a:pt x="441498" y="76454"/>
                  <a:pt x="443450" y="76120"/>
                </a:cubicBezTo>
                <a:lnTo>
                  <a:pt x="443450" y="86950"/>
                </a:lnTo>
                <a:cubicBezTo>
                  <a:pt x="443450" y="86950"/>
                  <a:pt x="440012" y="88027"/>
                  <a:pt x="435288" y="88027"/>
                </a:cubicBezTo>
                <a:cubicBezTo>
                  <a:pt x="421972" y="88027"/>
                  <a:pt x="418362" y="78016"/>
                  <a:pt x="418362" y="70996"/>
                </a:cubicBezTo>
                <a:lnTo>
                  <a:pt x="418362" y="40849"/>
                </a:lnTo>
                <a:lnTo>
                  <a:pt x="408160" y="40849"/>
                </a:lnTo>
                <a:close/>
                <a:moveTo>
                  <a:pt x="310567" y="29276"/>
                </a:moveTo>
                <a:lnTo>
                  <a:pt x="297289" y="29276"/>
                </a:lnTo>
                <a:lnTo>
                  <a:pt x="318159" y="87436"/>
                </a:lnTo>
                <a:lnTo>
                  <a:pt x="328874" y="87436"/>
                </a:lnTo>
                <a:lnTo>
                  <a:pt x="340628" y="50117"/>
                </a:lnTo>
                <a:lnTo>
                  <a:pt x="352420" y="87436"/>
                </a:lnTo>
                <a:lnTo>
                  <a:pt x="363174" y="87436"/>
                </a:lnTo>
                <a:lnTo>
                  <a:pt x="384014" y="29276"/>
                </a:lnTo>
                <a:lnTo>
                  <a:pt x="370841" y="29276"/>
                </a:lnTo>
                <a:lnTo>
                  <a:pt x="357897" y="66710"/>
                </a:lnTo>
                <a:lnTo>
                  <a:pt x="345934" y="29276"/>
                </a:lnTo>
                <a:lnTo>
                  <a:pt x="335227" y="29276"/>
                </a:lnTo>
                <a:lnTo>
                  <a:pt x="323397" y="66967"/>
                </a:lnTo>
                <a:lnTo>
                  <a:pt x="310558" y="29276"/>
                </a:lnTo>
                <a:close/>
                <a:moveTo>
                  <a:pt x="212307" y="58823"/>
                </a:moveTo>
                <a:cubicBezTo>
                  <a:pt x="212117" y="73739"/>
                  <a:pt x="223613" y="88627"/>
                  <a:pt x="243006" y="88627"/>
                </a:cubicBezTo>
                <a:cubicBezTo>
                  <a:pt x="257923" y="88627"/>
                  <a:pt x="265704" y="79883"/>
                  <a:pt x="269048" y="72253"/>
                </a:cubicBezTo>
                <a:lnTo>
                  <a:pt x="259551" y="67005"/>
                </a:lnTo>
                <a:cubicBezTo>
                  <a:pt x="256551" y="70805"/>
                  <a:pt x="251922" y="77425"/>
                  <a:pt x="242997" y="77425"/>
                </a:cubicBezTo>
                <a:cubicBezTo>
                  <a:pt x="232091" y="77425"/>
                  <a:pt x="225614" y="69986"/>
                  <a:pt x="224985" y="62947"/>
                </a:cubicBezTo>
                <a:lnTo>
                  <a:pt x="269038" y="62947"/>
                </a:lnTo>
                <a:cubicBezTo>
                  <a:pt x="269743" y="60242"/>
                  <a:pt x="270448" y="53470"/>
                  <a:pt x="268752" y="48098"/>
                </a:cubicBezTo>
                <a:cubicBezTo>
                  <a:pt x="265552" y="37963"/>
                  <a:pt x="257122" y="28076"/>
                  <a:pt x="241711" y="28076"/>
                </a:cubicBezTo>
                <a:cubicBezTo>
                  <a:pt x="226300" y="28076"/>
                  <a:pt x="212298" y="39049"/>
                  <a:pt x="212298" y="58813"/>
                </a:cubicBezTo>
                <a:close/>
                <a:moveTo>
                  <a:pt x="225290" y="51679"/>
                </a:moveTo>
                <a:lnTo>
                  <a:pt x="257180" y="51679"/>
                </a:lnTo>
                <a:cubicBezTo>
                  <a:pt x="256656" y="47584"/>
                  <a:pt x="251788" y="39287"/>
                  <a:pt x="241721" y="39287"/>
                </a:cubicBezTo>
                <a:cubicBezTo>
                  <a:pt x="234087" y="39274"/>
                  <a:pt x="227375" y="44336"/>
                  <a:pt x="225290" y="51679"/>
                </a:cubicBezTo>
                <a:close/>
                <a:moveTo>
                  <a:pt x="141870" y="58823"/>
                </a:moveTo>
                <a:cubicBezTo>
                  <a:pt x="142232" y="75568"/>
                  <a:pt x="154033" y="88665"/>
                  <a:pt x="171826" y="88665"/>
                </a:cubicBezTo>
                <a:cubicBezTo>
                  <a:pt x="182056" y="88665"/>
                  <a:pt x="188238" y="84121"/>
                  <a:pt x="190505" y="82264"/>
                </a:cubicBezTo>
                <a:lnTo>
                  <a:pt x="190505" y="87474"/>
                </a:lnTo>
                <a:lnTo>
                  <a:pt x="202335" y="87474"/>
                </a:lnTo>
                <a:lnTo>
                  <a:pt x="202335" y="7026"/>
                </a:lnTo>
                <a:lnTo>
                  <a:pt x="190352" y="7026"/>
                </a:lnTo>
                <a:lnTo>
                  <a:pt x="190352" y="34534"/>
                </a:lnTo>
                <a:cubicBezTo>
                  <a:pt x="186409" y="31105"/>
                  <a:pt x="180237" y="28057"/>
                  <a:pt x="171969" y="28057"/>
                </a:cubicBezTo>
                <a:cubicBezTo>
                  <a:pt x="153776" y="28057"/>
                  <a:pt x="141508" y="42088"/>
                  <a:pt x="141870" y="58823"/>
                </a:cubicBezTo>
                <a:close/>
                <a:moveTo>
                  <a:pt x="154338" y="58061"/>
                </a:moveTo>
                <a:cubicBezTo>
                  <a:pt x="154338" y="68719"/>
                  <a:pt x="161225" y="76901"/>
                  <a:pt x="171826" y="76901"/>
                </a:cubicBezTo>
                <a:cubicBezTo>
                  <a:pt x="181711" y="77218"/>
                  <a:pt x="189980" y="69461"/>
                  <a:pt x="190297" y="59577"/>
                </a:cubicBezTo>
                <a:cubicBezTo>
                  <a:pt x="190306" y="59307"/>
                  <a:pt x="190308" y="59036"/>
                  <a:pt x="190305" y="58766"/>
                </a:cubicBezTo>
                <a:cubicBezTo>
                  <a:pt x="190305" y="45707"/>
                  <a:pt x="180675" y="39811"/>
                  <a:pt x="171521" y="39811"/>
                </a:cubicBezTo>
                <a:cubicBezTo>
                  <a:pt x="162368" y="39811"/>
                  <a:pt x="154329" y="47412"/>
                  <a:pt x="154329" y="58061"/>
                </a:cubicBezTo>
                <a:close/>
                <a:moveTo>
                  <a:pt x="884744" y="57794"/>
                </a:moveTo>
                <a:cubicBezTo>
                  <a:pt x="884382" y="41049"/>
                  <a:pt x="872580" y="27952"/>
                  <a:pt x="854788" y="27952"/>
                </a:cubicBezTo>
                <a:cubicBezTo>
                  <a:pt x="844558" y="27952"/>
                  <a:pt x="838376" y="32496"/>
                  <a:pt x="836109" y="34353"/>
                </a:cubicBezTo>
                <a:lnTo>
                  <a:pt x="836109" y="29143"/>
                </a:lnTo>
                <a:lnTo>
                  <a:pt x="824279" y="29143"/>
                </a:lnTo>
                <a:lnTo>
                  <a:pt x="824279" y="107439"/>
                </a:lnTo>
                <a:lnTo>
                  <a:pt x="836262" y="107439"/>
                </a:lnTo>
                <a:lnTo>
                  <a:pt x="836262" y="82083"/>
                </a:lnTo>
                <a:cubicBezTo>
                  <a:pt x="840205" y="85512"/>
                  <a:pt x="846387" y="88560"/>
                  <a:pt x="854645" y="88560"/>
                </a:cubicBezTo>
                <a:cubicBezTo>
                  <a:pt x="872837" y="88560"/>
                  <a:pt x="885106" y="74530"/>
                  <a:pt x="884744" y="57794"/>
                </a:cubicBezTo>
                <a:close/>
                <a:moveTo>
                  <a:pt x="872276" y="58556"/>
                </a:moveTo>
                <a:cubicBezTo>
                  <a:pt x="872276" y="47898"/>
                  <a:pt x="865389" y="39716"/>
                  <a:pt x="854788" y="39716"/>
                </a:cubicBezTo>
                <a:cubicBezTo>
                  <a:pt x="844903" y="39399"/>
                  <a:pt x="836633" y="47156"/>
                  <a:pt x="836317" y="57041"/>
                </a:cubicBezTo>
                <a:cubicBezTo>
                  <a:pt x="836308" y="57311"/>
                  <a:pt x="836306" y="57581"/>
                  <a:pt x="836309" y="57851"/>
                </a:cubicBezTo>
                <a:cubicBezTo>
                  <a:pt x="836309" y="70910"/>
                  <a:pt x="845939" y="76806"/>
                  <a:pt x="855092" y="76806"/>
                </a:cubicBezTo>
                <a:cubicBezTo>
                  <a:pt x="864246" y="76806"/>
                  <a:pt x="872276" y="69205"/>
                  <a:pt x="872276" y="58556"/>
                </a:cubicBezTo>
                <a:close/>
                <a:moveTo>
                  <a:pt x="976489" y="87703"/>
                </a:moveTo>
                <a:lnTo>
                  <a:pt x="976489" y="29248"/>
                </a:lnTo>
                <a:lnTo>
                  <a:pt x="988433" y="29248"/>
                </a:lnTo>
                <a:lnTo>
                  <a:pt x="988433" y="32886"/>
                </a:lnTo>
                <a:cubicBezTo>
                  <a:pt x="991871" y="29591"/>
                  <a:pt x="997958" y="28267"/>
                  <a:pt x="1002435" y="28267"/>
                </a:cubicBezTo>
                <a:cubicBezTo>
                  <a:pt x="1016265" y="28267"/>
                  <a:pt x="1026028" y="38573"/>
                  <a:pt x="1025838" y="51584"/>
                </a:cubicBezTo>
                <a:lnTo>
                  <a:pt x="1025838" y="87703"/>
                </a:lnTo>
                <a:lnTo>
                  <a:pt x="1013741" y="87703"/>
                </a:lnTo>
                <a:lnTo>
                  <a:pt x="1013741" y="52641"/>
                </a:lnTo>
                <a:cubicBezTo>
                  <a:pt x="1013741" y="48755"/>
                  <a:pt x="1011702" y="39887"/>
                  <a:pt x="1001215" y="39887"/>
                </a:cubicBezTo>
                <a:cubicBezTo>
                  <a:pt x="991986" y="39887"/>
                  <a:pt x="988433" y="47088"/>
                  <a:pt x="988433" y="52641"/>
                </a:cubicBezTo>
                <a:lnTo>
                  <a:pt x="988433" y="87703"/>
                </a:lnTo>
                <a:lnTo>
                  <a:pt x="976489" y="87703"/>
                </a:lnTo>
                <a:close/>
                <a:moveTo>
                  <a:pt x="687090" y="87503"/>
                </a:moveTo>
                <a:lnTo>
                  <a:pt x="687090" y="8179"/>
                </a:lnTo>
                <a:lnTo>
                  <a:pt x="697416" y="8179"/>
                </a:lnTo>
                <a:lnTo>
                  <a:pt x="737563" y="63205"/>
                </a:lnTo>
                <a:lnTo>
                  <a:pt x="737563" y="8179"/>
                </a:lnTo>
                <a:lnTo>
                  <a:pt x="750136" y="8179"/>
                </a:lnTo>
                <a:lnTo>
                  <a:pt x="750136" y="87503"/>
                </a:lnTo>
                <a:lnTo>
                  <a:pt x="739716" y="87503"/>
                </a:lnTo>
                <a:lnTo>
                  <a:pt x="699644" y="32296"/>
                </a:lnTo>
                <a:lnTo>
                  <a:pt x="699644" y="87503"/>
                </a:lnTo>
                <a:lnTo>
                  <a:pt x="687081" y="87503"/>
                </a:lnTo>
                <a:close/>
                <a:moveTo>
                  <a:pt x="12549" y="87474"/>
                </a:moveTo>
                <a:lnTo>
                  <a:pt x="738" y="87474"/>
                </a:lnTo>
                <a:lnTo>
                  <a:pt x="738" y="13446"/>
                </a:lnTo>
                <a:lnTo>
                  <a:pt x="10396" y="13446"/>
                </a:lnTo>
                <a:lnTo>
                  <a:pt x="35771" y="47707"/>
                </a:lnTo>
                <a:lnTo>
                  <a:pt x="61050" y="13494"/>
                </a:lnTo>
                <a:lnTo>
                  <a:pt x="70861" y="13494"/>
                </a:lnTo>
                <a:lnTo>
                  <a:pt x="70861" y="87465"/>
                </a:lnTo>
                <a:lnTo>
                  <a:pt x="58898" y="87465"/>
                </a:lnTo>
                <a:lnTo>
                  <a:pt x="58898" y="36163"/>
                </a:lnTo>
                <a:lnTo>
                  <a:pt x="35771" y="67653"/>
                </a:lnTo>
                <a:lnTo>
                  <a:pt x="12549" y="35973"/>
                </a:lnTo>
                <a:lnTo>
                  <a:pt x="12549" y="87474"/>
                </a:ln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31" name="자유형: 도형 1030">
            <a:extLst>
              <a:ext uri="{FF2B5EF4-FFF2-40B4-BE49-F238E27FC236}">
                <a16:creationId xmlns:a16="http://schemas.microsoft.com/office/drawing/2014/main" id="{ED1A1AA0-0D2E-79C7-F17F-CB2B793777FC}"/>
              </a:ext>
            </a:extLst>
          </p:cNvPr>
          <p:cNvSpPr/>
          <p:nvPr/>
        </p:nvSpPr>
        <p:spPr>
          <a:xfrm>
            <a:off x="8646961" y="6294639"/>
            <a:ext cx="1097268" cy="93395"/>
          </a:xfrm>
          <a:custGeom>
            <a:avLst/>
            <a:gdLst>
              <a:gd name="connsiteX0" fmla="*/ 625471 w 1097268"/>
              <a:gd name="connsiteY0" fmla="*/ 92122 h 93395"/>
              <a:gd name="connsiteX1" fmla="*/ 629850 w 1097268"/>
              <a:gd name="connsiteY1" fmla="*/ 94036 h 93395"/>
              <a:gd name="connsiteX2" fmla="*/ 631425 w 1097268"/>
              <a:gd name="connsiteY2" fmla="*/ 93344 h 93395"/>
              <a:gd name="connsiteX3" fmla="*/ 684473 w 1097268"/>
              <a:gd name="connsiteY3" fmla="*/ 53344 h 93395"/>
              <a:gd name="connsiteX4" fmla="*/ 621434 w 1097268"/>
              <a:gd name="connsiteY4" fmla="*/ 80755 h 93395"/>
              <a:gd name="connsiteX5" fmla="*/ 625471 w 1097268"/>
              <a:gd name="connsiteY5" fmla="*/ 92122 h 93395"/>
              <a:gd name="connsiteX6" fmla="*/ 602878 w 1097268"/>
              <a:gd name="connsiteY6" fmla="*/ 1089 h 93395"/>
              <a:gd name="connsiteX7" fmla="*/ 598016 w 1097268"/>
              <a:gd name="connsiteY7" fmla="*/ 2122 h 93395"/>
              <a:gd name="connsiteX8" fmla="*/ 597556 w 1097268"/>
              <a:gd name="connsiteY8" fmla="*/ 3462 h 93395"/>
              <a:gd name="connsiteX9" fmla="*/ 597556 w 1097268"/>
              <a:gd name="connsiteY9" fmla="*/ 27668 h 93395"/>
              <a:gd name="connsiteX10" fmla="*/ 630956 w 1097268"/>
              <a:gd name="connsiteY10" fmla="*/ 13133 h 93395"/>
              <a:gd name="connsiteX11" fmla="*/ 602878 w 1097268"/>
              <a:gd name="connsiteY11" fmla="*/ 1089 h 93395"/>
              <a:gd name="connsiteX12" fmla="*/ 640887 w 1097268"/>
              <a:gd name="connsiteY12" fmla="*/ 17467 h 93395"/>
              <a:gd name="connsiteX13" fmla="*/ 597556 w 1097268"/>
              <a:gd name="connsiteY13" fmla="*/ 36304 h 93395"/>
              <a:gd name="connsiteX14" fmla="*/ 597556 w 1097268"/>
              <a:gd name="connsiteY14" fmla="*/ 55328 h 93395"/>
              <a:gd name="connsiteX15" fmla="*/ 662715 w 1097268"/>
              <a:gd name="connsiteY15" fmla="*/ 26975 h 93395"/>
              <a:gd name="connsiteX16" fmla="*/ 640887 w 1097268"/>
              <a:gd name="connsiteY16" fmla="*/ 17467 h 93395"/>
              <a:gd name="connsiteX17" fmla="*/ 688887 w 1097268"/>
              <a:gd name="connsiteY17" fmla="*/ 43167 h 93395"/>
              <a:gd name="connsiteX18" fmla="*/ 690232 w 1097268"/>
              <a:gd name="connsiteY18" fmla="*/ 39455 h 93395"/>
              <a:gd name="connsiteX19" fmla="*/ 688887 w 1097268"/>
              <a:gd name="connsiteY19" fmla="*/ 38428 h 93395"/>
              <a:gd name="connsiteX20" fmla="*/ 672656 w 1097268"/>
              <a:gd name="connsiteY20" fmla="*/ 31426 h 93395"/>
              <a:gd name="connsiteX21" fmla="*/ 597566 w 1097268"/>
              <a:gd name="connsiteY21" fmla="*/ 64097 h 93395"/>
              <a:gd name="connsiteX22" fmla="*/ 597566 w 1097268"/>
              <a:gd name="connsiteY22" fmla="*/ 77962 h 93395"/>
              <a:gd name="connsiteX23" fmla="*/ 601127 w 1097268"/>
              <a:gd name="connsiteY23" fmla="*/ 80690 h 93395"/>
              <a:gd name="connsiteX24" fmla="*/ 602898 w 1097268"/>
              <a:gd name="connsiteY24" fmla="*/ 80335 h 93395"/>
              <a:gd name="connsiteX25" fmla="*/ 688898 w 1097268"/>
              <a:gd name="connsiteY25" fmla="*/ 43167 h 93395"/>
              <a:gd name="connsiteX26" fmla="*/ 414005 w 1097268"/>
              <a:gd name="connsiteY26" fmla="*/ 12418 h 93395"/>
              <a:gd name="connsiteX27" fmla="*/ 422080 w 1097268"/>
              <a:gd name="connsiteY27" fmla="*/ 6325 h 93395"/>
              <a:gd name="connsiteX28" fmla="*/ 430155 w 1097268"/>
              <a:gd name="connsiteY28" fmla="*/ 12418 h 93395"/>
              <a:gd name="connsiteX29" fmla="*/ 422080 w 1097268"/>
              <a:gd name="connsiteY29" fmla="*/ 18510 h 93395"/>
              <a:gd name="connsiteX30" fmla="*/ 414005 w 1097268"/>
              <a:gd name="connsiteY30" fmla="*/ 12418 h 93395"/>
              <a:gd name="connsiteX31" fmla="*/ 1017286 w 1097268"/>
              <a:gd name="connsiteY31" fmla="*/ 12418 h 93395"/>
              <a:gd name="connsiteX32" fmla="*/ 1025361 w 1097268"/>
              <a:gd name="connsiteY32" fmla="*/ 6325 h 93395"/>
              <a:gd name="connsiteX33" fmla="*/ 1033436 w 1097268"/>
              <a:gd name="connsiteY33" fmla="*/ 12418 h 93395"/>
              <a:gd name="connsiteX34" fmla="*/ 1025361 w 1097268"/>
              <a:gd name="connsiteY34" fmla="*/ 18510 h 93395"/>
              <a:gd name="connsiteX35" fmla="*/ 1017286 w 1097268"/>
              <a:gd name="connsiteY35" fmla="*/ 12418 h 93395"/>
              <a:gd name="connsiteX36" fmla="*/ 140968 w 1097268"/>
              <a:gd name="connsiteY36" fmla="*/ 71831 h 93395"/>
              <a:gd name="connsiteX37" fmla="*/ 128020 w 1097268"/>
              <a:gd name="connsiteY37" fmla="*/ 71831 h 93395"/>
              <a:gd name="connsiteX38" fmla="*/ 128020 w 1097268"/>
              <a:gd name="connsiteY38" fmla="*/ 68041 h 93395"/>
              <a:gd name="connsiteX39" fmla="*/ 108842 w 1097268"/>
              <a:gd name="connsiteY39" fmla="*/ 72780 h 93395"/>
              <a:gd name="connsiteX40" fmla="*/ 87054 w 1097268"/>
              <a:gd name="connsiteY40" fmla="*/ 56612 h 93395"/>
              <a:gd name="connsiteX41" fmla="*/ 105895 w 1097268"/>
              <a:gd name="connsiteY41" fmla="*/ 43174 h 93395"/>
              <a:gd name="connsiteX42" fmla="*/ 128020 w 1097268"/>
              <a:gd name="connsiteY42" fmla="*/ 40490 h 93395"/>
              <a:gd name="connsiteX43" fmla="*/ 117172 w 1097268"/>
              <a:gd name="connsiteY43" fmla="*/ 32663 h 93395"/>
              <a:gd name="connsiteX44" fmla="*/ 101155 w 1097268"/>
              <a:gd name="connsiteY44" fmla="*/ 40576 h 93395"/>
              <a:gd name="connsiteX45" fmla="*/ 89695 w 1097268"/>
              <a:gd name="connsiteY45" fmla="*/ 35868 h 93395"/>
              <a:gd name="connsiteX46" fmla="*/ 140968 w 1097268"/>
              <a:gd name="connsiteY46" fmla="*/ 39090 h 93395"/>
              <a:gd name="connsiteX47" fmla="*/ 140968 w 1097268"/>
              <a:gd name="connsiteY47" fmla="*/ 71823 h 93395"/>
              <a:gd name="connsiteX48" fmla="*/ 128020 w 1097268"/>
              <a:gd name="connsiteY48" fmla="*/ 49578 h 93395"/>
              <a:gd name="connsiteX49" fmla="*/ 119670 w 1097268"/>
              <a:gd name="connsiteY49" fmla="*/ 61949 h 93395"/>
              <a:gd name="connsiteX50" fmla="*/ 100268 w 1097268"/>
              <a:gd name="connsiteY50" fmla="*/ 58876 h 93395"/>
              <a:gd name="connsiteX51" fmla="*/ 109505 w 1097268"/>
              <a:gd name="connsiteY51" fmla="*/ 51889 h 93395"/>
              <a:gd name="connsiteX52" fmla="*/ 128020 w 1097268"/>
              <a:gd name="connsiteY52" fmla="*/ 49578 h 93395"/>
              <a:gd name="connsiteX53" fmla="*/ 868849 w 1097268"/>
              <a:gd name="connsiteY53" fmla="*/ 71831 h 93395"/>
              <a:gd name="connsiteX54" fmla="*/ 855901 w 1097268"/>
              <a:gd name="connsiteY54" fmla="*/ 71831 h 93395"/>
              <a:gd name="connsiteX55" fmla="*/ 855901 w 1097268"/>
              <a:gd name="connsiteY55" fmla="*/ 68041 h 93395"/>
              <a:gd name="connsiteX56" fmla="*/ 836723 w 1097268"/>
              <a:gd name="connsiteY56" fmla="*/ 72780 h 93395"/>
              <a:gd name="connsiteX57" fmla="*/ 814935 w 1097268"/>
              <a:gd name="connsiteY57" fmla="*/ 56612 h 93395"/>
              <a:gd name="connsiteX58" fmla="*/ 833776 w 1097268"/>
              <a:gd name="connsiteY58" fmla="*/ 43174 h 93395"/>
              <a:gd name="connsiteX59" fmla="*/ 855901 w 1097268"/>
              <a:gd name="connsiteY59" fmla="*/ 40490 h 93395"/>
              <a:gd name="connsiteX60" fmla="*/ 845053 w 1097268"/>
              <a:gd name="connsiteY60" fmla="*/ 32663 h 93395"/>
              <a:gd name="connsiteX61" fmla="*/ 829035 w 1097268"/>
              <a:gd name="connsiteY61" fmla="*/ 40576 h 93395"/>
              <a:gd name="connsiteX62" fmla="*/ 817576 w 1097268"/>
              <a:gd name="connsiteY62" fmla="*/ 35868 h 93395"/>
              <a:gd name="connsiteX63" fmla="*/ 868849 w 1097268"/>
              <a:gd name="connsiteY63" fmla="*/ 39090 h 93395"/>
              <a:gd name="connsiteX64" fmla="*/ 868849 w 1097268"/>
              <a:gd name="connsiteY64" fmla="*/ 71823 h 93395"/>
              <a:gd name="connsiteX65" fmla="*/ 855901 w 1097268"/>
              <a:gd name="connsiteY65" fmla="*/ 49578 h 93395"/>
              <a:gd name="connsiteX66" fmla="*/ 847540 w 1097268"/>
              <a:gd name="connsiteY66" fmla="*/ 61949 h 93395"/>
              <a:gd name="connsiteX67" fmla="*/ 828138 w 1097268"/>
              <a:gd name="connsiteY67" fmla="*/ 58876 h 93395"/>
              <a:gd name="connsiteX68" fmla="*/ 837375 w 1097268"/>
              <a:gd name="connsiteY68" fmla="*/ 51889 h 93395"/>
              <a:gd name="connsiteX69" fmla="*/ 855891 w 1097268"/>
              <a:gd name="connsiteY69" fmla="*/ 49578 h 93395"/>
              <a:gd name="connsiteX70" fmla="*/ 970213 w 1097268"/>
              <a:gd name="connsiteY70" fmla="*/ 71831 h 93395"/>
              <a:gd name="connsiteX71" fmla="*/ 957510 w 1097268"/>
              <a:gd name="connsiteY71" fmla="*/ 71831 h 93395"/>
              <a:gd name="connsiteX72" fmla="*/ 957510 w 1097268"/>
              <a:gd name="connsiteY72" fmla="*/ 6084 h 93395"/>
              <a:gd name="connsiteX73" fmla="*/ 970213 w 1097268"/>
              <a:gd name="connsiteY73" fmla="*/ 6084 h 93395"/>
              <a:gd name="connsiteX74" fmla="*/ 970213 w 1097268"/>
              <a:gd name="connsiteY74" fmla="*/ 44170 h 93395"/>
              <a:gd name="connsiteX75" fmla="*/ 997537 w 1097268"/>
              <a:gd name="connsiteY75" fmla="*/ 24260 h 93395"/>
              <a:gd name="connsiteX76" fmla="*/ 1015257 w 1097268"/>
              <a:gd name="connsiteY76" fmla="*/ 24260 h 93395"/>
              <a:gd name="connsiteX77" fmla="*/ 988412 w 1097268"/>
              <a:gd name="connsiteY77" fmla="*/ 43984 h 93395"/>
              <a:gd name="connsiteX78" fmla="*/ 1016093 w 1097268"/>
              <a:gd name="connsiteY78" fmla="*/ 71823 h 93395"/>
              <a:gd name="connsiteX79" fmla="*/ 1000229 w 1097268"/>
              <a:gd name="connsiteY79" fmla="*/ 71823 h 93395"/>
              <a:gd name="connsiteX80" fmla="*/ 979053 w 1097268"/>
              <a:gd name="connsiteY80" fmla="*/ 50761 h 93395"/>
              <a:gd name="connsiteX81" fmla="*/ 970213 w 1097268"/>
              <a:gd name="connsiteY81" fmla="*/ 57327 h 93395"/>
              <a:gd name="connsiteX82" fmla="*/ 970213 w 1097268"/>
              <a:gd name="connsiteY82" fmla="*/ 71823 h 93395"/>
              <a:gd name="connsiteX83" fmla="*/ 1031927 w 1097268"/>
              <a:gd name="connsiteY83" fmla="*/ 24260 h 93395"/>
              <a:gd name="connsiteX84" fmla="*/ 1019131 w 1097268"/>
              <a:gd name="connsiteY84" fmla="*/ 24260 h 93395"/>
              <a:gd name="connsiteX85" fmla="*/ 1019131 w 1097268"/>
              <a:gd name="connsiteY85" fmla="*/ 71823 h 93395"/>
              <a:gd name="connsiteX86" fmla="*/ 1031927 w 1097268"/>
              <a:gd name="connsiteY86" fmla="*/ 71823 h 93395"/>
              <a:gd name="connsiteX87" fmla="*/ 1031927 w 1097268"/>
              <a:gd name="connsiteY87" fmla="*/ 24260 h 93395"/>
              <a:gd name="connsiteX88" fmla="*/ 428350 w 1097268"/>
              <a:gd name="connsiteY88" fmla="*/ 24260 h 93395"/>
              <a:gd name="connsiteX89" fmla="*/ 415555 w 1097268"/>
              <a:gd name="connsiteY89" fmla="*/ 24260 h 93395"/>
              <a:gd name="connsiteX90" fmla="*/ 415555 w 1097268"/>
              <a:gd name="connsiteY90" fmla="*/ 71823 h 93395"/>
              <a:gd name="connsiteX91" fmla="*/ 428350 w 1097268"/>
              <a:gd name="connsiteY91" fmla="*/ 71823 h 93395"/>
              <a:gd name="connsiteX92" fmla="*/ 428350 w 1097268"/>
              <a:gd name="connsiteY92" fmla="*/ 24260 h 93395"/>
              <a:gd name="connsiteX93" fmla="*/ 485282 w 1097268"/>
              <a:gd name="connsiteY93" fmla="*/ 71823 h 93395"/>
              <a:gd name="connsiteX94" fmla="*/ 485282 w 1097268"/>
              <a:gd name="connsiteY94" fmla="*/ 6069 h 93395"/>
              <a:gd name="connsiteX95" fmla="*/ 498078 w 1097268"/>
              <a:gd name="connsiteY95" fmla="*/ 6069 h 93395"/>
              <a:gd name="connsiteX96" fmla="*/ 498078 w 1097268"/>
              <a:gd name="connsiteY96" fmla="*/ 27037 h 93395"/>
              <a:gd name="connsiteX97" fmla="*/ 513065 w 1097268"/>
              <a:gd name="connsiteY97" fmla="*/ 23264 h 93395"/>
              <a:gd name="connsiteX98" fmla="*/ 538116 w 1097268"/>
              <a:gd name="connsiteY98" fmla="*/ 42311 h 93395"/>
              <a:gd name="connsiteX99" fmla="*/ 538116 w 1097268"/>
              <a:gd name="connsiteY99" fmla="*/ 71815 h 93395"/>
              <a:gd name="connsiteX100" fmla="*/ 525167 w 1097268"/>
              <a:gd name="connsiteY100" fmla="*/ 71815 h 93395"/>
              <a:gd name="connsiteX101" fmla="*/ 525167 w 1097268"/>
              <a:gd name="connsiteY101" fmla="*/ 43182 h 93395"/>
              <a:gd name="connsiteX102" fmla="*/ 511760 w 1097268"/>
              <a:gd name="connsiteY102" fmla="*/ 32764 h 93395"/>
              <a:gd name="connsiteX103" fmla="*/ 498078 w 1097268"/>
              <a:gd name="connsiteY103" fmla="*/ 43182 h 93395"/>
              <a:gd name="connsiteX104" fmla="*/ 498078 w 1097268"/>
              <a:gd name="connsiteY104" fmla="*/ 71823 h 93395"/>
              <a:gd name="connsiteX105" fmla="*/ 485282 w 1097268"/>
              <a:gd name="connsiteY105" fmla="*/ 71823 h 93395"/>
              <a:gd name="connsiteX106" fmla="*/ 436751 w 1097268"/>
              <a:gd name="connsiteY106" fmla="*/ 33744 h 93395"/>
              <a:gd name="connsiteX107" fmla="*/ 436751 w 1097268"/>
              <a:gd name="connsiteY107" fmla="*/ 24291 h 93395"/>
              <a:gd name="connsiteX108" fmla="*/ 443083 w 1097268"/>
              <a:gd name="connsiteY108" fmla="*/ 24291 h 93395"/>
              <a:gd name="connsiteX109" fmla="*/ 447671 w 1097268"/>
              <a:gd name="connsiteY109" fmla="*/ 20790 h 93395"/>
              <a:gd name="connsiteX110" fmla="*/ 447671 w 1097268"/>
              <a:gd name="connsiteY110" fmla="*/ 14137 h 93395"/>
              <a:gd name="connsiteX111" fmla="*/ 460425 w 1097268"/>
              <a:gd name="connsiteY111" fmla="*/ 14137 h 93395"/>
              <a:gd name="connsiteX112" fmla="*/ 460425 w 1097268"/>
              <a:gd name="connsiteY112" fmla="*/ 24291 h 93395"/>
              <a:gd name="connsiteX113" fmla="*/ 473771 w 1097268"/>
              <a:gd name="connsiteY113" fmla="*/ 24291 h 93395"/>
              <a:gd name="connsiteX114" fmla="*/ 473771 w 1097268"/>
              <a:gd name="connsiteY114" fmla="*/ 33744 h 93395"/>
              <a:gd name="connsiteX115" fmla="*/ 460425 w 1097268"/>
              <a:gd name="connsiteY115" fmla="*/ 33744 h 93395"/>
              <a:gd name="connsiteX116" fmla="*/ 460425 w 1097268"/>
              <a:gd name="connsiteY116" fmla="*/ 57934 h 93395"/>
              <a:gd name="connsiteX117" fmla="*/ 467032 w 1097268"/>
              <a:gd name="connsiteY117" fmla="*/ 63101 h 93395"/>
              <a:gd name="connsiteX118" fmla="*/ 474536 w 1097268"/>
              <a:gd name="connsiteY118" fmla="*/ 62556 h 93395"/>
              <a:gd name="connsiteX119" fmla="*/ 474536 w 1097268"/>
              <a:gd name="connsiteY119" fmla="*/ 71403 h 93395"/>
              <a:gd name="connsiteX120" fmla="*/ 465799 w 1097268"/>
              <a:gd name="connsiteY120" fmla="*/ 72282 h 93395"/>
              <a:gd name="connsiteX121" fmla="*/ 447681 w 1097268"/>
              <a:gd name="connsiteY121" fmla="*/ 58370 h 93395"/>
              <a:gd name="connsiteX122" fmla="*/ 447681 w 1097268"/>
              <a:gd name="connsiteY122" fmla="*/ 33744 h 93395"/>
              <a:gd name="connsiteX123" fmla="*/ 436762 w 1097268"/>
              <a:gd name="connsiteY123" fmla="*/ 33744 h 93395"/>
              <a:gd name="connsiteX124" fmla="*/ 332298 w 1097268"/>
              <a:gd name="connsiteY124" fmla="*/ 24291 h 93395"/>
              <a:gd name="connsiteX125" fmla="*/ 318085 w 1097268"/>
              <a:gd name="connsiteY125" fmla="*/ 24291 h 93395"/>
              <a:gd name="connsiteX126" fmla="*/ 340424 w 1097268"/>
              <a:gd name="connsiteY126" fmla="*/ 71799 h 93395"/>
              <a:gd name="connsiteX127" fmla="*/ 351894 w 1097268"/>
              <a:gd name="connsiteY127" fmla="*/ 71799 h 93395"/>
              <a:gd name="connsiteX128" fmla="*/ 364475 w 1097268"/>
              <a:gd name="connsiteY128" fmla="*/ 41315 h 93395"/>
              <a:gd name="connsiteX129" fmla="*/ 377097 w 1097268"/>
              <a:gd name="connsiteY129" fmla="*/ 71799 h 93395"/>
              <a:gd name="connsiteX130" fmla="*/ 388608 w 1097268"/>
              <a:gd name="connsiteY130" fmla="*/ 71799 h 93395"/>
              <a:gd name="connsiteX131" fmla="*/ 410916 w 1097268"/>
              <a:gd name="connsiteY131" fmla="*/ 24291 h 93395"/>
              <a:gd name="connsiteX132" fmla="*/ 396815 w 1097268"/>
              <a:gd name="connsiteY132" fmla="*/ 24291 h 93395"/>
              <a:gd name="connsiteX133" fmla="*/ 382960 w 1097268"/>
              <a:gd name="connsiteY133" fmla="*/ 54869 h 93395"/>
              <a:gd name="connsiteX134" fmla="*/ 370154 w 1097268"/>
              <a:gd name="connsiteY134" fmla="*/ 24291 h 93395"/>
              <a:gd name="connsiteX135" fmla="*/ 358694 w 1097268"/>
              <a:gd name="connsiteY135" fmla="*/ 24291 h 93395"/>
              <a:gd name="connsiteX136" fmla="*/ 346031 w 1097268"/>
              <a:gd name="connsiteY136" fmla="*/ 55079 h 93395"/>
              <a:gd name="connsiteX137" fmla="*/ 332288 w 1097268"/>
              <a:gd name="connsiteY137" fmla="*/ 24291 h 93395"/>
              <a:gd name="connsiteX138" fmla="*/ 227121 w 1097268"/>
              <a:gd name="connsiteY138" fmla="*/ 48426 h 93395"/>
              <a:gd name="connsiteX139" fmla="*/ 259981 w 1097268"/>
              <a:gd name="connsiteY139" fmla="*/ 72772 h 93395"/>
              <a:gd name="connsiteX140" fmla="*/ 287856 w 1097268"/>
              <a:gd name="connsiteY140" fmla="*/ 59397 h 93395"/>
              <a:gd name="connsiteX141" fmla="*/ 277691 w 1097268"/>
              <a:gd name="connsiteY141" fmla="*/ 55110 h 93395"/>
              <a:gd name="connsiteX142" fmla="*/ 259971 w 1097268"/>
              <a:gd name="connsiteY142" fmla="*/ 63622 h 93395"/>
              <a:gd name="connsiteX143" fmla="*/ 240691 w 1097268"/>
              <a:gd name="connsiteY143" fmla="*/ 51795 h 93395"/>
              <a:gd name="connsiteX144" fmla="*/ 287845 w 1097268"/>
              <a:gd name="connsiteY144" fmla="*/ 51795 h 93395"/>
              <a:gd name="connsiteX145" fmla="*/ 287539 w 1097268"/>
              <a:gd name="connsiteY145" fmla="*/ 39665 h 93395"/>
              <a:gd name="connsiteX146" fmla="*/ 258594 w 1097268"/>
              <a:gd name="connsiteY146" fmla="*/ 23310 h 93395"/>
              <a:gd name="connsiteX147" fmla="*/ 227110 w 1097268"/>
              <a:gd name="connsiteY147" fmla="*/ 48419 h 93395"/>
              <a:gd name="connsiteX148" fmla="*/ 241017 w 1097268"/>
              <a:gd name="connsiteY148" fmla="*/ 42591 h 93395"/>
              <a:gd name="connsiteX149" fmla="*/ 275152 w 1097268"/>
              <a:gd name="connsiteY149" fmla="*/ 42591 h 93395"/>
              <a:gd name="connsiteX150" fmla="*/ 258604 w 1097268"/>
              <a:gd name="connsiteY150" fmla="*/ 32468 h 93395"/>
              <a:gd name="connsiteX151" fmla="*/ 241017 w 1097268"/>
              <a:gd name="connsiteY151" fmla="*/ 42591 h 93395"/>
              <a:gd name="connsiteX152" fmla="*/ 151724 w 1097268"/>
              <a:gd name="connsiteY152" fmla="*/ 48426 h 93395"/>
              <a:gd name="connsiteX153" fmla="*/ 183790 w 1097268"/>
              <a:gd name="connsiteY153" fmla="*/ 72803 h 93395"/>
              <a:gd name="connsiteX154" fmla="*/ 203783 w 1097268"/>
              <a:gd name="connsiteY154" fmla="*/ 67575 h 93395"/>
              <a:gd name="connsiteX155" fmla="*/ 203783 w 1097268"/>
              <a:gd name="connsiteY155" fmla="*/ 71831 h 93395"/>
              <a:gd name="connsiteX156" fmla="*/ 216446 w 1097268"/>
              <a:gd name="connsiteY156" fmla="*/ 71831 h 93395"/>
              <a:gd name="connsiteX157" fmla="*/ 216446 w 1097268"/>
              <a:gd name="connsiteY157" fmla="*/ 6115 h 93395"/>
              <a:gd name="connsiteX158" fmla="*/ 203620 w 1097268"/>
              <a:gd name="connsiteY158" fmla="*/ 6115 h 93395"/>
              <a:gd name="connsiteX159" fmla="*/ 203620 w 1097268"/>
              <a:gd name="connsiteY159" fmla="*/ 28586 h 93395"/>
              <a:gd name="connsiteX160" fmla="*/ 183942 w 1097268"/>
              <a:gd name="connsiteY160" fmla="*/ 23295 h 93395"/>
              <a:gd name="connsiteX161" fmla="*/ 151724 w 1097268"/>
              <a:gd name="connsiteY161" fmla="*/ 48426 h 93395"/>
              <a:gd name="connsiteX162" fmla="*/ 165070 w 1097268"/>
              <a:gd name="connsiteY162" fmla="*/ 47804 h 93395"/>
              <a:gd name="connsiteX163" fmla="*/ 183790 w 1097268"/>
              <a:gd name="connsiteY163" fmla="*/ 63194 h 93395"/>
              <a:gd name="connsiteX164" fmla="*/ 203561 w 1097268"/>
              <a:gd name="connsiteY164" fmla="*/ 49042 h 93395"/>
              <a:gd name="connsiteX165" fmla="*/ 203569 w 1097268"/>
              <a:gd name="connsiteY165" fmla="*/ 48380 h 93395"/>
              <a:gd name="connsiteX166" fmla="*/ 183463 w 1097268"/>
              <a:gd name="connsiteY166" fmla="*/ 32896 h 93395"/>
              <a:gd name="connsiteX167" fmla="*/ 165060 w 1097268"/>
              <a:gd name="connsiteY167" fmla="*/ 47804 h 93395"/>
              <a:gd name="connsiteX168" fmla="*/ 946896 w 1097268"/>
              <a:gd name="connsiteY168" fmla="*/ 47586 h 93395"/>
              <a:gd name="connsiteX169" fmla="*/ 914831 w 1097268"/>
              <a:gd name="connsiteY169" fmla="*/ 23209 h 93395"/>
              <a:gd name="connsiteX170" fmla="*/ 894838 w 1097268"/>
              <a:gd name="connsiteY170" fmla="*/ 28438 h 93395"/>
              <a:gd name="connsiteX171" fmla="*/ 894838 w 1097268"/>
              <a:gd name="connsiteY171" fmla="*/ 24182 h 93395"/>
              <a:gd name="connsiteX172" fmla="*/ 882175 w 1097268"/>
              <a:gd name="connsiteY172" fmla="*/ 24182 h 93395"/>
              <a:gd name="connsiteX173" fmla="*/ 882175 w 1097268"/>
              <a:gd name="connsiteY173" fmla="*/ 88139 h 93395"/>
              <a:gd name="connsiteX174" fmla="*/ 895001 w 1097268"/>
              <a:gd name="connsiteY174" fmla="*/ 88139 h 93395"/>
              <a:gd name="connsiteX175" fmla="*/ 895001 w 1097268"/>
              <a:gd name="connsiteY175" fmla="*/ 67427 h 93395"/>
              <a:gd name="connsiteX176" fmla="*/ 914678 w 1097268"/>
              <a:gd name="connsiteY176" fmla="*/ 72718 h 93395"/>
              <a:gd name="connsiteX177" fmla="*/ 946896 w 1097268"/>
              <a:gd name="connsiteY177" fmla="*/ 47586 h 93395"/>
              <a:gd name="connsiteX178" fmla="*/ 933550 w 1097268"/>
              <a:gd name="connsiteY178" fmla="*/ 48209 h 93395"/>
              <a:gd name="connsiteX179" fmla="*/ 914831 w 1097268"/>
              <a:gd name="connsiteY179" fmla="*/ 32818 h 93395"/>
              <a:gd name="connsiteX180" fmla="*/ 895060 w 1097268"/>
              <a:gd name="connsiteY180" fmla="*/ 46970 h 93395"/>
              <a:gd name="connsiteX181" fmla="*/ 895052 w 1097268"/>
              <a:gd name="connsiteY181" fmla="*/ 47633 h 93395"/>
              <a:gd name="connsiteX182" fmla="*/ 915157 w 1097268"/>
              <a:gd name="connsiteY182" fmla="*/ 63116 h 93395"/>
              <a:gd name="connsiteX183" fmla="*/ 933550 w 1097268"/>
              <a:gd name="connsiteY183" fmla="*/ 48209 h 93395"/>
              <a:gd name="connsiteX184" fmla="*/ 1045100 w 1097268"/>
              <a:gd name="connsiteY184" fmla="*/ 72017 h 93395"/>
              <a:gd name="connsiteX185" fmla="*/ 1045100 w 1097268"/>
              <a:gd name="connsiteY185" fmla="*/ 24268 h 93395"/>
              <a:gd name="connsiteX186" fmla="*/ 1057885 w 1097268"/>
              <a:gd name="connsiteY186" fmla="*/ 24268 h 93395"/>
              <a:gd name="connsiteX187" fmla="*/ 1057885 w 1097268"/>
              <a:gd name="connsiteY187" fmla="*/ 27240 h 93395"/>
              <a:gd name="connsiteX188" fmla="*/ 1072872 w 1097268"/>
              <a:gd name="connsiteY188" fmla="*/ 23466 h 93395"/>
              <a:gd name="connsiteX189" fmla="*/ 1097923 w 1097268"/>
              <a:gd name="connsiteY189" fmla="*/ 42513 h 93395"/>
              <a:gd name="connsiteX190" fmla="*/ 1097923 w 1097268"/>
              <a:gd name="connsiteY190" fmla="*/ 72017 h 93395"/>
              <a:gd name="connsiteX191" fmla="*/ 1084974 w 1097268"/>
              <a:gd name="connsiteY191" fmla="*/ 72017 h 93395"/>
              <a:gd name="connsiteX192" fmla="*/ 1084974 w 1097268"/>
              <a:gd name="connsiteY192" fmla="*/ 43377 h 93395"/>
              <a:gd name="connsiteX193" fmla="*/ 1071567 w 1097268"/>
              <a:gd name="connsiteY193" fmla="*/ 32958 h 93395"/>
              <a:gd name="connsiteX194" fmla="*/ 1057885 w 1097268"/>
              <a:gd name="connsiteY194" fmla="*/ 43377 h 93395"/>
              <a:gd name="connsiteX195" fmla="*/ 1057885 w 1097268"/>
              <a:gd name="connsiteY195" fmla="*/ 72017 h 93395"/>
              <a:gd name="connsiteX196" fmla="*/ 1045100 w 1097268"/>
              <a:gd name="connsiteY196" fmla="*/ 72017 h 93395"/>
              <a:gd name="connsiteX197" fmla="*/ 735328 w 1097268"/>
              <a:gd name="connsiteY197" fmla="*/ 71854 h 93395"/>
              <a:gd name="connsiteX198" fmla="*/ 735328 w 1097268"/>
              <a:gd name="connsiteY198" fmla="*/ 7057 h 93395"/>
              <a:gd name="connsiteX199" fmla="*/ 746380 w 1097268"/>
              <a:gd name="connsiteY199" fmla="*/ 7057 h 93395"/>
              <a:gd name="connsiteX200" fmla="*/ 789354 w 1097268"/>
              <a:gd name="connsiteY200" fmla="*/ 52005 h 93395"/>
              <a:gd name="connsiteX201" fmla="*/ 789354 w 1097268"/>
              <a:gd name="connsiteY201" fmla="*/ 7057 h 93395"/>
              <a:gd name="connsiteX202" fmla="*/ 802812 w 1097268"/>
              <a:gd name="connsiteY202" fmla="*/ 7057 h 93395"/>
              <a:gd name="connsiteX203" fmla="*/ 802812 w 1097268"/>
              <a:gd name="connsiteY203" fmla="*/ 71854 h 93395"/>
              <a:gd name="connsiteX204" fmla="*/ 791659 w 1097268"/>
              <a:gd name="connsiteY204" fmla="*/ 71854 h 93395"/>
              <a:gd name="connsiteX205" fmla="*/ 748766 w 1097268"/>
              <a:gd name="connsiteY205" fmla="*/ 26757 h 93395"/>
              <a:gd name="connsiteX206" fmla="*/ 748766 w 1097268"/>
              <a:gd name="connsiteY206" fmla="*/ 71854 h 93395"/>
              <a:gd name="connsiteX207" fmla="*/ 735318 w 1097268"/>
              <a:gd name="connsiteY207" fmla="*/ 71854 h 93395"/>
              <a:gd name="connsiteX208" fmla="*/ 13299 w 1097268"/>
              <a:gd name="connsiteY208" fmla="*/ 71831 h 93395"/>
              <a:gd name="connsiteX209" fmla="*/ 657 w 1097268"/>
              <a:gd name="connsiteY209" fmla="*/ 71831 h 93395"/>
              <a:gd name="connsiteX210" fmla="*/ 657 w 1097268"/>
              <a:gd name="connsiteY210" fmla="*/ 11359 h 93395"/>
              <a:gd name="connsiteX211" fmla="*/ 10995 w 1097268"/>
              <a:gd name="connsiteY211" fmla="*/ 11359 h 93395"/>
              <a:gd name="connsiteX212" fmla="*/ 38156 w 1097268"/>
              <a:gd name="connsiteY212" fmla="*/ 39346 h 93395"/>
              <a:gd name="connsiteX213" fmla="*/ 65215 w 1097268"/>
              <a:gd name="connsiteY213" fmla="*/ 11398 h 93395"/>
              <a:gd name="connsiteX214" fmla="*/ 75717 w 1097268"/>
              <a:gd name="connsiteY214" fmla="*/ 11398 h 93395"/>
              <a:gd name="connsiteX215" fmla="*/ 75717 w 1097268"/>
              <a:gd name="connsiteY215" fmla="*/ 71823 h 93395"/>
              <a:gd name="connsiteX216" fmla="*/ 62911 w 1097268"/>
              <a:gd name="connsiteY216" fmla="*/ 71823 h 93395"/>
              <a:gd name="connsiteX217" fmla="*/ 62911 w 1097268"/>
              <a:gd name="connsiteY217" fmla="*/ 29916 h 93395"/>
              <a:gd name="connsiteX218" fmla="*/ 38156 w 1097268"/>
              <a:gd name="connsiteY218" fmla="*/ 55639 h 93395"/>
              <a:gd name="connsiteX219" fmla="*/ 13299 w 1097268"/>
              <a:gd name="connsiteY219" fmla="*/ 29761 h 93395"/>
              <a:gd name="connsiteX220" fmla="*/ 13299 w 1097268"/>
              <a:gd name="connsiteY220" fmla="*/ 71831 h 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97268" h="93395">
                <a:moveTo>
                  <a:pt x="625471" y="92122"/>
                </a:moveTo>
                <a:cubicBezTo>
                  <a:pt x="625988" y="93574"/>
                  <a:pt x="627949" y="94431"/>
                  <a:pt x="629850" y="94036"/>
                </a:cubicBezTo>
                <a:cubicBezTo>
                  <a:pt x="630444" y="93914"/>
                  <a:pt x="630987" y="93675"/>
                  <a:pt x="631425" y="93344"/>
                </a:cubicBezTo>
                <a:lnTo>
                  <a:pt x="684473" y="53344"/>
                </a:lnTo>
                <a:lnTo>
                  <a:pt x="621434" y="80755"/>
                </a:lnTo>
                <a:lnTo>
                  <a:pt x="625471" y="92122"/>
                </a:lnTo>
                <a:close/>
                <a:moveTo>
                  <a:pt x="602878" y="1089"/>
                </a:moveTo>
                <a:cubicBezTo>
                  <a:pt x="601162" y="350"/>
                  <a:pt x="598985" y="813"/>
                  <a:pt x="598016" y="2122"/>
                </a:cubicBezTo>
                <a:cubicBezTo>
                  <a:pt x="597714" y="2531"/>
                  <a:pt x="597556" y="2993"/>
                  <a:pt x="597556" y="3462"/>
                </a:cubicBezTo>
                <a:lnTo>
                  <a:pt x="597556" y="27668"/>
                </a:lnTo>
                <a:lnTo>
                  <a:pt x="630956" y="13133"/>
                </a:lnTo>
                <a:lnTo>
                  <a:pt x="602878" y="1089"/>
                </a:lnTo>
                <a:close/>
                <a:moveTo>
                  <a:pt x="640887" y="17467"/>
                </a:moveTo>
                <a:lnTo>
                  <a:pt x="597556" y="36304"/>
                </a:lnTo>
                <a:lnTo>
                  <a:pt x="597556" y="55328"/>
                </a:lnTo>
                <a:lnTo>
                  <a:pt x="662715" y="26975"/>
                </a:lnTo>
                <a:lnTo>
                  <a:pt x="640887" y="17467"/>
                </a:lnTo>
                <a:close/>
                <a:moveTo>
                  <a:pt x="688887" y="43167"/>
                </a:moveTo>
                <a:cubicBezTo>
                  <a:pt x="690602" y="42425"/>
                  <a:pt x="691204" y="40763"/>
                  <a:pt x="690232" y="39455"/>
                </a:cubicBezTo>
                <a:cubicBezTo>
                  <a:pt x="689914" y="39026"/>
                  <a:pt x="689449" y="38671"/>
                  <a:pt x="688887" y="38428"/>
                </a:cubicBezTo>
                <a:lnTo>
                  <a:pt x="672656" y="31426"/>
                </a:lnTo>
                <a:lnTo>
                  <a:pt x="597566" y="64097"/>
                </a:lnTo>
                <a:lnTo>
                  <a:pt x="597566" y="77962"/>
                </a:lnTo>
                <a:cubicBezTo>
                  <a:pt x="597562" y="79466"/>
                  <a:pt x="599156" y="80687"/>
                  <a:pt x="601127" y="80690"/>
                </a:cubicBezTo>
                <a:cubicBezTo>
                  <a:pt x="601748" y="80692"/>
                  <a:pt x="602359" y="80569"/>
                  <a:pt x="602898" y="80335"/>
                </a:cubicBezTo>
                <a:lnTo>
                  <a:pt x="688898" y="43167"/>
                </a:lnTo>
                <a:close/>
                <a:moveTo>
                  <a:pt x="414005" y="12418"/>
                </a:moveTo>
                <a:cubicBezTo>
                  <a:pt x="414005" y="9049"/>
                  <a:pt x="417624" y="6325"/>
                  <a:pt x="422080" y="6325"/>
                </a:cubicBezTo>
                <a:cubicBezTo>
                  <a:pt x="426535" y="6325"/>
                  <a:pt x="430155" y="9049"/>
                  <a:pt x="430155" y="12418"/>
                </a:cubicBezTo>
                <a:cubicBezTo>
                  <a:pt x="430155" y="15787"/>
                  <a:pt x="426535" y="18510"/>
                  <a:pt x="422080" y="18510"/>
                </a:cubicBezTo>
                <a:cubicBezTo>
                  <a:pt x="417624" y="18510"/>
                  <a:pt x="414005" y="15787"/>
                  <a:pt x="414005" y="12418"/>
                </a:cubicBezTo>
                <a:close/>
                <a:moveTo>
                  <a:pt x="1017286" y="12418"/>
                </a:moveTo>
                <a:cubicBezTo>
                  <a:pt x="1017286" y="9049"/>
                  <a:pt x="1020906" y="6325"/>
                  <a:pt x="1025361" y="6325"/>
                </a:cubicBezTo>
                <a:cubicBezTo>
                  <a:pt x="1029816" y="6325"/>
                  <a:pt x="1033436" y="9049"/>
                  <a:pt x="1033436" y="12418"/>
                </a:cubicBezTo>
                <a:cubicBezTo>
                  <a:pt x="1033436" y="15787"/>
                  <a:pt x="1029816" y="18510"/>
                  <a:pt x="1025361" y="18510"/>
                </a:cubicBezTo>
                <a:cubicBezTo>
                  <a:pt x="1020906" y="18510"/>
                  <a:pt x="1017286" y="15787"/>
                  <a:pt x="1017286" y="12418"/>
                </a:cubicBezTo>
                <a:close/>
                <a:moveTo>
                  <a:pt x="140968" y="71831"/>
                </a:moveTo>
                <a:lnTo>
                  <a:pt x="128020" y="71831"/>
                </a:lnTo>
                <a:lnTo>
                  <a:pt x="128020" y="68041"/>
                </a:lnTo>
                <a:cubicBezTo>
                  <a:pt x="125206" y="69605"/>
                  <a:pt x="119211" y="72780"/>
                  <a:pt x="108842" y="72780"/>
                </a:cubicBezTo>
                <a:cubicBezTo>
                  <a:pt x="96587" y="72780"/>
                  <a:pt x="85657" y="66602"/>
                  <a:pt x="87054" y="56612"/>
                </a:cubicBezTo>
                <a:cubicBezTo>
                  <a:pt x="88257" y="48006"/>
                  <a:pt x="98810" y="44287"/>
                  <a:pt x="105895" y="43174"/>
                </a:cubicBezTo>
                <a:lnTo>
                  <a:pt x="128020" y="40490"/>
                </a:lnTo>
                <a:cubicBezTo>
                  <a:pt x="128020" y="36296"/>
                  <a:pt x="125063" y="33052"/>
                  <a:pt x="117172" y="32663"/>
                </a:cubicBezTo>
                <a:cubicBezTo>
                  <a:pt x="109280" y="32274"/>
                  <a:pt x="104835" y="35036"/>
                  <a:pt x="101155" y="40576"/>
                </a:cubicBezTo>
                <a:lnTo>
                  <a:pt x="89695" y="35868"/>
                </a:lnTo>
                <a:cubicBezTo>
                  <a:pt x="102113" y="15398"/>
                  <a:pt x="140968" y="22143"/>
                  <a:pt x="140968" y="39090"/>
                </a:cubicBezTo>
                <a:lnTo>
                  <a:pt x="140968" y="71823"/>
                </a:lnTo>
                <a:close/>
                <a:moveTo>
                  <a:pt x="128020" y="49578"/>
                </a:moveTo>
                <a:cubicBezTo>
                  <a:pt x="128081" y="52659"/>
                  <a:pt x="127388" y="58230"/>
                  <a:pt x="119670" y="61949"/>
                </a:cubicBezTo>
                <a:cubicBezTo>
                  <a:pt x="113685" y="64828"/>
                  <a:pt x="100900" y="64276"/>
                  <a:pt x="100268" y="58876"/>
                </a:cubicBezTo>
                <a:cubicBezTo>
                  <a:pt x="99768" y="54558"/>
                  <a:pt x="104968" y="52721"/>
                  <a:pt x="109505" y="51889"/>
                </a:cubicBezTo>
                <a:lnTo>
                  <a:pt x="128020" y="49578"/>
                </a:lnTo>
                <a:close/>
                <a:moveTo>
                  <a:pt x="868849" y="71831"/>
                </a:moveTo>
                <a:lnTo>
                  <a:pt x="855901" y="71831"/>
                </a:lnTo>
                <a:lnTo>
                  <a:pt x="855901" y="68041"/>
                </a:lnTo>
                <a:cubicBezTo>
                  <a:pt x="853087" y="69605"/>
                  <a:pt x="847092" y="72780"/>
                  <a:pt x="836723" y="72780"/>
                </a:cubicBezTo>
                <a:cubicBezTo>
                  <a:pt x="824468" y="72780"/>
                  <a:pt x="813538" y="66602"/>
                  <a:pt x="814935" y="56612"/>
                </a:cubicBezTo>
                <a:cubicBezTo>
                  <a:pt x="816138" y="48006"/>
                  <a:pt x="826690" y="44287"/>
                  <a:pt x="833776" y="43174"/>
                </a:cubicBezTo>
                <a:lnTo>
                  <a:pt x="855901" y="40490"/>
                </a:lnTo>
                <a:cubicBezTo>
                  <a:pt x="855901" y="36296"/>
                  <a:pt x="852944" y="33052"/>
                  <a:pt x="845053" y="32663"/>
                </a:cubicBezTo>
                <a:cubicBezTo>
                  <a:pt x="837161" y="32274"/>
                  <a:pt x="832716" y="35036"/>
                  <a:pt x="829035" y="40576"/>
                </a:cubicBezTo>
                <a:lnTo>
                  <a:pt x="817576" y="35868"/>
                </a:lnTo>
                <a:cubicBezTo>
                  <a:pt x="829994" y="15398"/>
                  <a:pt x="868849" y="22143"/>
                  <a:pt x="868849" y="39090"/>
                </a:cubicBezTo>
                <a:lnTo>
                  <a:pt x="868849" y="71823"/>
                </a:lnTo>
                <a:close/>
                <a:moveTo>
                  <a:pt x="855901" y="49578"/>
                </a:moveTo>
                <a:cubicBezTo>
                  <a:pt x="855962" y="52659"/>
                  <a:pt x="855269" y="58230"/>
                  <a:pt x="847540" y="61949"/>
                </a:cubicBezTo>
                <a:cubicBezTo>
                  <a:pt x="841556" y="64828"/>
                  <a:pt x="828770" y="64276"/>
                  <a:pt x="828138" y="58876"/>
                </a:cubicBezTo>
                <a:cubicBezTo>
                  <a:pt x="827639" y="54558"/>
                  <a:pt x="832838" y="52721"/>
                  <a:pt x="837375" y="51889"/>
                </a:cubicBezTo>
                <a:lnTo>
                  <a:pt x="855891" y="49578"/>
                </a:lnTo>
                <a:close/>
                <a:moveTo>
                  <a:pt x="970213" y="71831"/>
                </a:moveTo>
                <a:lnTo>
                  <a:pt x="957510" y="71831"/>
                </a:lnTo>
                <a:lnTo>
                  <a:pt x="957510" y="6084"/>
                </a:lnTo>
                <a:lnTo>
                  <a:pt x="970213" y="6084"/>
                </a:lnTo>
                <a:lnTo>
                  <a:pt x="970213" y="44170"/>
                </a:lnTo>
                <a:lnTo>
                  <a:pt x="997537" y="24260"/>
                </a:lnTo>
                <a:lnTo>
                  <a:pt x="1015257" y="24260"/>
                </a:lnTo>
                <a:lnTo>
                  <a:pt x="988412" y="43984"/>
                </a:lnTo>
                <a:lnTo>
                  <a:pt x="1016093" y="71823"/>
                </a:lnTo>
                <a:lnTo>
                  <a:pt x="1000229" y="71823"/>
                </a:lnTo>
                <a:lnTo>
                  <a:pt x="979053" y="50761"/>
                </a:lnTo>
                <a:lnTo>
                  <a:pt x="970213" y="57327"/>
                </a:lnTo>
                <a:lnTo>
                  <a:pt x="970213" y="71823"/>
                </a:lnTo>
                <a:close/>
                <a:moveTo>
                  <a:pt x="1031927" y="24260"/>
                </a:moveTo>
                <a:lnTo>
                  <a:pt x="1019131" y="24260"/>
                </a:lnTo>
                <a:lnTo>
                  <a:pt x="1019131" y="71823"/>
                </a:lnTo>
                <a:lnTo>
                  <a:pt x="1031927" y="71823"/>
                </a:lnTo>
                <a:lnTo>
                  <a:pt x="1031927" y="24260"/>
                </a:lnTo>
                <a:close/>
                <a:moveTo>
                  <a:pt x="428350" y="24260"/>
                </a:moveTo>
                <a:lnTo>
                  <a:pt x="415555" y="24260"/>
                </a:lnTo>
                <a:lnTo>
                  <a:pt x="415555" y="71823"/>
                </a:lnTo>
                <a:lnTo>
                  <a:pt x="428350" y="71823"/>
                </a:lnTo>
                <a:lnTo>
                  <a:pt x="428350" y="24260"/>
                </a:lnTo>
                <a:close/>
                <a:moveTo>
                  <a:pt x="485282" y="71823"/>
                </a:moveTo>
                <a:lnTo>
                  <a:pt x="485282" y="6069"/>
                </a:lnTo>
                <a:lnTo>
                  <a:pt x="498078" y="6069"/>
                </a:lnTo>
                <a:lnTo>
                  <a:pt x="498078" y="27037"/>
                </a:lnTo>
                <a:cubicBezTo>
                  <a:pt x="501758" y="24345"/>
                  <a:pt x="508273" y="23264"/>
                  <a:pt x="513065" y="23264"/>
                </a:cubicBezTo>
                <a:cubicBezTo>
                  <a:pt x="527869" y="23264"/>
                  <a:pt x="538319" y="31682"/>
                  <a:pt x="538116" y="42311"/>
                </a:cubicBezTo>
                <a:lnTo>
                  <a:pt x="538116" y="71815"/>
                </a:lnTo>
                <a:lnTo>
                  <a:pt x="525167" y="71815"/>
                </a:lnTo>
                <a:lnTo>
                  <a:pt x="525167" y="43182"/>
                </a:lnTo>
                <a:cubicBezTo>
                  <a:pt x="525167" y="40008"/>
                  <a:pt x="522985" y="32764"/>
                  <a:pt x="511760" y="32764"/>
                </a:cubicBezTo>
                <a:cubicBezTo>
                  <a:pt x="501891" y="32764"/>
                  <a:pt x="498078" y="38646"/>
                  <a:pt x="498078" y="43182"/>
                </a:cubicBezTo>
                <a:lnTo>
                  <a:pt x="498078" y="71823"/>
                </a:lnTo>
                <a:lnTo>
                  <a:pt x="485282" y="71823"/>
                </a:lnTo>
                <a:close/>
                <a:moveTo>
                  <a:pt x="436751" y="33744"/>
                </a:moveTo>
                <a:lnTo>
                  <a:pt x="436751" y="24291"/>
                </a:lnTo>
                <a:lnTo>
                  <a:pt x="443083" y="24291"/>
                </a:lnTo>
                <a:cubicBezTo>
                  <a:pt x="445616" y="24291"/>
                  <a:pt x="447671" y="22723"/>
                  <a:pt x="447671" y="20790"/>
                </a:cubicBezTo>
                <a:lnTo>
                  <a:pt x="447671" y="14137"/>
                </a:lnTo>
                <a:lnTo>
                  <a:pt x="460425" y="14137"/>
                </a:lnTo>
                <a:lnTo>
                  <a:pt x="460425" y="24291"/>
                </a:lnTo>
                <a:lnTo>
                  <a:pt x="473771" y="24291"/>
                </a:lnTo>
                <a:lnTo>
                  <a:pt x="473771" y="33744"/>
                </a:lnTo>
                <a:lnTo>
                  <a:pt x="460425" y="33744"/>
                </a:lnTo>
                <a:lnTo>
                  <a:pt x="460425" y="57934"/>
                </a:lnTo>
                <a:cubicBezTo>
                  <a:pt x="460425" y="60214"/>
                  <a:pt x="461496" y="63101"/>
                  <a:pt x="467032" y="63101"/>
                </a:cubicBezTo>
                <a:cubicBezTo>
                  <a:pt x="470754" y="63101"/>
                  <a:pt x="472446" y="62828"/>
                  <a:pt x="474536" y="62556"/>
                </a:cubicBezTo>
                <a:lnTo>
                  <a:pt x="474536" y="71403"/>
                </a:lnTo>
                <a:cubicBezTo>
                  <a:pt x="474536" y="71403"/>
                  <a:pt x="470855" y="72282"/>
                  <a:pt x="465799" y="72282"/>
                </a:cubicBezTo>
                <a:cubicBezTo>
                  <a:pt x="451545" y="72282"/>
                  <a:pt x="447681" y="64104"/>
                  <a:pt x="447681" y="58370"/>
                </a:cubicBezTo>
                <a:lnTo>
                  <a:pt x="447681" y="33744"/>
                </a:lnTo>
                <a:lnTo>
                  <a:pt x="436762" y="33744"/>
                </a:lnTo>
                <a:close/>
                <a:moveTo>
                  <a:pt x="332298" y="24291"/>
                </a:moveTo>
                <a:lnTo>
                  <a:pt x="318085" y="24291"/>
                </a:lnTo>
                <a:lnTo>
                  <a:pt x="340424" y="71799"/>
                </a:lnTo>
                <a:lnTo>
                  <a:pt x="351894" y="71799"/>
                </a:lnTo>
                <a:lnTo>
                  <a:pt x="364475" y="41315"/>
                </a:lnTo>
                <a:lnTo>
                  <a:pt x="377097" y="71799"/>
                </a:lnTo>
                <a:lnTo>
                  <a:pt x="388608" y="71799"/>
                </a:lnTo>
                <a:lnTo>
                  <a:pt x="410916" y="24291"/>
                </a:lnTo>
                <a:lnTo>
                  <a:pt x="396815" y="24291"/>
                </a:lnTo>
                <a:lnTo>
                  <a:pt x="382960" y="54869"/>
                </a:lnTo>
                <a:lnTo>
                  <a:pt x="370154" y="24291"/>
                </a:lnTo>
                <a:lnTo>
                  <a:pt x="358694" y="24291"/>
                </a:lnTo>
                <a:lnTo>
                  <a:pt x="346031" y="55079"/>
                </a:lnTo>
                <a:lnTo>
                  <a:pt x="332288" y="24291"/>
                </a:lnTo>
                <a:close/>
                <a:moveTo>
                  <a:pt x="227121" y="48426"/>
                </a:moveTo>
                <a:cubicBezTo>
                  <a:pt x="226917" y="60611"/>
                  <a:pt x="239223" y="72772"/>
                  <a:pt x="259981" y="72772"/>
                </a:cubicBezTo>
                <a:cubicBezTo>
                  <a:pt x="275947" y="72772"/>
                  <a:pt x="284277" y="65629"/>
                  <a:pt x="287856" y="59397"/>
                </a:cubicBezTo>
                <a:lnTo>
                  <a:pt x="277691" y="55110"/>
                </a:lnTo>
                <a:cubicBezTo>
                  <a:pt x="274479" y="58214"/>
                  <a:pt x="269524" y="63622"/>
                  <a:pt x="259971" y="63622"/>
                </a:cubicBezTo>
                <a:cubicBezTo>
                  <a:pt x="248297" y="63622"/>
                  <a:pt x="241364" y="57545"/>
                  <a:pt x="240691" y="51795"/>
                </a:cubicBezTo>
                <a:lnTo>
                  <a:pt x="287845" y="51795"/>
                </a:lnTo>
                <a:cubicBezTo>
                  <a:pt x="288600" y="49586"/>
                  <a:pt x="289354" y="44054"/>
                  <a:pt x="287539" y="39665"/>
                </a:cubicBezTo>
                <a:cubicBezTo>
                  <a:pt x="284114" y="31387"/>
                  <a:pt x="275091" y="23310"/>
                  <a:pt x="258594" y="23310"/>
                </a:cubicBezTo>
                <a:cubicBezTo>
                  <a:pt x="242098" y="23310"/>
                  <a:pt x="227110" y="32274"/>
                  <a:pt x="227110" y="48419"/>
                </a:cubicBezTo>
                <a:close/>
                <a:moveTo>
                  <a:pt x="241017" y="42591"/>
                </a:moveTo>
                <a:lnTo>
                  <a:pt x="275152" y="42591"/>
                </a:lnTo>
                <a:cubicBezTo>
                  <a:pt x="274591" y="39245"/>
                  <a:pt x="269381" y="32468"/>
                  <a:pt x="258604" y="32468"/>
                </a:cubicBezTo>
                <a:cubicBezTo>
                  <a:pt x="250434" y="32458"/>
                  <a:pt x="243249" y="36593"/>
                  <a:pt x="241017" y="42591"/>
                </a:cubicBezTo>
                <a:close/>
                <a:moveTo>
                  <a:pt x="151724" y="48426"/>
                </a:moveTo>
                <a:cubicBezTo>
                  <a:pt x="152112" y="62105"/>
                  <a:pt x="164744" y="72803"/>
                  <a:pt x="183790" y="72803"/>
                </a:cubicBezTo>
                <a:cubicBezTo>
                  <a:pt x="194740" y="72803"/>
                  <a:pt x="201356" y="69092"/>
                  <a:pt x="203783" y="67575"/>
                </a:cubicBezTo>
                <a:lnTo>
                  <a:pt x="203783" y="71831"/>
                </a:lnTo>
                <a:lnTo>
                  <a:pt x="216446" y="71831"/>
                </a:lnTo>
                <a:lnTo>
                  <a:pt x="216446" y="6115"/>
                </a:lnTo>
                <a:lnTo>
                  <a:pt x="203620" y="6115"/>
                </a:lnTo>
                <a:lnTo>
                  <a:pt x="203620" y="28586"/>
                </a:lnTo>
                <a:cubicBezTo>
                  <a:pt x="199399" y="25785"/>
                  <a:pt x="192792" y="23295"/>
                  <a:pt x="183942" y="23295"/>
                </a:cubicBezTo>
                <a:cubicBezTo>
                  <a:pt x="164469" y="23295"/>
                  <a:pt x="151337" y="34756"/>
                  <a:pt x="151724" y="48426"/>
                </a:cubicBezTo>
                <a:close/>
                <a:moveTo>
                  <a:pt x="165070" y="47804"/>
                </a:moveTo>
                <a:cubicBezTo>
                  <a:pt x="165070" y="56510"/>
                  <a:pt x="172442" y="63194"/>
                  <a:pt x="183790" y="63194"/>
                </a:cubicBezTo>
                <a:cubicBezTo>
                  <a:pt x="194370" y="63453"/>
                  <a:pt x="203222" y="57116"/>
                  <a:pt x="203561" y="49042"/>
                </a:cubicBezTo>
                <a:cubicBezTo>
                  <a:pt x="203570" y="48821"/>
                  <a:pt x="203573" y="48601"/>
                  <a:pt x="203569" y="48380"/>
                </a:cubicBezTo>
                <a:cubicBezTo>
                  <a:pt x="203569" y="37712"/>
                  <a:pt x="193261" y="32896"/>
                  <a:pt x="183463" y="32896"/>
                </a:cubicBezTo>
                <a:cubicBezTo>
                  <a:pt x="173665" y="32896"/>
                  <a:pt x="165060" y="39105"/>
                  <a:pt x="165060" y="47804"/>
                </a:cubicBezTo>
                <a:close/>
                <a:moveTo>
                  <a:pt x="946896" y="47586"/>
                </a:moveTo>
                <a:cubicBezTo>
                  <a:pt x="946509" y="33908"/>
                  <a:pt x="933876" y="23209"/>
                  <a:pt x="914831" y="23209"/>
                </a:cubicBezTo>
                <a:cubicBezTo>
                  <a:pt x="903881" y="23209"/>
                  <a:pt x="897264" y="26921"/>
                  <a:pt x="894838" y="28438"/>
                </a:cubicBezTo>
                <a:lnTo>
                  <a:pt x="894838" y="24182"/>
                </a:lnTo>
                <a:lnTo>
                  <a:pt x="882175" y="24182"/>
                </a:lnTo>
                <a:lnTo>
                  <a:pt x="882175" y="88139"/>
                </a:lnTo>
                <a:lnTo>
                  <a:pt x="895001" y="88139"/>
                </a:lnTo>
                <a:lnTo>
                  <a:pt x="895001" y="67427"/>
                </a:lnTo>
                <a:cubicBezTo>
                  <a:pt x="899222" y="70228"/>
                  <a:pt x="905838" y="72718"/>
                  <a:pt x="914678" y="72718"/>
                </a:cubicBezTo>
                <a:cubicBezTo>
                  <a:pt x="934152" y="72718"/>
                  <a:pt x="947283" y="61257"/>
                  <a:pt x="946896" y="47586"/>
                </a:cubicBezTo>
                <a:close/>
                <a:moveTo>
                  <a:pt x="933550" y="48209"/>
                </a:moveTo>
                <a:cubicBezTo>
                  <a:pt x="933550" y="39502"/>
                  <a:pt x="926179" y="32818"/>
                  <a:pt x="914831" y="32818"/>
                </a:cubicBezTo>
                <a:cubicBezTo>
                  <a:pt x="904250" y="32560"/>
                  <a:pt x="895398" y="38896"/>
                  <a:pt x="895060" y="46970"/>
                </a:cubicBezTo>
                <a:cubicBezTo>
                  <a:pt x="895051" y="47191"/>
                  <a:pt x="895048" y="47412"/>
                  <a:pt x="895052" y="47633"/>
                </a:cubicBezTo>
                <a:cubicBezTo>
                  <a:pt x="895052" y="58300"/>
                  <a:pt x="905359" y="63116"/>
                  <a:pt x="915157" y="63116"/>
                </a:cubicBezTo>
                <a:cubicBezTo>
                  <a:pt x="924955" y="63116"/>
                  <a:pt x="933550" y="56907"/>
                  <a:pt x="933550" y="48209"/>
                </a:cubicBezTo>
                <a:close/>
                <a:moveTo>
                  <a:pt x="1045100" y="72017"/>
                </a:moveTo>
                <a:lnTo>
                  <a:pt x="1045100" y="24268"/>
                </a:lnTo>
                <a:lnTo>
                  <a:pt x="1057885" y="24268"/>
                </a:lnTo>
                <a:lnTo>
                  <a:pt x="1057885" y="27240"/>
                </a:lnTo>
                <a:cubicBezTo>
                  <a:pt x="1061565" y="24548"/>
                  <a:pt x="1068080" y="23466"/>
                  <a:pt x="1072872" y="23466"/>
                </a:cubicBezTo>
                <a:cubicBezTo>
                  <a:pt x="1087676" y="23466"/>
                  <a:pt x="1098127" y="31885"/>
                  <a:pt x="1097923" y="42513"/>
                </a:cubicBezTo>
                <a:lnTo>
                  <a:pt x="1097923" y="72017"/>
                </a:lnTo>
                <a:lnTo>
                  <a:pt x="1084974" y="72017"/>
                </a:lnTo>
                <a:lnTo>
                  <a:pt x="1084974" y="43377"/>
                </a:lnTo>
                <a:cubicBezTo>
                  <a:pt x="1084974" y="40202"/>
                  <a:pt x="1082793" y="32958"/>
                  <a:pt x="1071567" y="32958"/>
                </a:cubicBezTo>
                <a:cubicBezTo>
                  <a:pt x="1061688" y="32958"/>
                  <a:pt x="1057885" y="38841"/>
                  <a:pt x="1057885" y="43377"/>
                </a:cubicBezTo>
                <a:lnTo>
                  <a:pt x="1057885" y="72017"/>
                </a:lnTo>
                <a:lnTo>
                  <a:pt x="1045100" y="72017"/>
                </a:lnTo>
                <a:close/>
                <a:moveTo>
                  <a:pt x="735328" y="71854"/>
                </a:moveTo>
                <a:lnTo>
                  <a:pt x="735328" y="7057"/>
                </a:lnTo>
                <a:lnTo>
                  <a:pt x="746380" y="7057"/>
                </a:lnTo>
                <a:lnTo>
                  <a:pt x="789354" y="52005"/>
                </a:lnTo>
                <a:lnTo>
                  <a:pt x="789354" y="7057"/>
                </a:lnTo>
                <a:lnTo>
                  <a:pt x="802812" y="7057"/>
                </a:lnTo>
                <a:lnTo>
                  <a:pt x="802812" y="71854"/>
                </a:lnTo>
                <a:lnTo>
                  <a:pt x="791659" y="71854"/>
                </a:lnTo>
                <a:lnTo>
                  <a:pt x="748766" y="26757"/>
                </a:lnTo>
                <a:lnTo>
                  <a:pt x="748766" y="71854"/>
                </a:lnTo>
                <a:lnTo>
                  <a:pt x="735318" y="71854"/>
                </a:lnTo>
                <a:close/>
                <a:moveTo>
                  <a:pt x="13299" y="71831"/>
                </a:moveTo>
                <a:lnTo>
                  <a:pt x="657" y="71831"/>
                </a:lnTo>
                <a:lnTo>
                  <a:pt x="657" y="11359"/>
                </a:lnTo>
                <a:lnTo>
                  <a:pt x="10995" y="11359"/>
                </a:lnTo>
                <a:lnTo>
                  <a:pt x="38156" y="39346"/>
                </a:lnTo>
                <a:lnTo>
                  <a:pt x="65215" y="11398"/>
                </a:lnTo>
                <a:lnTo>
                  <a:pt x="75717" y="11398"/>
                </a:lnTo>
                <a:lnTo>
                  <a:pt x="75717" y="71823"/>
                </a:lnTo>
                <a:lnTo>
                  <a:pt x="62911" y="71823"/>
                </a:lnTo>
                <a:lnTo>
                  <a:pt x="62911" y="29916"/>
                </a:lnTo>
                <a:lnTo>
                  <a:pt x="38156" y="55639"/>
                </a:lnTo>
                <a:lnTo>
                  <a:pt x="13299" y="29761"/>
                </a:lnTo>
                <a:lnTo>
                  <a:pt x="13299" y="71831"/>
                </a:lnTo>
                <a:close/>
              </a:path>
            </a:pathLst>
          </a:custGeom>
          <a:noFill/>
          <a:ln w="10188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56CCA0BE-6431-74D1-68A8-545F8D28FDA3}"/>
              </a:ext>
            </a:extLst>
          </p:cNvPr>
          <p:cNvSpPr txBox="1"/>
          <p:nvPr/>
        </p:nvSpPr>
        <p:spPr>
          <a:xfrm>
            <a:off x="3237699" y="2964952"/>
            <a:ext cx="3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dirty="0">
                <a:ln/>
                <a:solidFill>
                  <a:srgbClr val="FFFFFF"/>
                </a:solidFill>
                <a:latin typeface="맑은 고딕"/>
                <a:ea typeface="맑은 고딕"/>
                <a:cs typeface="Arial"/>
                <a:sym typeface="맑은 고딕"/>
                <a:rtl val="0"/>
              </a:rPr>
              <a:t>기본분석</a:t>
            </a:r>
            <a:r>
              <a:rPr lang="en-US" altLang="ko-KR" sz="1200" dirty="0">
                <a:ln/>
                <a:solidFill>
                  <a:srgbClr val="FFFFFF"/>
                </a:solidFill>
                <a:latin typeface="맑은 고딕"/>
                <a:ea typeface="맑은 고딕"/>
                <a:cs typeface="Arial"/>
                <a:sym typeface="맑은 고딕"/>
                <a:rtl val="0"/>
              </a:rPr>
              <a:t>, </a:t>
            </a:r>
            <a:r>
              <a:rPr lang="ko-KR" altLang="en-US" sz="1200" dirty="0">
                <a:ln/>
                <a:solidFill>
                  <a:srgbClr val="FFFFFF"/>
                </a:solidFill>
                <a:latin typeface="맑은 고딕"/>
                <a:ea typeface="맑은 고딕"/>
                <a:cs typeface="Arial"/>
                <a:sym typeface="맑은 고딕"/>
                <a:rtl val="0"/>
              </a:rPr>
              <a:t>점수화 자동 코칭 제공</a:t>
            </a:r>
            <a:endParaRPr lang="ko-KR" altLang="en-US" sz="1200" spc="0" baseline="0" dirty="0">
              <a:ln/>
              <a:solidFill>
                <a:srgbClr val="FFFFFF"/>
              </a:solidFill>
              <a:latin typeface="맑은 고딕"/>
              <a:ea typeface="맑은 고딕"/>
              <a:cs typeface="Arial"/>
              <a:sym typeface="맑은 고딕"/>
              <a:rtl val="0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CC3553B8-57CD-4DF6-9A81-B579AA988E58}"/>
              </a:ext>
            </a:extLst>
          </p:cNvPr>
          <p:cNvSpPr/>
          <p:nvPr/>
        </p:nvSpPr>
        <p:spPr>
          <a:xfrm>
            <a:off x="9092732" y="6034199"/>
            <a:ext cx="1025102" cy="114334"/>
          </a:xfrm>
          <a:custGeom>
            <a:avLst/>
            <a:gdLst>
              <a:gd name="connsiteX0" fmla="*/ 584585 w 1025102"/>
              <a:gd name="connsiteY0" fmla="*/ 112452 h 114334"/>
              <a:gd name="connsiteX1" fmla="*/ 588676 w 1025102"/>
              <a:gd name="connsiteY1" fmla="*/ 114796 h 114334"/>
              <a:gd name="connsiteX2" fmla="*/ 590147 w 1025102"/>
              <a:gd name="connsiteY2" fmla="*/ 113948 h 114334"/>
              <a:gd name="connsiteX3" fmla="*/ 639706 w 1025102"/>
              <a:gd name="connsiteY3" fmla="*/ 64980 h 114334"/>
              <a:gd name="connsiteX4" fmla="*/ 580813 w 1025102"/>
              <a:gd name="connsiteY4" fmla="*/ 98536 h 114334"/>
              <a:gd name="connsiteX5" fmla="*/ 584585 w 1025102"/>
              <a:gd name="connsiteY5" fmla="*/ 112452 h 114334"/>
              <a:gd name="connsiteX6" fmla="*/ 563477 w 1025102"/>
              <a:gd name="connsiteY6" fmla="*/ 1010 h 114334"/>
              <a:gd name="connsiteX7" fmla="*/ 558935 w 1025102"/>
              <a:gd name="connsiteY7" fmla="*/ 2275 h 114334"/>
              <a:gd name="connsiteX8" fmla="*/ 558505 w 1025102"/>
              <a:gd name="connsiteY8" fmla="*/ 3915 h 114334"/>
              <a:gd name="connsiteX9" fmla="*/ 558505 w 1025102"/>
              <a:gd name="connsiteY9" fmla="*/ 33547 h 114334"/>
              <a:gd name="connsiteX10" fmla="*/ 589709 w 1025102"/>
              <a:gd name="connsiteY10" fmla="*/ 15755 h 114334"/>
              <a:gd name="connsiteX11" fmla="*/ 563477 w 1025102"/>
              <a:gd name="connsiteY11" fmla="*/ 1010 h 114334"/>
              <a:gd name="connsiteX12" fmla="*/ 598986 w 1025102"/>
              <a:gd name="connsiteY12" fmla="*/ 21060 h 114334"/>
              <a:gd name="connsiteX13" fmla="*/ 558505 w 1025102"/>
              <a:gd name="connsiteY13" fmla="*/ 44120 h 114334"/>
              <a:gd name="connsiteX14" fmla="*/ 558505 w 1025102"/>
              <a:gd name="connsiteY14" fmla="*/ 67409 h 114334"/>
              <a:gd name="connsiteX15" fmla="*/ 619379 w 1025102"/>
              <a:gd name="connsiteY15" fmla="*/ 32700 h 114334"/>
              <a:gd name="connsiteX16" fmla="*/ 598986 w 1025102"/>
              <a:gd name="connsiteY16" fmla="*/ 21060 h 114334"/>
              <a:gd name="connsiteX17" fmla="*/ 643830 w 1025102"/>
              <a:gd name="connsiteY17" fmla="*/ 52521 h 114334"/>
              <a:gd name="connsiteX18" fmla="*/ 645087 w 1025102"/>
              <a:gd name="connsiteY18" fmla="*/ 47977 h 114334"/>
              <a:gd name="connsiteX19" fmla="*/ 643830 w 1025102"/>
              <a:gd name="connsiteY19" fmla="*/ 46720 h 114334"/>
              <a:gd name="connsiteX20" fmla="*/ 628666 w 1025102"/>
              <a:gd name="connsiteY20" fmla="*/ 38148 h 114334"/>
              <a:gd name="connsiteX21" fmla="*/ 558515 w 1025102"/>
              <a:gd name="connsiteY21" fmla="*/ 78143 h 114334"/>
              <a:gd name="connsiteX22" fmla="*/ 558515 w 1025102"/>
              <a:gd name="connsiteY22" fmla="*/ 95117 h 114334"/>
              <a:gd name="connsiteX23" fmla="*/ 561841 w 1025102"/>
              <a:gd name="connsiteY23" fmla="*/ 98458 h 114334"/>
              <a:gd name="connsiteX24" fmla="*/ 563496 w 1025102"/>
              <a:gd name="connsiteY24" fmla="*/ 98022 h 114334"/>
              <a:gd name="connsiteX25" fmla="*/ 643840 w 1025102"/>
              <a:gd name="connsiteY25" fmla="*/ 52521 h 114334"/>
              <a:gd name="connsiteX26" fmla="*/ 387027 w 1025102"/>
              <a:gd name="connsiteY26" fmla="*/ 14878 h 114334"/>
              <a:gd name="connsiteX27" fmla="*/ 394570 w 1025102"/>
              <a:gd name="connsiteY27" fmla="*/ 7420 h 114334"/>
              <a:gd name="connsiteX28" fmla="*/ 402114 w 1025102"/>
              <a:gd name="connsiteY28" fmla="*/ 14878 h 114334"/>
              <a:gd name="connsiteX29" fmla="*/ 394570 w 1025102"/>
              <a:gd name="connsiteY29" fmla="*/ 22336 h 114334"/>
              <a:gd name="connsiteX30" fmla="*/ 387027 w 1025102"/>
              <a:gd name="connsiteY30" fmla="*/ 14878 h 114334"/>
              <a:gd name="connsiteX31" fmla="*/ 950630 w 1025102"/>
              <a:gd name="connsiteY31" fmla="*/ 14878 h 114334"/>
              <a:gd name="connsiteX32" fmla="*/ 958174 w 1025102"/>
              <a:gd name="connsiteY32" fmla="*/ 7420 h 114334"/>
              <a:gd name="connsiteX33" fmla="*/ 965718 w 1025102"/>
              <a:gd name="connsiteY33" fmla="*/ 14878 h 114334"/>
              <a:gd name="connsiteX34" fmla="*/ 958174 w 1025102"/>
              <a:gd name="connsiteY34" fmla="*/ 22336 h 114334"/>
              <a:gd name="connsiteX35" fmla="*/ 950630 w 1025102"/>
              <a:gd name="connsiteY35" fmla="*/ 14878 h 114334"/>
              <a:gd name="connsiteX36" fmla="*/ 131947 w 1025102"/>
              <a:gd name="connsiteY36" fmla="*/ 87611 h 114334"/>
              <a:gd name="connsiteX37" fmla="*/ 119850 w 1025102"/>
              <a:gd name="connsiteY37" fmla="*/ 87611 h 114334"/>
              <a:gd name="connsiteX38" fmla="*/ 119850 w 1025102"/>
              <a:gd name="connsiteY38" fmla="*/ 82973 h 114334"/>
              <a:gd name="connsiteX39" fmla="*/ 101934 w 1025102"/>
              <a:gd name="connsiteY39" fmla="*/ 88773 h 114334"/>
              <a:gd name="connsiteX40" fmla="*/ 81579 w 1025102"/>
              <a:gd name="connsiteY40" fmla="*/ 68980 h 114334"/>
              <a:gd name="connsiteX41" fmla="*/ 99181 w 1025102"/>
              <a:gd name="connsiteY41" fmla="*/ 52531 h 114334"/>
              <a:gd name="connsiteX42" fmla="*/ 119850 w 1025102"/>
              <a:gd name="connsiteY42" fmla="*/ 49245 h 114334"/>
              <a:gd name="connsiteX43" fmla="*/ 109716 w 1025102"/>
              <a:gd name="connsiteY43" fmla="*/ 39662 h 114334"/>
              <a:gd name="connsiteX44" fmla="*/ 94752 w 1025102"/>
              <a:gd name="connsiteY44" fmla="*/ 49349 h 114334"/>
              <a:gd name="connsiteX45" fmla="*/ 84046 w 1025102"/>
              <a:gd name="connsiteY45" fmla="*/ 43587 h 114334"/>
              <a:gd name="connsiteX46" fmla="*/ 131947 w 1025102"/>
              <a:gd name="connsiteY46" fmla="*/ 47530 h 114334"/>
              <a:gd name="connsiteX47" fmla="*/ 131947 w 1025102"/>
              <a:gd name="connsiteY47" fmla="*/ 87602 h 114334"/>
              <a:gd name="connsiteX48" fmla="*/ 119850 w 1025102"/>
              <a:gd name="connsiteY48" fmla="*/ 60370 h 114334"/>
              <a:gd name="connsiteX49" fmla="*/ 112049 w 1025102"/>
              <a:gd name="connsiteY49" fmla="*/ 75514 h 114334"/>
              <a:gd name="connsiteX50" fmla="*/ 93923 w 1025102"/>
              <a:gd name="connsiteY50" fmla="*/ 71752 h 114334"/>
              <a:gd name="connsiteX51" fmla="*/ 102553 w 1025102"/>
              <a:gd name="connsiteY51" fmla="*/ 63199 h 114334"/>
              <a:gd name="connsiteX52" fmla="*/ 119850 w 1025102"/>
              <a:gd name="connsiteY52" fmla="*/ 60370 h 114334"/>
              <a:gd name="connsiteX53" fmla="*/ 811956 w 1025102"/>
              <a:gd name="connsiteY53" fmla="*/ 87611 h 114334"/>
              <a:gd name="connsiteX54" fmla="*/ 799859 w 1025102"/>
              <a:gd name="connsiteY54" fmla="*/ 87611 h 114334"/>
              <a:gd name="connsiteX55" fmla="*/ 799859 w 1025102"/>
              <a:gd name="connsiteY55" fmla="*/ 82973 h 114334"/>
              <a:gd name="connsiteX56" fmla="*/ 781943 w 1025102"/>
              <a:gd name="connsiteY56" fmla="*/ 88773 h 114334"/>
              <a:gd name="connsiteX57" fmla="*/ 761588 w 1025102"/>
              <a:gd name="connsiteY57" fmla="*/ 68980 h 114334"/>
              <a:gd name="connsiteX58" fmla="*/ 779190 w 1025102"/>
              <a:gd name="connsiteY58" fmla="*/ 52531 h 114334"/>
              <a:gd name="connsiteX59" fmla="*/ 799859 w 1025102"/>
              <a:gd name="connsiteY59" fmla="*/ 49245 h 114334"/>
              <a:gd name="connsiteX60" fmla="*/ 789725 w 1025102"/>
              <a:gd name="connsiteY60" fmla="*/ 39662 h 114334"/>
              <a:gd name="connsiteX61" fmla="*/ 774761 w 1025102"/>
              <a:gd name="connsiteY61" fmla="*/ 49349 h 114334"/>
              <a:gd name="connsiteX62" fmla="*/ 764055 w 1025102"/>
              <a:gd name="connsiteY62" fmla="*/ 43587 h 114334"/>
              <a:gd name="connsiteX63" fmla="*/ 811956 w 1025102"/>
              <a:gd name="connsiteY63" fmla="*/ 47530 h 114334"/>
              <a:gd name="connsiteX64" fmla="*/ 811956 w 1025102"/>
              <a:gd name="connsiteY64" fmla="*/ 87602 h 114334"/>
              <a:gd name="connsiteX65" fmla="*/ 799859 w 1025102"/>
              <a:gd name="connsiteY65" fmla="*/ 60370 h 114334"/>
              <a:gd name="connsiteX66" fmla="*/ 792049 w 1025102"/>
              <a:gd name="connsiteY66" fmla="*/ 75514 h 114334"/>
              <a:gd name="connsiteX67" fmla="*/ 773923 w 1025102"/>
              <a:gd name="connsiteY67" fmla="*/ 71752 h 114334"/>
              <a:gd name="connsiteX68" fmla="*/ 782552 w 1025102"/>
              <a:gd name="connsiteY68" fmla="*/ 63199 h 114334"/>
              <a:gd name="connsiteX69" fmla="*/ 799850 w 1025102"/>
              <a:gd name="connsiteY69" fmla="*/ 60370 h 114334"/>
              <a:gd name="connsiteX70" fmla="*/ 906653 w 1025102"/>
              <a:gd name="connsiteY70" fmla="*/ 87611 h 114334"/>
              <a:gd name="connsiteX71" fmla="*/ 894785 w 1025102"/>
              <a:gd name="connsiteY71" fmla="*/ 87611 h 114334"/>
              <a:gd name="connsiteX72" fmla="*/ 894785 w 1025102"/>
              <a:gd name="connsiteY72" fmla="*/ 7125 h 114334"/>
              <a:gd name="connsiteX73" fmla="*/ 906653 w 1025102"/>
              <a:gd name="connsiteY73" fmla="*/ 7125 h 114334"/>
              <a:gd name="connsiteX74" fmla="*/ 906653 w 1025102"/>
              <a:gd name="connsiteY74" fmla="*/ 53750 h 114334"/>
              <a:gd name="connsiteX75" fmla="*/ 932180 w 1025102"/>
              <a:gd name="connsiteY75" fmla="*/ 29375 h 114334"/>
              <a:gd name="connsiteX76" fmla="*/ 948735 w 1025102"/>
              <a:gd name="connsiteY76" fmla="*/ 29375 h 114334"/>
              <a:gd name="connsiteX77" fmla="*/ 923656 w 1025102"/>
              <a:gd name="connsiteY77" fmla="*/ 53521 h 114334"/>
              <a:gd name="connsiteX78" fmla="*/ 949516 w 1025102"/>
              <a:gd name="connsiteY78" fmla="*/ 87602 h 114334"/>
              <a:gd name="connsiteX79" fmla="*/ 934695 w 1025102"/>
              <a:gd name="connsiteY79" fmla="*/ 87602 h 114334"/>
              <a:gd name="connsiteX80" fmla="*/ 914912 w 1025102"/>
              <a:gd name="connsiteY80" fmla="*/ 61818 h 114334"/>
              <a:gd name="connsiteX81" fmla="*/ 906653 w 1025102"/>
              <a:gd name="connsiteY81" fmla="*/ 69857 h 114334"/>
              <a:gd name="connsiteX82" fmla="*/ 906653 w 1025102"/>
              <a:gd name="connsiteY82" fmla="*/ 87602 h 114334"/>
              <a:gd name="connsiteX83" fmla="*/ 964308 w 1025102"/>
              <a:gd name="connsiteY83" fmla="*/ 29375 h 114334"/>
              <a:gd name="connsiteX84" fmla="*/ 952354 w 1025102"/>
              <a:gd name="connsiteY84" fmla="*/ 29375 h 114334"/>
              <a:gd name="connsiteX85" fmla="*/ 952354 w 1025102"/>
              <a:gd name="connsiteY85" fmla="*/ 87602 h 114334"/>
              <a:gd name="connsiteX86" fmla="*/ 964308 w 1025102"/>
              <a:gd name="connsiteY86" fmla="*/ 87602 h 114334"/>
              <a:gd name="connsiteX87" fmla="*/ 964308 w 1025102"/>
              <a:gd name="connsiteY87" fmla="*/ 29375 h 114334"/>
              <a:gd name="connsiteX88" fmla="*/ 400428 w 1025102"/>
              <a:gd name="connsiteY88" fmla="*/ 29375 h 114334"/>
              <a:gd name="connsiteX89" fmla="*/ 388474 w 1025102"/>
              <a:gd name="connsiteY89" fmla="*/ 29375 h 114334"/>
              <a:gd name="connsiteX90" fmla="*/ 388474 w 1025102"/>
              <a:gd name="connsiteY90" fmla="*/ 87602 h 114334"/>
              <a:gd name="connsiteX91" fmla="*/ 400428 w 1025102"/>
              <a:gd name="connsiteY91" fmla="*/ 87602 h 114334"/>
              <a:gd name="connsiteX92" fmla="*/ 400428 w 1025102"/>
              <a:gd name="connsiteY92" fmla="*/ 29375 h 114334"/>
              <a:gd name="connsiteX93" fmla="*/ 453616 w 1025102"/>
              <a:gd name="connsiteY93" fmla="*/ 87602 h 114334"/>
              <a:gd name="connsiteX94" fmla="*/ 453616 w 1025102"/>
              <a:gd name="connsiteY94" fmla="*/ 7106 h 114334"/>
              <a:gd name="connsiteX95" fmla="*/ 465570 w 1025102"/>
              <a:gd name="connsiteY95" fmla="*/ 7106 h 114334"/>
              <a:gd name="connsiteX96" fmla="*/ 465570 w 1025102"/>
              <a:gd name="connsiteY96" fmla="*/ 32776 h 114334"/>
              <a:gd name="connsiteX97" fmla="*/ 479571 w 1025102"/>
              <a:gd name="connsiteY97" fmla="*/ 28156 h 114334"/>
              <a:gd name="connsiteX98" fmla="*/ 502974 w 1025102"/>
              <a:gd name="connsiteY98" fmla="*/ 51473 h 114334"/>
              <a:gd name="connsiteX99" fmla="*/ 502974 w 1025102"/>
              <a:gd name="connsiteY99" fmla="*/ 87592 h 114334"/>
              <a:gd name="connsiteX100" fmla="*/ 490878 w 1025102"/>
              <a:gd name="connsiteY100" fmla="*/ 87592 h 114334"/>
              <a:gd name="connsiteX101" fmla="*/ 490878 w 1025102"/>
              <a:gd name="connsiteY101" fmla="*/ 52540 h 114334"/>
              <a:gd name="connsiteX102" fmla="*/ 478352 w 1025102"/>
              <a:gd name="connsiteY102" fmla="*/ 39786 h 114334"/>
              <a:gd name="connsiteX103" fmla="*/ 465570 w 1025102"/>
              <a:gd name="connsiteY103" fmla="*/ 52540 h 114334"/>
              <a:gd name="connsiteX104" fmla="*/ 465570 w 1025102"/>
              <a:gd name="connsiteY104" fmla="*/ 87602 h 114334"/>
              <a:gd name="connsiteX105" fmla="*/ 453616 w 1025102"/>
              <a:gd name="connsiteY105" fmla="*/ 87602 h 114334"/>
              <a:gd name="connsiteX106" fmla="*/ 408277 w 1025102"/>
              <a:gd name="connsiteY106" fmla="*/ 40986 h 114334"/>
              <a:gd name="connsiteX107" fmla="*/ 408277 w 1025102"/>
              <a:gd name="connsiteY107" fmla="*/ 29413 h 114334"/>
              <a:gd name="connsiteX108" fmla="*/ 414192 w 1025102"/>
              <a:gd name="connsiteY108" fmla="*/ 29413 h 114334"/>
              <a:gd name="connsiteX109" fmla="*/ 418478 w 1025102"/>
              <a:gd name="connsiteY109" fmla="*/ 25127 h 114334"/>
              <a:gd name="connsiteX110" fmla="*/ 418478 w 1025102"/>
              <a:gd name="connsiteY110" fmla="*/ 16983 h 114334"/>
              <a:gd name="connsiteX111" fmla="*/ 430394 w 1025102"/>
              <a:gd name="connsiteY111" fmla="*/ 16983 h 114334"/>
              <a:gd name="connsiteX112" fmla="*/ 430394 w 1025102"/>
              <a:gd name="connsiteY112" fmla="*/ 29413 h 114334"/>
              <a:gd name="connsiteX113" fmla="*/ 442862 w 1025102"/>
              <a:gd name="connsiteY113" fmla="*/ 29413 h 114334"/>
              <a:gd name="connsiteX114" fmla="*/ 442862 w 1025102"/>
              <a:gd name="connsiteY114" fmla="*/ 40986 h 114334"/>
              <a:gd name="connsiteX115" fmla="*/ 430394 w 1025102"/>
              <a:gd name="connsiteY115" fmla="*/ 40986 h 114334"/>
              <a:gd name="connsiteX116" fmla="*/ 430394 w 1025102"/>
              <a:gd name="connsiteY116" fmla="*/ 70600 h 114334"/>
              <a:gd name="connsiteX117" fmla="*/ 436566 w 1025102"/>
              <a:gd name="connsiteY117" fmla="*/ 76924 h 114334"/>
              <a:gd name="connsiteX118" fmla="*/ 443576 w 1025102"/>
              <a:gd name="connsiteY118" fmla="*/ 76257 h 114334"/>
              <a:gd name="connsiteX119" fmla="*/ 443576 w 1025102"/>
              <a:gd name="connsiteY119" fmla="*/ 87087 h 114334"/>
              <a:gd name="connsiteX120" fmla="*/ 435414 w 1025102"/>
              <a:gd name="connsiteY120" fmla="*/ 88164 h 114334"/>
              <a:gd name="connsiteX121" fmla="*/ 418488 w 1025102"/>
              <a:gd name="connsiteY121" fmla="*/ 71133 h 114334"/>
              <a:gd name="connsiteX122" fmla="*/ 418488 w 1025102"/>
              <a:gd name="connsiteY122" fmla="*/ 40986 h 114334"/>
              <a:gd name="connsiteX123" fmla="*/ 408286 w 1025102"/>
              <a:gd name="connsiteY123" fmla="*/ 40986 h 114334"/>
              <a:gd name="connsiteX124" fmla="*/ 310693 w 1025102"/>
              <a:gd name="connsiteY124" fmla="*/ 29413 h 114334"/>
              <a:gd name="connsiteX125" fmla="*/ 297415 w 1025102"/>
              <a:gd name="connsiteY125" fmla="*/ 29413 h 114334"/>
              <a:gd name="connsiteX126" fmla="*/ 318285 w 1025102"/>
              <a:gd name="connsiteY126" fmla="*/ 87573 h 114334"/>
              <a:gd name="connsiteX127" fmla="*/ 329000 w 1025102"/>
              <a:gd name="connsiteY127" fmla="*/ 87573 h 114334"/>
              <a:gd name="connsiteX128" fmla="*/ 340754 w 1025102"/>
              <a:gd name="connsiteY128" fmla="*/ 50254 h 114334"/>
              <a:gd name="connsiteX129" fmla="*/ 352546 w 1025102"/>
              <a:gd name="connsiteY129" fmla="*/ 87573 h 114334"/>
              <a:gd name="connsiteX130" fmla="*/ 363300 w 1025102"/>
              <a:gd name="connsiteY130" fmla="*/ 87573 h 114334"/>
              <a:gd name="connsiteX131" fmla="*/ 384140 w 1025102"/>
              <a:gd name="connsiteY131" fmla="*/ 29413 h 114334"/>
              <a:gd name="connsiteX132" fmla="*/ 370967 w 1025102"/>
              <a:gd name="connsiteY132" fmla="*/ 29413 h 114334"/>
              <a:gd name="connsiteX133" fmla="*/ 358023 w 1025102"/>
              <a:gd name="connsiteY133" fmla="*/ 66847 h 114334"/>
              <a:gd name="connsiteX134" fmla="*/ 346060 w 1025102"/>
              <a:gd name="connsiteY134" fmla="*/ 29413 h 114334"/>
              <a:gd name="connsiteX135" fmla="*/ 335353 w 1025102"/>
              <a:gd name="connsiteY135" fmla="*/ 29413 h 114334"/>
              <a:gd name="connsiteX136" fmla="*/ 323523 w 1025102"/>
              <a:gd name="connsiteY136" fmla="*/ 67104 h 114334"/>
              <a:gd name="connsiteX137" fmla="*/ 310684 w 1025102"/>
              <a:gd name="connsiteY137" fmla="*/ 29413 h 114334"/>
              <a:gd name="connsiteX138" fmla="*/ 212433 w 1025102"/>
              <a:gd name="connsiteY138" fmla="*/ 58960 h 114334"/>
              <a:gd name="connsiteX139" fmla="*/ 243132 w 1025102"/>
              <a:gd name="connsiteY139" fmla="*/ 88764 h 114334"/>
              <a:gd name="connsiteX140" fmla="*/ 269174 w 1025102"/>
              <a:gd name="connsiteY140" fmla="*/ 72390 h 114334"/>
              <a:gd name="connsiteX141" fmla="*/ 259677 w 1025102"/>
              <a:gd name="connsiteY141" fmla="*/ 67142 h 114334"/>
              <a:gd name="connsiteX142" fmla="*/ 243123 w 1025102"/>
              <a:gd name="connsiteY142" fmla="*/ 77562 h 114334"/>
              <a:gd name="connsiteX143" fmla="*/ 225111 w 1025102"/>
              <a:gd name="connsiteY143" fmla="*/ 63084 h 114334"/>
              <a:gd name="connsiteX144" fmla="*/ 269164 w 1025102"/>
              <a:gd name="connsiteY144" fmla="*/ 63084 h 114334"/>
              <a:gd name="connsiteX145" fmla="*/ 268878 w 1025102"/>
              <a:gd name="connsiteY145" fmla="*/ 48235 h 114334"/>
              <a:gd name="connsiteX146" fmla="*/ 241837 w 1025102"/>
              <a:gd name="connsiteY146" fmla="*/ 28213 h 114334"/>
              <a:gd name="connsiteX147" fmla="*/ 212424 w 1025102"/>
              <a:gd name="connsiteY147" fmla="*/ 58950 h 114334"/>
              <a:gd name="connsiteX148" fmla="*/ 225416 w 1025102"/>
              <a:gd name="connsiteY148" fmla="*/ 51816 h 114334"/>
              <a:gd name="connsiteX149" fmla="*/ 257306 w 1025102"/>
              <a:gd name="connsiteY149" fmla="*/ 51816 h 114334"/>
              <a:gd name="connsiteX150" fmla="*/ 241847 w 1025102"/>
              <a:gd name="connsiteY150" fmla="*/ 39424 h 114334"/>
              <a:gd name="connsiteX151" fmla="*/ 225416 w 1025102"/>
              <a:gd name="connsiteY151" fmla="*/ 51816 h 114334"/>
              <a:gd name="connsiteX152" fmla="*/ 141996 w 1025102"/>
              <a:gd name="connsiteY152" fmla="*/ 58960 h 114334"/>
              <a:gd name="connsiteX153" fmla="*/ 171952 w 1025102"/>
              <a:gd name="connsiteY153" fmla="*/ 88802 h 114334"/>
              <a:gd name="connsiteX154" fmla="*/ 190631 w 1025102"/>
              <a:gd name="connsiteY154" fmla="*/ 82401 h 114334"/>
              <a:gd name="connsiteX155" fmla="*/ 190631 w 1025102"/>
              <a:gd name="connsiteY155" fmla="*/ 87611 h 114334"/>
              <a:gd name="connsiteX156" fmla="*/ 202461 w 1025102"/>
              <a:gd name="connsiteY156" fmla="*/ 87611 h 114334"/>
              <a:gd name="connsiteX157" fmla="*/ 202461 w 1025102"/>
              <a:gd name="connsiteY157" fmla="*/ 7163 h 114334"/>
              <a:gd name="connsiteX158" fmla="*/ 190478 w 1025102"/>
              <a:gd name="connsiteY158" fmla="*/ 7163 h 114334"/>
              <a:gd name="connsiteX159" fmla="*/ 190478 w 1025102"/>
              <a:gd name="connsiteY159" fmla="*/ 34671 h 114334"/>
              <a:gd name="connsiteX160" fmla="*/ 172095 w 1025102"/>
              <a:gd name="connsiteY160" fmla="*/ 28194 h 114334"/>
              <a:gd name="connsiteX161" fmla="*/ 141996 w 1025102"/>
              <a:gd name="connsiteY161" fmla="*/ 58960 h 114334"/>
              <a:gd name="connsiteX162" fmla="*/ 154464 w 1025102"/>
              <a:gd name="connsiteY162" fmla="*/ 58198 h 114334"/>
              <a:gd name="connsiteX163" fmla="*/ 171952 w 1025102"/>
              <a:gd name="connsiteY163" fmla="*/ 77038 h 114334"/>
              <a:gd name="connsiteX164" fmla="*/ 190423 w 1025102"/>
              <a:gd name="connsiteY164" fmla="*/ 59714 h 114334"/>
              <a:gd name="connsiteX165" fmla="*/ 190431 w 1025102"/>
              <a:gd name="connsiteY165" fmla="*/ 58903 h 114334"/>
              <a:gd name="connsiteX166" fmla="*/ 171647 w 1025102"/>
              <a:gd name="connsiteY166" fmla="*/ 39948 h 114334"/>
              <a:gd name="connsiteX167" fmla="*/ 154455 w 1025102"/>
              <a:gd name="connsiteY167" fmla="*/ 58198 h 114334"/>
              <a:gd name="connsiteX168" fmla="*/ 884870 w 1025102"/>
              <a:gd name="connsiteY168" fmla="*/ 57931 h 114334"/>
              <a:gd name="connsiteX169" fmla="*/ 854914 w 1025102"/>
              <a:gd name="connsiteY169" fmla="*/ 28089 h 114334"/>
              <a:gd name="connsiteX170" fmla="*/ 836235 w 1025102"/>
              <a:gd name="connsiteY170" fmla="*/ 34490 h 114334"/>
              <a:gd name="connsiteX171" fmla="*/ 836235 w 1025102"/>
              <a:gd name="connsiteY171" fmla="*/ 29280 h 114334"/>
              <a:gd name="connsiteX172" fmla="*/ 824405 w 1025102"/>
              <a:gd name="connsiteY172" fmla="*/ 29280 h 114334"/>
              <a:gd name="connsiteX173" fmla="*/ 824405 w 1025102"/>
              <a:gd name="connsiteY173" fmla="*/ 107576 h 114334"/>
              <a:gd name="connsiteX174" fmla="*/ 836388 w 1025102"/>
              <a:gd name="connsiteY174" fmla="*/ 107576 h 114334"/>
              <a:gd name="connsiteX175" fmla="*/ 836388 w 1025102"/>
              <a:gd name="connsiteY175" fmla="*/ 82220 h 114334"/>
              <a:gd name="connsiteX176" fmla="*/ 854771 w 1025102"/>
              <a:gd name="connsiteY176" fmla="*/ 88697 h 114334"/>
              <a:gd name="connsiteX177" fmla="*/ 884870 w 1025102"/>
              <a:gd name="connsiteY177" fmla="*/ 57931 h 114334"/>
              <a:gd name="connsiteX178" fmla="*/ 872402 w 1025102"/>
              <a:gd name="connsiteY178" fmla="*/ 58693 h 114334"/>
              <a:gd name="connsiteX179" fmla="*/ 854914 w 1025102"/>
              <a:gd name="connsiteY179" fmla="*/ 39853 h 114334"/>
              <a:gd name="connsiteX180" fmla="*/ 836443 w 1025102"/>
              <a:gd name="connsiteY180" fmla="*/ 57178 h 114334"/>
              <a:gd name="connsiteX181" fmla="*/ 836435 w 1025102"/>
              <a:gd name="connsiteY181" fmla="*/ 57988 h 114334"/>
              <a:gd name="connsiteX182" fmla="*/ 855218 w 1025102"/>
              <a:gd name="connsiteY182" fmla="*/ 76943 h 114334"/>
              <a:gd name="connsiteX183" fmla="*/ 872402 w 1025102"/>
              <a:gd name="connsiteY183" fmla="*/ 58693 h 114334"/>
              <a:gd name="connsiteX184" fmla="*/ 976615 w 1025102"/>
              <a:gd name="connsiteY184" fmla="*/ 87840 h 114334"/>
              <a:gd name="connsiteX185" fmla="*/ 976615 w 1025102"/>
              <a:gd name="connsiteY185" fmla="*/ 29385 h 114334"/>
              <a:gd name="connsiteX186" fmla="*/ 988559 w 1025102"/>
              <a:gd name="connsiteY186" fmla="*/ 29385 h 114334"/>
              <a:gd name="connsiteX187" fmla="*/ 988559 w 1025102"/>
              <a:gd name="connsiteY187" fmla="*/ 33023 h 114334"/>
              <a:gd name="connsiteX188" fmla="*/ 1002561 w 1025102"/>
              <a:gd name="connsiteY188" fmla="*/ 28404 h 114334"/>
              <a:gd name="connsiteX189" fmla="*/ 1025964 w 1025102"/>
              <a:gd name="connsiteY189" fmla="*/ 51721 h 114334"/>
              <a:gd name="connsiteX190" fmla="*/ 1025964 w 1025102"/>
              <a:gd name="connsiteY190" fmla="*/ 87840 h 114334"/>
              <a:gd name="connsiteX191" fmla="*/ 1013867 w 1025102"/>
              <a:gd name="connsiteY191" fmla="*/ 87840 h 114334"/>
              <a:gd name="connsiteX192" fmla="*/ 1013867 w 1025102"/>
              <a:gd name="connsiteY192" fmla="*/ 52778 h 114334"/>
              <a:gd name="connsiteX193" fmla="*/ 1001341 w 1025102"/>
              <a:gd name="connsiteY193" fmla="*/ 40024 h 114334"/>
              <a:gd name="connsiteX194" fmla="*/ 988559 w 1025102"/>
              <a:gd name="connsiteY194" fmla="*/ 52778 h 114334"/>
              <a:gd name="connsiteX195" fmla="*/ 988559 w 1025102"/>
              <a:gd name="connsiteY195" fmla="*/ 87840 h 114334"/>
              <a:gd name="connsiteX196" fmla="*/ 976615 w 1025102"/>
              <a:gd name="connsiteY196" fmla="*/ 87840 h 114334"/>
              <a:gd name="connsiteX197" fmla="*/ 687216 w 1025102"/>
              <a:gd name="connsiteY197" fmla="*/ 87640 h 114334"/>
              <a:gd name="connsiteX198" fmla="*/ 687216 w 1025102"/>
              <a:gd name="connsiteY198" fmla="*/ 8316 h 114334"/>
              <a:gd name="connsiteX199" fmla="*/ 697542 w 1025102"/>
              <a:gd name="connsiteY199" fmla="*/ 8316 h 114334"/>
              <a:gd name="connsiteX200" fmla="*/ 737689 w 1025102"/>
              <a:gd name="connsiteY200" fmla="*/ 63342 h 114334"/>
              <a:gd name="connsiteX201" fmla="*/ 737689 w 1025102"/>
              <a:gd name="connsiteY201" fmla="*/ 8316 h 114334"/>
              <a:gd name="connsiteX202" fmla="*/ 750262 w 1025102"/>
              <a:gd name="connsiteY202" fmla="*/ 8316 h 114334"/>
              <a:gd name="connsiteX203" fmla="*/ 750262 w 1025102"/>
              <a:gd name="connsiteY203" fmla="*/ 87640 h 114334"/>
              <a:gd name="connsiteX204" fmla="*/ 739842 w 1025102"/>
              <a:gd name="connsiteY204" fmla="*/ 87640 h 114334"/>
              <a:gd name="connsiteX205" fmla="*/ 699770 w 1025102"/>
              <a:gd name="connsiteY205" fmla="*/ 32433 h 114334"/>
              <a:gd name="connsiteX206" fmla="*/ 699770 w 1025102"/>
              <a:gd name="connsiteY206" fmla="*/ 87640 h 114334"/>
              <a:gd name="connsiteX207" fmla="*/ 687207 w 1025102"/>
              <a:gd name="connsiteY207" fmla="*/ 87640 h 114334"/>
              <a:gd name="connsiteX208" fmla="*/ 12675 w 1025102"/>
              <a:gd name="connsiteY208" fmla="*/ 87611 h 114334"/>
              <a:gd name="connsiteX209" fmla="*/ 864 w 1025102"/>
              <a:gd name="connsiteY209" fmla="*/ 87611 h 114334"/>
              <a:gd name="connsiteX210" fmla="*/ 864 w 1025102"/>
              <a:gd name="connsiteY210" fmla="*/ 13583 h 114334"/>
              <a:gd name="connsiteX211" fmla="*/ 10522 w 1025102"/>
              <a:gd name="connsiteY211" fmla="*/ 13583 h 114334"/>
              <a:gd name="connsiteX212" fmla="*/ 35897 w 1025102"/>
              <a:gd name="connsiteY212" fmla="*/ 47844 h 114334"/>
              <a:gd name="connsiteX213" fmla="*/ 61176 w 1025102"/>
              <a:gd name="connsiteY213" fmla="*/ 13631 h 114334"/>
              <a:gd name="connsiteX214" fmla="*/ 70987 w 1025102"/>
              <a:gd name="connsiteY214" fmla="*/ 13631 h 114334"/>
              <a:gd name="connsiteX215" fmla="*/ 70987 w 1025102"/>
              <a:gd name="connsiteY215" fmla="*/ 87602 h 114334"/>
              <a:gd name="connsiteX216" fmla="*/ 59024 w 1025102"/>
              <a:gd name="connsiteY216" fmla="*/ 87602 h 114334"/>
              <a:gd name="connsiteX217" fmla="*/ 59024 w 1025102"/>
              <a:gd name="connsiteY217" fmla="*/ 36300 h 114334"/>
              <a:gd name="connsiteX218" fmla="*/ 35897 w 1025102"/>
              <a:gd name="connsiteY218" fmla="*/ 67790 h 114334"/>
              <a:gd name="connsiteX219" fmla="*/ 12675 w 1025102"/>
              <a:gd name="connsiteY219" fmla="*/ 36110 h 114334"/>
              <a:gd name="connsiteX220" fmla="*/ 12675 w 1025102"/>
              <a:gd name="connsiteY220" fmla="*/ 87611 h 1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25102" h="114334">
                <a:moveTo>
                  <a:pt x="584585" y="112452"/>
                </a:moveTo>
                <a:cubicBezTo>
                  <a:pt x="585067" y="114229"/>
                  <a:pt x="586899" y="115278"/>
                  <a:pt x="588676" y="114796"/>
                </a:cubicBezTo>
                <a:cubicBezTo>
                  <a:pt x="589231" y="114645"/>
                  <a:pt x="589738" y="114353"/>
                  <a:pt x="590147" y="113948"/>
                </a:cubicBezTo>
                <a:lnTo>
                  <a:pt x="639706" y="64980"/>
                </a:lnTo>
                <a:lnTo>
                  <a:pt x="580813" y="98536"/>
                </a:lnTo>
                <a:lnTo>
                  <a:pt x="584585" y="112452"/>
                </a:lnTo>
                <a:close/>
                <a:moveTo>
                  <a:pt x="563477" y="1010"/>
                </a:moveTo>
                <a:cubicBezTo>
                  <a:pt x="561874" y="105"/>
                  <a:pt x="559840" y="672"/>
                  <a:pt x="558935" y="2275"/>
                </a:cubicBezTo>
                <a:cubicBezTo>
                  <a:pt x="558653" y="2775"/>
                  <a:pt x="558505" y="3340"/>
                  <a:pt x="558505" y="3915"/>
                </a:cubicBezTo>
                <a:lnTo>
                  <a:pt x="558505" y="33547"/>
                </a:lnTo>
                <a:lnTo>
                  <a:pt x="589709" y="15755"/>
                </a:lnTo>
                <a:lnTo>
                  <a:pt x="563477" y="1010"/>
                </a:lnTo>
                <a:close/>
                <a:moveTo>
                  <a:pt x="598986" y="21060"/>
                </a:moveTo>
                <a:lnTo>
                  <a:pt x="558505" y="44120"/>
                </a:lnTo>
                <a:lnTo>
                  <a:pt x="558505" y="67409"/>
                </a:lnTo>
                <a:lnTo>
                  <a:pt x="619379" y="32700"/>
                </a:lnTo>
                <a:lnTo>
                  <a:pt x="598986" y="21060"/>
                </a:lnTo>
                <a:close/>
                <a:moveTo>
                  <a:pt x="643830" y="52521"/>
                </a:moveTo>
                <a:cubicBezTo>
                  <a:pt x="645432" y="51613"/>
                  <a:pt x="645995" y="49579"/>
                  <a:pt x="645087" y="47977"/>
                </a:cubicBezTo>
                <a:cubicBezTo>
                  <a:pt x="644789" y="47452"/>
                  <a:pt x="644355" y="47018"/>
                  <a:pt x="643830" y="46720"/>
                </a:cubicBezTo>
                <a:lnTo>
                  <a:pt x="628666" y="38148"/>
                </a:lnTo>
                <a:lnTo>
                  <a:pt x="558515" y="78143"/>
                </a:lnTo>
                <a:lnTo>
                  <a:pt x="558515" y="95117"/>
                </a:lnTo>
                <a:cubicBezTo>
                  <a:pt x="558511" y="96958"/>
                  <a:pt x="560000" y="98454"/>
                  <a:pt x="561841" y="98458"/>
                </a:cubicBezTo>
                <a:cubicBezTo>
                  <a:pt x="562422" y="98459"/>
                  <a:pt x="562992" y="98309"/>
                  <a:pt x="563496" y="98022"/>
                </a:cubicBezTo>
                <a:lnTo>
                  <a:pt x="643840" y="52521"/>
                </a:lnTo>
                <a:close/>
                <a:moveTo>
                  <a:pt x="387027" y="14878"/>
                </a:moveTo>
                <a:cubicBezTo>
                  <a:pt x="387027" y="10754"/>
                  <a:pt x="390408" y="7420"/>
                  <a:pt x="394570" y="7420"/>
                </a:cubicBezTo>
                <a:cubicBezTo>
                  <a:pt x="398733" y="7420"/>
                  <a:pt x="402114" y="10754"/>
                  <a:pt x="402114" y="14878"/>
                </a:cubicBezTo>
                <a:cubicBezTo>
                  <a:pt x="402114" y="19003"/>
                  <a:pt x="398733" y="22336"/>
                  <a:pt x="394570" y="22336"/>
                </a:cubicBezTo>
                <a:cubicBezTo>
                  <a:pt x="390408" y="22336"/>
                  <a:pt x="387027" y="19003"/>
                  <a:pt x="387027" y="14878"/>
                </a:cubicBezTo>
                <a:close/>
                <a:moveTo>
                  <a:pt x="950630" y="14878"/>
                </a:moveTo>
                <a:cubicBezTo>
                  <a:pt x="950630" y="10754"/>
                  <a:pt x="954012" y="7420"/>
                  <a:pt x="958174" y="7420"/>
                </a:cubicBezTo>
                <a:cubicBezTo>
                  <a:pt x="962337" y="7420"/>
                  <a:pt x="965718" y="10754"/>
                  <a:pt x="965718" y="14878"/>
                </a:cubicBezTo>
                <a:cubicBezTo>
                  <a:pt x="965718" y="19003"/>
                  <a:pt x="962337" y="22336"/>
                  <a:pt x="958174" y="22336"/>
                </a:cubicBezTo>
                <a:cubicBezTo>
                  <a:pt x="954012" y="22336"/>
                  <a:pt x="950630" y="19003"/>
                  <a:pt x="950630" y="14878"/>
                </a:cubicBezTo>
                <a:close/>
                <a:moveTo>
                  <a:pt x="131947" y="87611"/>
                </a:moveTo>
                <a:lnTo>
                  <a:pt x="119850" y="87611"/>
                </a:lnTo>
                <a:lnTo>
                  <a:pt x="119850" y="82973"/>
                </a:lnTo>
                <a:cubicBezTo>
                  <a:pt x="117221" y="84887"/>
                  <a:pt x="111621" y="88773"/>
                  <a:pt x="101934" y="88773"/>
                </a:cubicBezTo>
                <a:cubicBezTo>
                  <a:pt x="90485" y="88773"/>
                  <a:pt x="80274" y="81210"/>
                  <a:pt x="81579" y="68980"/>
                </a:cubicBezTo>
                <a:cubicBezTo>
                  <a:pt x="82703" y="58446"/>
                  <a:pt x="92561" y="53893"/>
                  <a:pt x="99181" y="52531"/>
                </a:cubicBezTo>
                <a:lnTo>
                  <a:pt x="119850" y="49245"/>
                </a:lnTo>
                <a:cubicBezTo>
                  <a:pt x="119850" y="44111"/>
                  <a:pt x="117088" y="40139"/>
                  <a:pt x="109716" y="39662"/>
                </a:cubicBezTo>
                <a:cubicBezTo>
                  <a:pt x="102343" y="39186"/>
                  <a:pt x="98190" y="42567"/>
                  <a:pt x="94752" y="49349"/>
                </a:cubicBezTo>
                <a:lnTo>
                  <a:pt x="84046" y="43587"/>
                </a:lnTo>
                <a:cubicBezTo>
                  <a:pt x="95647" y="18526"/>
                  <a:pt x="131947" y="26785"/>
                  <a:pt x="131947" y="47530"/>
                </a:cubicBezTo>
                <a:lnTo>
                  <a:pt x="131947" y="87602"/>
                </a:lnTo>
                <a:close/>
                <a:moveTo>
                  <a:pt x="119850" y="60370"/>
                </a:moveTo>
                <a:cubicBezTo>
                  <a:pt x="119907" y="64142"/>
                  <a:pt x="119260" y="70962"/>
                  <a:pt x="112049" y="75514"/>
                </a:cubicBezTo>
                <a:cubicBezTo>
                  <a:pt x="106458" y="79039"/>
                  <a:pt x="94514" y="78362"/>
                  <a:pt x="93923" y="71752"/>
                </a:cubicBezTo>
                <a:cubicBezTo>
                  <a:pt x="93457" y="66466"/>
                  <a:pt x="98314" y="64218"/>
                  <a:pt x="102553" y="63199"/>
                </a:cubicBezTo>
                <a:lnTo>
                  <a:pt x="119850" y="60370"/>
                </a:lnTo>
                <a:close/>
                <a:moveTo>
                  <a:pt x="811956" y="87611"/>
                </a:moveTo>
                <a:lnTo>
                  <a:pt x="799859" y="87611"/>
                </a:lnTo>
                <a:lnTo>
                  <a:pt x="799859" y="82973"/>
                </a:lnTo>
                <a:cubicBezTo>
                  <a:pt x="797230" y="84887"/>
                  <a:pt x="791629" y="88773"/>
                  <a:pt x="781943" y="88773"/>
                </a:cubicBezTo>
                <a:cubicBezTo>
                  <a:pt x="770494" y="88773"/>
                  <a:pt x="760283" y="81210"/>
                  <a:pt x="761588" y="68980"/>
                </a:cubicBezTo>
                <a:cubicBezTo>
                  <a:pt x="762712" y="58446"/>
                  <a:pt x="772570" y="53893"/>
                  <a:pt x="779190" y="52531"/>
                </a:cubicBezTo>
                <a:lnTo>
                  <a:pt x="799859" y="49245"/>
                </a:lnTo>
                <a:cubicBezTo>
                  <a:pt x="799859" y="44111"/>
                  <a:pt x="797097" y="40139"/>
                  <a:pt x="789725" y="39662"/>
                </a:cubicBezTo>
                <a:cubicBezTo>
                  <a:pt x="782352" y="39186"/>
                  <a:pt x="778199" y="42567"/>
                  <a:pt x="774761" y="49349"/>
                </a:cubicBezTo>
                <a:lnTo>
                  <a:pt x="764055" y="43587"/>
                </a:lnTo>
                <a:cubicBezTo>
                  <a:pt x="775656" y="18526"/>
                  <a:pt x="811956" y="26785"/>
                  <a:pt x="811956" y="47530"/>
                </a:cubicBezTo>
                <a:lnTo>
                  <a:pt x="811956" y="87602"/>
                </a:lnTo>
                <a:close/>
                <a:moveTo>
                  <a:pt x="799859" y="60370"/>
                </a:moveTo>
                <a:cubicBezTo>
                  <a:pt x="799916" y="64142"/>
                  <a:pt x="799269" y="70962"/>
                  <a:pt x="792049" y="75514"/>
                </a:cubicBezTo>
                <a:cubicBezTo>
                  <a:pt x="786457" y="79039"/>
                  <a:pt x="774513" y="78362"/>
                  <a:pt x="773923" y="71752"/>
                </a:cubicBezTo>
                <a:cubicBezTo>
                  <a:pt x="773456" y="66466"/>
                  <a:pt x="778314" y="64218"/>
                  <a:pt x="782552" y="63199"/>
                </a:cubicBezTo>
                <a:lnTo>
                  <a:pt x="799850" y="60370"/>
                </a:lnTo>
                <a:close/>
                <a:moveTo>
                  <a:pt x="906653" y="87611"/>
                </a:moveTo>
                <a:lnTo>
                  <a:pt x="894785" y="87611"/>
                </a:lnTo>
                <a:lnTo>
                  <a:pt x="894785" y="7125"/>
                </a:lnTo>
                <a:lnTo>
                  <a:pt x="906653" y="7125"/>
                </a:lnTo>
                <a:lnTo>
                  <a:pt x="906653" y="53750"/>
                </a:lnTo>
                <a:lnTo>
                  <a:pt x="932180" y="29375"/>
                </a:lnTo>
                <a:lnTo>
                  <a:pt x="948735" y="29375"/>
                </a:lnTo>
                <a:lnTo>
                  <a:pt x="923656" y="53521"/>
                </a:lnTo>
                <a:lnTo>
                  <a:pt x="949516" y="87602"/>
                </a:lnTo>
                <a:lnTo>
                  <a:pt x="934695" y="87602"/>
                </a:lnTo>
                <a:lnTo>
                  <a:pt x="914912" y="61818"/>
                </a:lnTo>
                <a:lnTo>
                  <a:pt x="906653" y="69857"/>
                </a:lnTo>
                <a:lnTo>
                  <a:pt x="906653" y="87602"/>
                </a:lnTo>
                <a:close/>
                <a:moveTo>
                  <a:pt x="964308" y="29375"/>
                </a:moveTo>
                <a:lnTo>
                  <a:pt x="952354" y="29375"/>
                </a:lnTo>
                <a:lnTo>
                  <a:pt x="952354" y="87602"/>
                </a:lnTo>
                <a:lnTo>
                  <a:pt x="964308" y="87602"/>
                </a:lnTo>
                <a:lnTo>
                  <a:pt x="964308" y="29375"/>
                </a:lnTo>
                <a:close/>
                <a:moveTo>
                  <a:pt x="400428" y="29375"/>
                </a:moveTo>
                <a:lnTo>
                  <a:pt x="388474" y="29375"/>
                </a:lnTo>
                <a:lnTo>
                  <a:pt x="388474" y="87602"/>
                </a:lnTo>
                <a:lnTo>
                  <a:pt x="400428" y="87602"/>
                </a:lnTo>
                <a:lnTo>
                  <a:pt x="400428" y="29375"/>
                </a:lnTo>
                <a:close/>
                <a:moveTo>
                  <a:pt x="453616" y="87602"/>
                </a:moveTo>
                <a:lnTo>
                  <a:pt x="453616" y="7106"/>
                </a:lnTo>
                <a:lnTo>
                  <a:pt x="465570" y="7106"/>
                </a:lnTo>
                <a:lnTo>
                  <a:pt x="465570" y="32776"/>
                </a:lnTo>
                <a:cubicBezTo>
                  <a:pt x="469008" y="29480"/>
                  <a:pt x="475095" y="28156"/>
                  <a:pt x="479571" y="28156"/>
                </a:cubicBezTo>
                <a:cubicBezTo>
                  <a:pt x="493402" y="28156"/>
                  <a:pt x="503165" y="38462"/>
                  <a:pt x="502974" y="51473"/>
                </a:cubicBezTo>
                <a:lnTo>
                  <a:pt x="502974" y="87592"/>
                </a:lnTo>
                <a:lnTo>
                  <a:pt x="490878" y="87592"/>
                </a:lnTo>
                <a:lnTo>
                  <a:pt x="490878" y="52540"/>
                </a:lnTo>
                <a:cubicBezTo>
                  <a:pt x="490878" y="48654"/>
                  <a:pt x="488839" y="39786"/>
                  <a:pt x="478352" y="39786"/>
                </a:cubicBezTo>
                <a:cubicBezTo>
                  <a:pt x="469132" y="39786"/>
                  <a:pt x="465570" y="46987"/>
                  <a:pt x="465570" y="52540"/>
                </a:cubicBezTo>
                <a:lnTo>
                  <a:pt x="465570" y="87602"/>
                </a:lnTo>
                <a:lnTo>
                  <a:pt x="453616" y="87602"/>
                </a:lnTo>
                <a:close/>
                <a:moveTo>
                  <a:pt x="408277" y="40986"/>
                </a:moveTo>
                <a:lnTo>
                  <a:pt x="408277" y="29413"/>
                </a:lnTo>
                <a:lnTo>
                  <a:pt x="414192" y="29413"/>
                </a:lnTo>
                <a:cubicBezTo>
                  <a:pt x="416559" y="29413"/>
                  <a:pt x="418478" y="27494"/>
                  <a:pt x="418478" y="25127"/>
                </a:cubicBezTo>
                <a:lnTo>
                  <a:pt x="418478" y="16983"/>
                </a:lnTo>
                <a:lnTo>
                  <a:pt x="430394" y="16983"/>
                </a:lnTo>
                <a:lnTo>
                  <a:pt x="430394" y="29413"/>
                </a:lnTo>
                <a:lnTo>
                  <a:pt x="442862" y="29413"/>
                </a:lnTo>
                <a:lnTo>
                  <a:pt x="442862" y="40986"/>
                </a:lnTo>
                <a:lnTo>
                  <a:pt x="430394" y="40986"/>
                </a:lnTo>
                <a:lnTo>
                  <a:pt x="430394" y="70600"/>
                </a:lnTo>
                <a:cubicBezTo>
                  <a:pt x="430394" y="73390"/>
                  <a:pt x="431394" y="76924"/>
                  <a:pt x="436566" y="76924"/>
                </a:cubicBezTo>
                <a:cubicBezTo>
                  <a:pt x="440043" y="76924"/>
                  <a:pt x="441624" y="76591"/>
                  <a:pt x="443576" y="76257"/>
                </a:cubicBezTo>
                <a:lnTo>
                  <a:pt x="443576" y="87087"/>
                </a:lnTo>
                <a:cubicBezTo>
                  <a:pt x="443576" y="87087"/>
                  <a:pt x="440138" y="88164"/>
                  <a:pt x="435414" y="88164"/>
                </a:cubicBezTo>
                <a:cubicBezTo>
                  <a:pt x="422098" y="88164"/>
                  <a:pt x="418488" y="78153"/>
                  <a:pt x="418488" y="71133"/>
                </a:cubicBezTo>
                <a:lnTo>
                  <a:pt x="418488" y="40986"/>
                </a:lnTo>
                <a:lnTo>
                  <a:pt x="408286" y="40986"/>
                </a:lnTo>
                <a:close/>
                <a:moveTo>
                  <a:pt x="310693" y="29413"/>
                </a:moveTo>
                <a:lnTo>
                  <a:pt x="297415" y="29413"/>
                </a:lnTo>
                <a:lnTo>
                  <a:pt x="318285" y="87573"/>
                </a:lnTo>
                <a:lnTo>
                  <a:pt x="329000" y="87573"/>
                </a:lnTo>
                <a:lnTo>
                  <a:pt x="340754" y="50254"/>
                </a:lnTo>
                <a:lnTo>
                  <a:pt x="352546" y="87573"/>
                </a:lnTo>
                <a:lnTo>
                  <a:pt x="363300" y="87573"/>
                </a:lnTo>
                <a:lnTo>
                  <a:pt x="384140" y="29413"/>
                </a:lnTo>
                <a:lnTo>
                  <a:pt x="370967" y="29413"/>
                </a:lnTo>
                <a:lnTo>
                  <a:pt x="358023" y="66847"/>
                </a:lnTo>
                <a:lnTo>
                  <a:pt x="346060" y="29413"/>
                </a:lnTo>
                <a:lnTo>
                  <a:pt x="335353" y="29413"/>
                </a:lnTo>
                <a:lnTo>
                  <a:pt x="323523" y="67104"/>
                </a:lnTo>
                <a:lnTo>
                  <a:pt x="310684" y="29413"/>
                </a:lnTo>
                <a:close/>
                <a:moveTo>
                  <a:pt x="212433" y="58960"/>
                </a:moveTo>
                <a:cubicBezTo>
                  <a:pt x="212243" y="73876"/>
                  <a:pt x="223739" y="88764"/>
                  <a:pt x="243132" y="88764"/>
                </a:cubicBezTo>
                <a:cubicBezTo>
                  <a:pt x="258049" y="88764"/>
                  <a:pt x="265830" y="80020"/>
                  <a:pt x="269174" y="72390"/>
                </a:cubicBezTo>
                <a:lnTo>
                  <a:pt x="259677" y="67142"/>
                </a:lnTo>
                <a:cubicBezTo>
                  <a:pt x="256677" y="70942"/>
                  <a:pt x="252048" y="77562"/>
                  <a:pt x="243123" y="77562"/>
                </a:cubicBezTo>
                <a:cubicBezTo>
                  <a:pt x="232217" y="77562"/>
                  <a:pt x="225740" y="70123"/>
                  <a:pt x="225111" y="63084"/>
                </a:cubicBezTo>
                <a:lnTo>
                  <a:pt x="269164" y="63084"/>
                </a:lnTo>
                <a:cubicBezTo>
                  <a:pt x="269869" y="60379"/>
                  <a:pt x="270574" y="53607"/>
                  <a:pt x="268878" y="48235"/>
                </a:cubicBezTo>
                <a:cubicBezTo>
                  <a:pt x="265678" y="38100"/>
                  <a:pt x="257248" y="28213"/>
                  <a:pt x="241837" y="28213"/>
                </a:cubicBezTo>
                <a:cubicBezTo>
                  <a:pt x="226426" y="28213"/>
                  <a:pt x="212424" y="39186"/>
                  <a:pt x="212424" y="58950"/>
                </a:cubicBezTo>
                <a:close/>
                <a:moveTo>
                  <a:pt x="225416" y="51816"/>
                </a:moveTo>
                <a:lnTo>
                  <a:pt x="257306" y="51816"/>
                </a:lnTo>
                <a:cubicBezTo>
                  <a:pt x="256782" y="47721"/>
                  <a:pt x="251914" y="39424"/>
                  <a:pt x="241847" y="39424"/>
                </a:cubicBezTo>
                <a:cubicBezTo>
                  <a:pt x="234213" y="39411"/>
                  <a:pt x="227501" y="44473"/>
                  <a:pt x="225416" y="51816"/>
                </a:cubicBezTo>
                <a:close/>
                <a:moveTo>
                  <a:pt x="141996" y="58960"/>
                </a:moveTo>
                <a:cubicBezTo>
                  <a:pt x="142358" y="75705"/>
                  <a:pt x="154159" y="88802"/>
                  <a:pt x="171952" y="88802"/>
                </a:cubicBezTo>
                <a:cubicBezTo>
                  <a:pt x="182182" y="88802"/>
                  <a:pt x="188364" y="84258"/>
                  <a:pt x="190631" y="82401"/>
                </a:cubicBezTo>
                <a:lnTo>
                  <a:pt x="190631" y="87611"/>
                </a:lnTo>
                <a:lnTo>
                  <a:pt x="202461" y="87611"/>
                </a:lnTo>
                <a:lnTo>
                  <a:pt x="202461" y="7163"/>
                </a:lnTo>
                <a:lnTo>
                  <a:pt x="190478" y="7163"/>
                </a:lnTo>
                <a:lnTo>
                  <a:pt x="190478" y="34671"/>
                </a:lnTo>
                <a:cubicBezTo>
                  <a:pt x="186535" y="31242"/>
                  <a:pt x="180363" y="28194"/>
                  <a:pt x="172095" y="28194"/>
                </a:cubicBezTo>
                <a:cubicBezTo>
                  <a:pt x="153902" y="28194"/>
                  <a:pt x="141634" y="42225"/>
                  <a:pt x="141996" y="58960"/>
                </a:cubicBezTo>
                <a:close/>
                <a:moveTo>
                  <a:pt x="154464" y="58198"/>
                </a:moveTo>
                <a:cubicBezTo>
                  <a:pt x="154464" y="68856"/>
                  <a:pt x="161351" y="77038"/>
                  <a:pt x="171952" y="77038"/>
                </a:cubicBezTo>
                <a:cubicBezTo>
                  <a:pt x="181837" y="77355"/>
                  <a:pt x="190106" y="69598"/>
                  <a:pt x="190423" y="59714"/>
                </a:cubicBezTo>
                <a:cubicBezTo>
                  <a:pt x="190432" y="59444"/>
                  <a:pt x="190434" y="59173"/>
                  <a:pt x="190431" y="58903"/>
                </a:cubicBezTo>
                <a:cubicBezTo>
                  <a:pt x="190431" y="45844"/>
                  <a:pt x="180801" y="39948"/>
                  <a:pt x="171647" y="39948"/>
                </a:cubicBezTo>
                <a:cubicBezTo>
                  <a:pt x="162494" y="39948"/>
                  <a:pt x="154455" y="47549"/>
                  <a:pt x="154455" y="58198"/>
                </a:cubicBezTo>
                <a:close/>
                <a:moveTo>
                  <a:pt x="884870" y="57931"/>
                </a:moveTo>
                <a:cubicBezTo>
                  <a:pt x="884508" y="41186"/>
                  <a:pt x="872706" y="28089"/>
                  <a:pt x="854914" y="28089"/>
                </a:cubicBezTo>
                <a:cubicBezTo>
                  <a:pt x="844684" y="28089"/>
                  <a:pt x="838502" y="32633"/>
                  <a:pt x="836235" y="34490"/>
                </a:cubicBezTo>
                <a:lnTo>
                  <a:pt x="836235" y="29280"/>
                </a:lnTo>
                <a:lnTo>
                  <a:pt x="824405" y="29280"/>
                </a:lnTo>
                <a:lnTo>
                  <a:pt x="824405" y="107576"/>
                </a:lnTo>
                <a:lnTo>
                  <a:pt x="836388" y="107576"/>
                </a:lnTo>
                <a:lnTo>
                  <a:pt x="836388" y="82220"/>
                </a:lnTo>
                <a:cubicBezTo>
                  <a:pt x="840331" y="85649"/>
                  <a:pt x="846513" y="88697"/>
                  <a:pt x="854771" y="88697"/>
                </a:cubicBezTo>
                <a:cubicBezTo>
                  <a:pt x="872963" y="88697"/>
                  <a:pt x="885232" y="74667"/>
                  <a:pt x="884870" y="57931"/>
                </a:cubicBezTo>
                <a:close/>
                <a:moveTo>
                  <a:pt x="872402" y="58693"/>
                </a:moveTo>
                <a:cubicBezTo>
                  <a:pt x="872402" y="48035"/>
                  <a:pt x="865515" y="39853"/>
                  <a:pt x="854914" y="39853"/>
                </a:cubicBezTo>
                <a:cubicBezTo>
                  <a:pt x="845029" y="39536"/>
                  <a:pt x="836759" y="47293"/>
                  <a:pt x="836443" y="57178"/>
                </a:cubicBezTo>
                <a:cubicBezTo>
                  <a:pt x="836434" y="57448"/>
                  <a:pt x="836432" y="57718"/>
                  <a:pt x="836435" y="57988"/>
                </a:cubicBezTo>
                <a:cubicBezTo>
                  <a:pt x="836435" y="71047"/>
                  <a:pt x="846065" y="76943"/>
                  <a:pt x="855218" y="76943"/>
                </a:cubicBezTo>
                <a:cubicBezTo>
                  <a:pt x="864372" y="76943"/>
                  <a:pt x="872402" y="69342"/>
                  <a:pt x="872402" y="58693"/>
                </a:cubicBezTo>
                <a:close/>
                <a:moveTo>
                  <a:pt x="976615" y="87840"/>
                </a:moveTo>
                <a:lnTo>
                  <a:pt x="976615" y="29385"/>
                </a:lnTo>
                <a:lnTo>
                  <a:pt x="988559" y="29385"/>
                </a:lnTo>
                <a:lnTo>
                  <a:pt x="988559" y="33023"/>
                </a:lnTo>
                <a:cubicBezTo>
                  <a:pt x="991997" y="29728"/>
                  <a:pt x="998084" y="28404"/>
                  <a:pt x="1002561" y="28404"/>
                </a:cubicBezTo>
                <a:cubicBezTo>
                  <a:pt x="1016391" y="28404"/>
                  <a:pt x="1026154" y="38710"/>
                  <a:pt x="1025964" y="51721"/>
                </a:cubicBezTo>
                <a:lnTo>
                  <a:pt x="1025964" y="87840"/>
                </a:lnTo>
                <a:lnTo>
                  <a:pt x="1013867" y="87840"/>
                </a:lnTo>
                <a:lnTo>
                  <a:pt x="1013867" y="52778"/>
                </a:lnTo>
                <a:cubicBezTo>
                  <a:pt x="1013867" y="48892"/>
                  <a:pt x="1011828" y="40024"/>
                  <a:pt x="1001341" y="40024"/>
                </a:cubicBezTo>
                <a:cubicBezTo>
                  <a:pt x="992112" y="40024"/>
                  <a:pt x="988559" y="47225"/>
                  <a:pt x="988559" y="52778"/>
                </a:cubicBezTo>
                <a:lnTo>
                  <a:pt x="988559" y="87840"/>
                </a:lnTo>
                <a:lnTo>
                  <a:pt x="976615" y="87840"/>
                </a:lnTo>
                <a:close/>
                <a:moveTo>
                  <a:pt x="687216" y="87640"/>
                </a:moveTo>
                <a:lnTo>
                  <a:pt x="687216" y="8316"/>
                </a:lnTo>
                <a:lnTo>
                  <a:pt x="697542" y="8316"/>
                </a:lnTo>
                <a:lnTo>
                  <a:pt x="737689" y="63342"/>
                </a:lnTo>
                <a:lnTo>
                  <a:pt x="737689" y="8316"/>
                </a:lnTo>
                <a:lnTo>
                  <a:pt x="750262" y="8316"/>
                </a:lnTo>
                <a:lnTo>
                  <a:pt x="750262" y="87640"/>
                </a:lnTo>
                <a:lnTo>
                  <a:pt x="739842" y="87640"/>
                </a:lnTo>
                <a:lnTo>
                  <a:pt x="699770" y="32433"/>
                </a:lnTo>
                <a:lnTo>
                  <a:pt x="699770" y="87640"/>
                </a:lnTo>
                <a:lnTo>
                  <a:pt x="687207" y="87640"/>
                </a:lnTo>
                <a:close/>
                <a:moveTo>
                  <a:pt x="12675" y="87611"/>
                </a:moveTo>
                <a:lnTo>
                  <a:pt x="864" y="87611"/>
                </a:lnTo>
                <a:lnTo>
                  <a:pt x="864" y="13583"/>
                </a:lnTo>
                <a:lnTo>
                  <a:pt x="10522" y="13583"/>
                </a:lnTo>
                <a:lnTo>
                  <a:pt x="35897" y="47844"/>
                </a:lnTo>
                <a:lnTo>
                  <a:pt x="61176" y="13631"/>
                </a:lnTo>
                <a:lnTo>
                  <a:pt x="70987" y="13631"/>
                </a:lnTo>
                <a:lnTo>
                  <a:pt x="70987" y="87602"/>
                </a:lnTo>
                <a:lnTo>
                  <a:pt x="59024" y="87602"/>
                </a:lnTo>
                <a:lnTo>
                  <a:pt x="59024" y="36300"/>
                </a:lnTo>
                <a:lnTo>
                  <a:pt x="35897" y="67790"/>
                </a:lnTo>
                <a:lnTo>
                  <a:pt x="12675" y="36110"/>
                </a:lnTo>
                <a:lnTo>
                  <a:pt x="12675" y="87611"/>
                </a:ln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480386-B9BB-FC6C-6FA2-0B845A1C5B30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226BA7-1CD5-6E1E-7F10-2BF08BC9ED05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57E2EE-F970-4E0F-741B-31928B605A97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5C90DF7-9E5A-0E0C-102F-D8F28FCDA1FD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4F4058F-6589-DC06-A398-D76992654C9F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26844E-3143-B211-EE92-DD6580D5CD56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88" name="그래픽 10">
            <a:extLst>
              <a:ext uri="{FF2B5EF4-FFF2-40B4-BE49-F238E27FC236}">
                <a16:creationId xmlns:a16="http://schemas.microsoft.com/office/drawing/2014/main" id="{F3D6EAF4-C5AF-6DF5-791E-F014440E9677}"/>
              </a:ext>
            </a:extLst>
          </p:cNvPr>
          <p:cNvGrpSpPr/>
          <p:nvPr/>
        </p:nvGrpSpPr>
        <p:grpSpPr>
          <a:xfrm>
            <a:off x="1842063" y="967332"/>
            <a:ext cx="8524776" cy="4684395"/>
            <a:chOff x="1278495" y="968692"/>
            <a:chExt cx="8524776" cy="4684395"/>
          </a:xfrm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1299370-5EDC-9712-2288-664A46B80102}"/>
                </a:ext>
              </a:extLst>
            </p:cNvPr>
            <p:cNvSpPr/>
            <p:nvPr/>
          </p:nvSpPr>
          <p:spPr>
            <a:xfrm>
              <a:off x="3225332" y="1652587"/>
              <a:ext cx="1714500" cy="1371600"/>
            </a:xfrm>
            <a:custGeom>
              <a:avLst/>
              <a:gdLst>
                <a:gd name="connsiteX0" fmla="*/ 686042 w 1714500"/>
                <a:gd name="connsiteY0" fmla="*/ 685910 h 1371600"/>
                <a:gd name="connsiteX1" fmla="*/ 343142 w 1714500"/>
                <a:gd name="connsiteY1" fmla="*/ 1028810 h 1371600"/>
                <a:gd name="connsiteX2" fmla="*/ 242 w 1714500"/>
                <a:gd name="connsiteY2" fmla="*/ 685910 h 1371600"/>
                <a:gd name="connsiteX3" fmla="*/ 343142 w 1714500"/>
                <a:gd name="connsiteY3" fmla="*/ 343010 h 1371600"/>
                <a:gd name="connsiteX4" fmla="*/ 686042 w 1714500"/>
                <a:gd name="connsiteY4" fmla="*/ 685910 h 1371600"/>
                <a:gd name="connsiteX5" fmla="*/ 1714742 w 1714500"/>
                <a:gd name="connsiteY5" fmla="*/ 514460 h 1371600"/>
                <a:gd name="connsiteX6" fmla="*/ 1714742 w 1714500"/>
                <a:gd name="connsiteY6" fmla="*/ 110 h 1371600"/>
                <a:gd name="connsiteX7" fmla="*/ 343142 w 1714500"/>
                <a:gd name="connsiteY7" fmla="*/ 110 h 1371600"/>
                <a:gd name="connsiteX8" fmla="*/ 343142 w 1714500"/>
                <a:gd name="connsiteY8" fmla="*/ 343010 h 1371600"/>
                <a:gd name="connsiteX9" fmla="*/ 686042 w 1714500"/>
                <a:gd name="connsiteY9" fmla="*/ 685910 h 1371600"/>
                <a:gd name="connsiteX10" fmla="*/ 343142 w 1714500"/>
                <a:gd name="connsiteY10" fmla="*/ 1028810 h 1371600"/>
                <a:gd name="connsiteX11" fmla="*/ 343142 w 1714500"/>
                <a:gd name="connsiteY11" fmla="*/ 1371710 h 1371600"/>
                <a:gd name="connsiteX12" fmla="*/ 857492 w 1714500"/>
                <a:gd name="connsiteY12" fmla="*/ 1371710 h 1371600"/>
                <a:gd name="connsiteX13" fmla="*/ 857492 w 1714500"/>
                <a:gd name="connsiteY13" fmla="*/ 514460 h 1371600"/>
                <a:gd name="connsiteX14" fmla="*/ 1714742 w 1714500"/>
                <a:gd name="connsiteY14" fmla="*/ 51446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0" h="1371600">
                  <a:moveTo>
                    <a:pt x="686042" y="685910"/>
                  </a:moveTo>
                  <a:cubicBezTo>
                    <a:pt x="686042" y="875288"/>
                    <a:pt x="532521" y="1028810"/>
                    <a:pt x="343142" y="1028810"/>
                  </a:cubicBezTo>
                  <a:cubicBezTo>
                    <a:pt x="153763" y="1028810"/>
                    <a:pt x="242" y="875288"/>
                    <a:pt x="242" y="685910"/>
                  </a:cubicBezTo>
                  <a:cubicBezTo>
                    <a:pt x="242" y="496531"/>
                    <a:pt x="153763" y="343010"/>
                    <a:pt x="343142" y="343010"/>
                  </a:cubicBezTo>
                  <a:cubicBezTo>
                    <a:pt x="532521" y="343010"/>
                    <a:pt x="686042" y="496531"/>
                    <a:pt x="686042" y="685910"/>
                  </a:cubicBezTo>
                  <a:close/>
                  <a:moveTo>
                    <a:pt x="1714742" y="514460"/>
                  </a:moveTo>
                  <a:lnTo>
                    <a:pt x="1714742" y="110"/>
                  </a:lnTo>
                  <a:lnTo>
                    <a:pt x="343142" y="110"/>
                  </a:lnTo>
                  <a:lnTo>
                    <a:pt x="343142" y="343010"/>
                  </a:lnTo>
                  <a:cubicBezTo>
                    <a:pt x="532521" y="343010"/>
                    <a:pt x="686042" y="496531"/>
                    <a:pt x="686042" y="685910"/>
                  </a:cubicBezTo>
                  <a:cubicBezTo>
                    <a:pt x="686042" y="875288"/>
                    <a:pt x="532521" y="1028810"/>
                    <a:pt x="343142" y="1028810"/>
                  </a:cubicBezTo>
                  <a:lnTo>
                    <a:pt x="343142" y="1371710"/>
                  </a:lnTo>
                  <a:lnTo>
                    <a:pt x="857492" y="1371710"/>
                  </a:lnTo>
                  <a:lnTo>
                    <a:pt x="857492" y="514460"/>
                  </a:lnTo>
                  <a:lnTo>
                    <a:pt x="1714742" y="514460"/>
                  </a:lnTo>
                  <a:close/>
                </a:path>
              </a:pathLst>
            </a:custGeom>
            <a:solidFill>
              <a:srgbClr val="4472C4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E68EE2C-7032-E967-CD14-8759C8B6C918}"/>
                </a:ext>
              </a:extLst>
            </p:cNvPr>
            <p:cNvSpPr/>
            <p:nvPr/>
          </p:nvSpPr>
          <p:spPr>
            <a:xfrm>
              <a:off x="6197132" y="1652587"/>
              <a:ext cx="1714500" cy="1371600"/>
            </a:xfrm>
            <a:custGeom>
              <a:avLst/>
              <a:gdLst>
                <a:gd name="connsiteX0" fmla="*/ 1029254 w 1714500"/>
                <a:gd name="connsiteY0" fmla="*/ 685910 h 1371600"/>
                <a:gd name="connsiteX1" fmla="*/ 1372154 w 1714500"/>
                <a:gd name="connsiteY1" fmla="*/ 1028810 h 1371600"/>
                <a:gd name="connsiteX2" fmla="*/ 1715054 w 1714500"/>
                <a:gd name="connsiteY2" fmla="*/ 685910 h 1371600"/>
                <a:gd name="connsiteX3" fmla="*/ 1372154 w 1714500"/>
                <a:gd name="connsiteY3" fmla="*/ 343010 h 1371600"/>
                <a:gd name="connsiteX4" fmla="*/ 1029254 w 1714500"/>
                <a:gd name="connsiteY4" fmla="*/ 685910 h 1371600"/>
                <a:gd name="connsiteX5" fmla="*/ 554 w 1714500"/>
                <a:gd name="connsiteY5" fmla="*/ 514460 h 1371600"/>
                <a:gd name="connsiteX6" fmla="*/ 554 w 1714500"/>
                <a:gd name="connsiteY6" fmla="*/ 110 h 1371600"/>
                <a:gd name="connsiteX7" fmla="*/ 1372154 w 1714500"/>
                <a:gd name="connsiteY7" fmla="*/ 110 h 1371600"/>
                <a:gd name="connsiteX8" fmla="*/ 1372154 w 1714500"/>
                <a:gd name="connsiteY8" fmla="*/ 343010 h 1371600"/>
                <a:gd name="connsiteX9" fmla="*/ 1029254 w 1714500"/>
                <a:gd name="connsiteY9" fmla="*/ 685910 h 1371600"/>
                <a:gd name="connsiteX10" fmla="*/ 1372154 w 1714500"/>
                <a:gd name="connsiteY10" fmla="*/ 1028810 h 1371600"/>
                <a:gd name="connsiteX11" fmla="*/ 1372154 w 1714500"/>
                <a:gd name="connsiteY11" fmla="*/ 1371710 h 1371600"/>
                <a:gd name="connsiteX12" fmla="*/ 857804 w 1714500"/>
                <a:gd name="connsiteY12" fmla="*/ 1371710 h 1371600"/>
                <a:gd name="connsiteX13" fmla="*/ 857804 w 1714500"/>
                <a:gd name="connsiteY13" fmla="*/ 514460 h 1371600"/>
                <a:gd name="connsiteX14" fmla="*/ 554 w 1714500"/>
                <a:gd name="connsiteY14" fmla="*/ 51446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0" h="1371600">
                  <a:moveTo>
                    <a:pt x="1029254" y="685910"/>
                  </a:moveTo>
                  <a:cubicBezTo>
                    <a:pt x="1029254" y="875288"/>
                    <a:pt x="1182778" y="1028810"/>
                    <a:pt x="1372154" y="1028810"/>
                  </a:cubicBezTo>
                  <a:cubicBezTo>
                    <a:pt x="1561530" y="1028810"/>
                    <a:pt x="1715054" y="875288"/>
                    <a:pt x="1715054" y="685910"/>
                  </a:cubicBezTo>
                  <a:cubicBezTo>
                    <a:pt x="1715054" y="496531"/>
                    <a:pt x="1561530" y="343010"/>
                    <a:pt x="1372154" y="343010"/>
                  </a:cubicBezTo>
                  <a:cubicBezTo>
                    <a:pt x="1182778" y="343010"/>
                    <a:pt x="1029254" y="496531"/>
                    <a:pt x="1029254" y="685910"/>
                  </a:cubicBezTo>
                  <a:close/>
                  <a:moveTo>
                    <a:pt x="554" y="514460"/>
                  </a:moveTo>
                  <a:lnTo>
                    <a:pt x="554" y="110"/>
                  </a:lnTo>
                  <a:lnTo>
                    <a:pt x="1372154" y="110"/>
                  </a:lnTo>
                  <a:lnTo>
                    <a:pt x="1372154" y="343010"/>
                  </a:lnTo>
                  <a:cubicBezTo>
                    <a:pt x="1182778" y="343010"/>
                    <a:pt x="1029254" y="496531"/>
                    <a:pt x="1029254" y="685910"/>
                  </a:cubicBezTo>
                  <a:cubicBezTo>
                    <a:pt x="1029254" y="875288"/>
                    <a:pt x="1182778" y="1028810"/>
                    <a:pt x="1372154" y="1028810"/>
                  </a:cubicBezTo>
                  <a:lnTo>
                    <a:pt x="1372154" y="1371710"/>
                  </a:lnTo>
                  <a:lnTo>
                    <a:pt x="857804" y="1371710"/>
                  </a:lnTo>
                  <a:lnTo>
                    <a:pt x="857804" y="514460"/>
                  </a:lnTo>
                  <a:lnTo>
                    <a:pt x="554" y="514460"/>
                  </a:lnTo>
                  <a:close/>
                </a:path>
              </a:pathLst>
            </a:custGeom>
            <a:solidFill>
              <a:srgbClr val="4472C4">
                <a:lumMod val="60000"/>
                <a:lumOff val="40000"/>
              </a:srgbClr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48E4DC4-9B3B-78A7-A6D5-D7498152FA22}"/>
                </a:ext>
              </a:extLst>
            </p:cNvPr>
            <p:cNvSpPr/>
            <p:nvPr/>
          </p:nvSpPr>
          <p:spPr>
            <a:xfrm>
              <a:off x="3225331" y="4281487"/>
              <a:ext cx="1714500" cy="1371600"/>
            </a:xfrm>
            <a:custGeom>
              <a:avLst/>
              <a:gdLst>
                <a:gd name="connsiteX0" fmla="*/ 686042 w 1714500"/>
                <a:gd name="connsiteY0" fmla="*/ 686186 h 1371600"/>
                <a:gd name="connsiteX1" fmla="*/ 343142 w 1714500"/>
                <a:gd name="connsiteY1" fmla="*/ 343286 h 1371600"/>
                <a:gd name="connsiteX2" fmla="*/ 242 w 1714500"/>
                <a:gd name="connsiteY2" fmla="*/ 686186 h 1371600"/>
                <a:gd name="connsiteX3" fmla="*/ 343142 w 1714500"/>
                <a:gd name="connsiteY3" fmla="*/ 1029086 h 1371600"/>
                <a:gd name="connsiteX4" fmla="*/ 686042 w 1714500"/>
                <a:gd name="connsiteY4" fmla="*/ 686186 h 1371600"/>
                <a:gd name="connsiteX5" fmla="*/ 1714742 w 1714500"/>
                <a:gd name="connsiteY5" fmla="*/ 857636 h 1371600"/>
                <a:gd name="connsiteX6" fmla="*/ 1714742 w 1714500"/>
                <a:gd name="connsiteY6" fmla="*/ 1371986 h 1371600"/>
                <a:gd name="connsiteX7" fmla="*/ 343142 w 1714500"/>
                <a:gd name="connsiteY7" fmla="*/ 1371986 h 1371600"/>
                <a:gd name="connsiteX8" fmla="*/ 343142 w 1714500"/>
                <a:gd name="connsiteY8" fmla="*/ 1029086 h 1371600"/>
                <a:gd name="connsiteX9" fmla="*/ 686042 w 1714500"/>
                <a:gd name="connsiteY9" fmla="*/ 686186 h 1371600"/>
                <a:gd name="connsiteX10" fmla="*/ 343142 w 1714500"/>
                <a:gd name="connsiteY10" fmla="*/ 343286 h 1371600"/>
                <a:gd name="connsiteX11" fmla="*/ 343142 w 1714500"/>
                <a:gd name="connsiteY11" fmla="*/ 386 h 1371600"/>
                <a:gd name="connsiteX12" fmla="*/ 857492 w 1714500"/>
                <a:gd name="connsiteY12" fmla="*/ 386 h 1371600"/>
                <a:gd name="connsiteX13" fmla="*/ 857492 w 1714500"/>
                <a:gd name="connsiteY13" fmla="*/ 857636 h 1371600"/>
                <a:gd name="connsiteX14" fmla="*/ 1714742 w 1714500"/>
                <a:gd name="connsiteY14" fmla="*/ 857636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0" h="1371600">
                  <a:moveTo>
                    <a:pt x="686042" y="686186"/>
                  </a:moveTo>
                  <a:cubicBezTo>
                    <a:pt x="686042" y="496807"/>
                    <a:pt x="532521" y="343286"/>
                    <a:pt x="343142" y="343286"/>
                  </a:cubicBezTo>
                  <a:cubicBezTo>
                    <a:pt x="153764" y="343286"/>
                    <a:pt x="242" y="496807"/>
                    <a:pt x="242" y="686186"/>
                  </a:cubicBezTo>
                  <a:cubicBezTo>
                    <a:pt x="242" y="875564"/>
                    <a:pt x="153763" y="1029086"/>
                    <a:pt x="343142" y="1029086"/>
                  </a:cubicBezTo>
                  <a:cubicBezTo>
                    <a:pt x="532520" y="1029086"/>
                    <a:pt x="686042" y="875564"/>
                    <a:pt x="686042" y="686186"/>
                  </a:cubicBezTo>
                  <a:close/>
                  <a:moveTo>
                    <a:pt x="1714742" y="857636"/>
                  </a:moveTo>
                  <a:lnTo>
                    <a:pt x="1714742" y="1371986"/>
                  </a:lnTo>
                  <a:lnTo>
                    <a:pt x="343142" y="1371986"/>
                  </a:lnTo>
                  <a:lnTo>
                    <a:pt x="343142" y="1029086"/>
                  </a:lnTo>
                  <a:cubicBezTo>
                    <a:pt x="532520" y="1029086"/>
                    <a:pt x="686042" y="875564"/>
                    <a:pt x="686042" y="686186"/>
                  </a:cubicBezTo>
                  <a:cubicBezTo>
                    <a:pt x="686042" y="496807"/>
                    <a:pt x="532521" y="343286"/>
                    <a:pt x="343142" y="343286"/>
                  </a:cubicBezTo>
                  <a:lnTo>
                    <a:pt x="343142" y="386"/>
                  </a:lnTo>
                  <a:lnTo>
                    <a:pt x="857492" y="386"/>
                  </a:lnTo>
                  <a:lnTo>
                    <a:pt x="857492" y="857636"/>
                  </a:lnTo>
                  <a:lnTo>
                    <a:pt x="1714742" y="857636"/>
                  </a:lnTo>
                  <a:close/>
                </a:path>
              </a:pathLst>
            </a:custGeom>
            <a:solidFill>
              <a:srgbClr val="4472C4">
                <a:lumMod val="75000"/>
              </a:srgbClr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7261A364-434A-559E-5BAF-1C0B8BBF2E6A}"/>
                </a:ext>
              </a:extLst>
            </p:cNvPr>
            <p:cNvSpPr/>
            <p:nvPr/>
          </p:nvSpPr>
          <p:spPr>
            <a:xfrm>
              <a:off x="6197132" y="4281487"/>
              <a:ext cx="1714500" cy="1371600"/>
            </a:xfrm>
            <a:custGeom>
              <a:avLst/>
              <a:gdLst>
                <a:gd name="connsiteX0" fmla="*/ 1029254 w 1714500"/>
                <a:gd name="connsiteY0" fmla="*/ 686186 h 1371600"/>
                <a:gd name="connsiteX1" fmla="*/ 1372154 w 1714500"/>
                <a:gd name="connsiteY1" fmla="*/ 343286 h 1371600"/>
                <a:gd name="connsiteX2" fmla="*/ 1715054 w 1714500"/>
                <a:gd name="connsiteY2" fmla="*/ 686186 h 1371600"/>
                <a:gd name="connsiteX3" fmla="*/ 1372154 w 1714500"/>
                <a:gd name="connsiteY3" fmla="*/ 1029086 h 1371600"/>
                <a:gd name="connsiteX4" fmla="*/ 1029254 w 1714500"/>
                <a:gd name="connsiteY4" fmla="*/ 686186 h 1371600"/>
                <a:gd name="connsiteX5" fmla="*/ 554 w 1714500"/>
                <a:gd name="connsiteY5" fmla="*/ 857636 h 1371600"/>
                <a:gd name="connsiteX6" fmla="*/ 554 w 1714500"/>
                <a:gd name="connsiteY6" fmla="*/ 1371986 h 1371600"/>
                <a:gd name="connsiteX7" fmla="*/ 1372154 w 1714500"/>
                <a:gd name="connsiteY7" fmla="*/ 1371986 h 1371600"/>
                <a:gd name="connsiteX8" fmla="*/ 1372154 w 1714500"/>
                <a:gd name="connsiteY8" fmla="*/ 1029086 h 1371600"/>
                <a:gd name="connsiteX9" fmla="*/ 1029254 w 1714500"/>
                <a:gd name="connsiteY9" fmla="*/ 686186 h 1371600"/>
                <a:gd name="connsiteX10" fmla="*/ 1372154 w 1714500"/>
                <a:gd name="connsiteY10" fmla="*/ 343286 h 1371600"/>
                <a:gd name="connsiteX11" fmla="*/ 1372154 w 1714500"/>
                <a:gd name="connsiteY11" fmla="*/ 386 h 1371600"/>
                <a:gd name="connsiteX12" fmla="*/ 857804 w 1714500"/>
                <a:gd name="connsiteY12" fmla="*/ 386 h 1371600"/>
                <a:gd name="connsiteX13" fmla="*/ 857804 w 1714500"/>
                <a:gd name="connsiteY13" fmla="*/ 857636 h 1371600"/>
                <a:gd name="connsiteX14" fmla="*/ 554 w 1714500"/>
                <a:gd name="connsiteY14" fmla="*/ 857636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0" h="1371600">
                  <a:moveTo>
                    <a:pt x="1029254" y="686186"/>
                  </a:moveTo>
                  <a:cubicBezTo>
                    <a:pt x="1029254" y="496807"/>
                    <a:pt x="1182778" y="343286"/>
                    <a:pt x="1372154" y="343286"/>
                  </a:cubicBezTo>
                  <a:cubicBezTo>
                    <a:pt x="1561530" y="343286"/>
                    <a:pt x="1715054" y="496808"/>
                    <a:pt x="1715054" y="686186"/>
                  </a:cubicBezTo>
                  <a:cubicBezTo>
                    <a:pt x="1715054" y="875565"/>
                    <a:pt x="1561530" y="1029086"/>
                    <a:pt x="1372154" y="1029086"/>
                  </a:cubicBezTo>
                  <a:cubicBezTo>
                    <a:pt x="1182778" y="1029086"/>
                    <a:pt x="1029254" y="875564"/>
                    <a:pt x="1029254" y="686186"/>
                  </a:cubicBezTo>
                  <a:close/>
                  <a:moveTo>
                    <a:pt x="554" y="857636"/>
                  </a:moveTo>
                  <a:lnTo>
                    <a:pt x="554" y="1371986"/>
                  </a:lnTo>
                  <a:lnTo>
                    <a:pt x="1372154" y="1371986"/>
                  </a:lnTo>
                  <a:lnTo>
                    <a:pt x="1372154" y="1029086"/>
                  </a:lnTo>
                  <a:cubicBezTo>
                    <a:pt x="1182778" y="1029086"/>
                    <a:pt x="1029254" y="875564"/>
                    <a:pt x="1029254" y="686186"/>
                  </a:cubicBezTo>
                  <a:cubicBezTo>
                    <a:pt x="1029254" y="496807"/>
                    <a:pt x="1182778" y="343286"/>
                    <a:pt x="1372154" y="343286"/>
                  </a:cubicBezTo>
                  <a:lnTo>
                    <a:pt x="1372154" y="386"/>
                  </a:lnTo>
                  <a:lnTo>
                    <a:pt x="857804" y="386"/>
                  </a:lnTo>
                  <a:lnTo>
                    <a:pt x="857804" y="857636"/>
                  </a:lnTo>
                  <a:lnTo>
                    <a:pt x="554" y="857636"/>
                  </a:lnTo>
                  <a:close/>
                </a:path>
              </a:pathLst>
            </a:custGeom>
            <a:solidFill>
              <a:srgbClr val="4472C4">
                <a:lumMod val="50000"/>
              </a:srgbClr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D8AE36F-D9C2-CCBA-33F6-2AD751715725}"/>
                </a:ext>
              </a:extLst>
            </p:cNvPr>
            <p:cNvSpPr txBox="1"/>
            <p:nvPr/>
          </p:nvSpPr>
          <p:spPr>
            <a:xfrm>
              <a:off x="4612838" y="968692"/>
              <a:ext cx="1659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판매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구조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및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수익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흐름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1597421-ADEA-06D0-2FA4-C2A0D365037A}"/>
                </a:ext>
              </a:extLst>
            </p:cNvPr>
            <p:cNvSpPr txBox="1"/>
            <p:nvPr/>
          </p:nvSpPr>
          <p:spPr>
            <a:xfrm>
              <a:off x="8003714" y="4801651"/>
              <a:ext cx="1438214" cy="61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 err="1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마이크로러닝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 콘텐츠 제작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교육 콘텐츠 판매 가능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95659D-5455-761F-7A2E-B972A5A84DA5}"/>
                </a:ext>
              </a:extLst>
            </p:cNvPr>
            <p:cNvSpPr txBox="1"/>
            <p:nvPr/>
          </p:nvSpPr>
          <p:spPr>
            <a:xfrm>
              <a:off x="8067842" y="524541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9118C92-59E7-A3DB-D788-1F61115ADA59}"/>
                </a:ext>
              </a:extLst>
            </p:cNvPr>
            <p:cNvSpPr txBox="1"/>
            <p:nvPr/>
          </p:nvSpPr>
          <p:spPr>
            <a:xfrm>
              <a:off x="8056567" y="1851222"/>
              <a:ext cx="169629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Enterprise </a:t>
              </a:r>
              <a:r>
                <a:rPr kumimoji="0" lang="ko-KR" altLang="en-US" sz="1500" b="1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라이선스</a:t>
              </a:r>
              <a:r>
                <a:rPr kumimoji="0" lang="ko-KR" altLang="en-US" sz="1500" b="1" i="0" u="none" strike="noStrike" kern="0" cap="none" spc="0" normalizeH="0" baseline="0" noProof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E39B0E6-B60F-E4E6-6A4A-9BB2E6F80C2C}"/>
                </a:ext>
              </a:extLst>
            </p:cNvPr>
            <p:cNvSpPr txBox="1"/>
            <p:nvPr/>
          </p:nvSpPr>
          <p:spPr>
            <a:xfrm>
              <a:off x="8067842" y="1995792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sym typeface="바탕"/>
                <a:rtl val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19419CE-90C2-5482-51CF-737E62899B08}"/>
                </a:ext>
              </a:extLst>
            </p:cNvPr>
            <p:cNvSpPr txBox="1"/>
            <p:nvPr/>
          </p:nvSpPr>
          <p:spPr>
            <a:xfrm>
              <a:off x="1487009" y="1837935"/>
              <a:ext cx="16097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 err="1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SaaS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정기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구독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모델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ACD040A-7F49-C8E1-019B-CA04ECBEB5C6}"/>
                </a:ext>
              </a:extLst>
            </p:cNvPr>
            <p:cNvSpPr txBox="1"/>
            <p:nvPr/>
          </p:nvSpPr>
          <p:spPr>
            <a:xfrm>
              <a:off x="1745136" y="2203033"/>
              <a:ext cx="1111202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월별에 따른 구독료</a:t>
              </a: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04EF464-7B42-970B-7AFB-91196712E424}"/>
                </a:ext>
              </a:extLst>
            </p:cNvPr>
            <p:cNvSpPr txBox="1"/>
            <p:nvPr/>
          </p:nvSpPr>
          <p:spPr>
            <a:xfrm>
              <a:off x="1333952" y="242601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2255C1-CB38-3C75-9556-93BFD6DBC8AA}"/>
                </a:ext>
              </a:extLst>
            </p:cNvPr>
            <p:cNvSpPr txBox="1"/>
            <p:nvPr/>
          </p:nvSpPr>
          <p:spPr>
            <a:xfrm>
              <a:off x="2454187" y="259746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CD85110-B452-8D84-A02A-B8F5A67ABD10}"/>
                </a:ext>
              </a:extLst>
            </p:cNvPr>
            <p:cNvSpPr txBox="1"/>
            <p:nvPr/>
          </p:nvSpPr>
          <p:spPr>
            <a:xfrm>
              <a:off x="3394781" y="2187892"/>
              <a:ext cx="344804" cy="443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50" b="1" i="0" u="none" strike="noStrike" kern="0" cap="none" spc="0" normalizeH="0" baseline="0" noProof="0">
                  <a:ln/>
                  <a:solidFill>
                    <a:srgbClr val="FFFFFF"/>
                  </a:solidFill>
                  <a:effectLst/>
                  <a:uLnTx/>
                  <a:uFillTx/>
                  <a:latin typeface="Roboto"/>
                  <a:cs typeface="Roboto"/>
                  <a:sym typeface="Roboto"/>
                  <a:rtl val="0"/>
                </a:rPr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EED5BE3-DF31-2BF6-3ACB-DFAA12A7C114}"/>
                </a:ext>
              </a:extLst>
            </p:cNvPr>
            <p:cNvSpPr txBox="1"/>
            <p:nvPr/>
          </p:nvSpPr>
          <p:spPr>
            <a:xfrm>
              <a:off x="7395281" y="2187892"/>
              <a:ext cx="344804" cy="443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50" b="1" i="0" u="none" strike="noStrike" kern="0" cap="none" spc="0" normalizeH="0" baseline="0" noProof="0">
                  <a:ln/>
                  <a:solidFill>
                    <a:srgbClr val="FFFFFF"/>
                  </a:solidFill>
                  <a:effectLst/>
                  <a:uLnTx/>
                  <a:uFillTx/>
                  <a:latin typeface="Roboto"/>
                  <a:cs typeface="Roboto"/>
                  <a:sym typeface="Roboto"/>
                  <a:rtl val="0"/>
                </a:rPr>
                <a:t>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5BC3E11-274F-B94C-FFDD-EDB7B717DD3D}"/>
                </a:ext>
              </a:extLst>
            </p:cNvPr>
            <p:cNvSpPr txBox="1"/>
            <p:nvPr/>
          </p:nvSpPr>
          <p:spPr>
            <a:xfrm>
              <a:off x="8040219" y="2238731"/>
              <a:ext cx="1492716" cy="61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기업 전용 독립 설치형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초기 도입 컨설팅 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+ </a:t>
              </a:r>
              <a:r>
                <a:rPr kumimoji="0" lang="ko-KR" altLang="en-US" sz="1125" b="0" i="0" u="none" strike="noStrike" kern="0" cap="none" spc="0" normalizeH="0" baseline="0" noProof="0" dirty="0" err="1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구축비</a:t>
              </a: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EF2E781-D8B5-C69F-18EE-F1A3E9EAF6F5}"/>
                </a:ext>
              </a:extLst>
            </p:cNvPr>
            <p:cNvSpPr txBox="1"/>
            <p:nvPr/>
          </p:nvSpPr>
          <p:spPr>
            <a:xfrm>
              <a:off x="8084775" y="2511742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397AB94-77E9-2412-353F-9D749E2D221F}"/>
                </a:ext>
              </a:extLst>
            </p:cNvPr>
            <p:cNvSpPr txBox="1"/>
            <p:nvPr/>
          </p:nvSpPr>
          <p:spPr>
            <a:xfrm>
              <a:off x="8067842" y="2683192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BBDDC7-A641-9353-08AD-0214354CA407}"/>
                </a:ext>
              </a:extLst>
            </p:cNvPr>
            <p:cNvSpPr txBox="1"/>
            <p:nvPr/>
          </p:nvSpPr>
          <p:spPr>
            <a:xfrm>
              <a:off x="1371064" y="4356672"/>
              <a:ext cx="162256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데이터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기반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부가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수익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987DCBF-34C9-0AE1-39C6-D31BE183A6E8}"/>
                </a:ext>
              </a:extLst>
            </p:cNvPr>
            <p:cNvSpPr txBox="1"/>
            <p:nvPr/>
          </p:nvSpPr>
          <p:spPr>
            <a:xfrm>
              <a:off x="7996366" y="4395189"/>
              <a:ext cx="18069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교육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/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코칭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솔루션</a:t>
              </a: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kumimoji="0" lang="ko-KR" altLang="en-US" sz="1500" b="1" i="0" u="none" strike="noStrike" kern="0" cap="none" spc="0" normalizeH="0" baseline="0" noProof="0" dirty="0" err="1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번들링</a:t>
              </a:r>
              <a:endParaRPr kumimoji="0" lang="ko-KR" altLang="en-US" sz="1500" b="1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Roboto"/>
                <a:sym typeface="바탕"/>
                <a:rtl val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DB145D6-A0B6-FF1F-1146-5A77E5BAAED4}"/>
                </a:ext>
              </a:extLst>
            </p:cNvPr>
            <p:cNvSpPr txBox="1"/>
            <p:nvPr/>
          </p:nvSpPr>
          <p:spPr>
            <a:xfrm>
              <a:off x="8067842" y="4758042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바탕"/>
                <a:ea typeface="바탕"/>
                <a:sym typeface="바탕"/>
                <a:rtl val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6A03AC4-7475-6FAC-1F1D-998591AC3598}"/>
                </a:ext>
              </a:extLst>
            </p:cNvPr>
            <p:cNvSpPr txBox="1"/>
            <p:nvPr/>
          </p:nvSpPr>
          <p:spPr>
            <a:xfrm>
              <a:off x="3394781" y="4816792"/>
              <a:ext cx="344804" cy="443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50" b="1" i="0" u="none" strike="noStrike" kern="0" cap="none" spc="0" normalizeH="0" baseline="0" noProof="0">
                  <a:ln/>
                  <a:solidFill>
                    <a:srgbClr val="FFFFFF"/>
                  </a:solidFill>
                  <a:effectLst/>
                  <a:uLnTx/>
                  <a:uFillTx/>
                  <a:latin typeface="Roboto"/>
                  <a:cs typeface="Roboto"/>
                  <a:sym typeface="Roboto"/>
                  <a:rtl val="0"/>
                </a:rPr>
                <a:t>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020F86-0C14-E63A-A950-86A2C82C7018}"/>
                </a:ext>
              </a:extLst>
            </p:cNvPr>
            <p:cNvSpPr txBox="1"/>
            <p:nvPr/>
          </p:nvSpPr>
          <p:spPr>
            <a:xfrm>
              <a:off x="7395281" y="4816792"/>
              <a:ext cx="344804" cy="443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50" b="1" i="0" u="none" strike="noStrike" kern="0" cap="none" spc="0" normalizeH="0" baseline="0" noProof="0">
                  <a:ln/>
                  <a:solidFill>
                    <a:srgbClr val="FFFFFF"/>
                  </a:solidFill>
                  <a:effectLst/>
                  <a:uLnTx/>
                  <a:uFillTx/>
                  <a:latin typeface="Roboto"/>
                  <a:cs typeface="Roboto"/>
                  <a:sym typeface="Roboto"/>
                  <a:rtl val="0"/>
                </a:rPr>
                <a:t>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6EF172F-7CB6-63F1-2A94-4A776451492A}"/>
                </a:ext>
              </a:extLst>
            </p:cNvPr>
            <p:cNvSpPr txBox="1"/>
            <p:nvPr/>
          </p:nvSpPr>
          <p:spPr>
            <a:xfrm>
              <a:off x="1278495" y="4758959"/>
              <a:ext cx="1792478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대시보드 커스터마이징 개발 비용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8DA87E-E079-D60E-D7E1-6FC4D34BE86C}"/>
                </a:ext>
              </a:extLst>
            </p:cNvPr>
            <p:cNvSpPr txBox="1"/>
            <p:nvPr/>
          </p:nvSpPr>
          <p:spPr>
            <a:xfrm>
              <a:off x="1892975" y="524541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484848"/>
                </a:solidFill>
                <a:effectLst/>
                <a:uLnTx/>
                <a:uFillTx/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4BDC22EE-C74D-91DA-3C3C-37344EE60C2A}"/>
                </a:ext>
              </a:extLst>
            </p:cNvPr>
            <p:cNvSpPr/>
            <p:nvPr/>
          </p:nvSpPr>
          <p:spPr>
            <a:xfrm>
              <a:off x="3225332" y="1652587"/>
              <a:ext cx="1714500" cy="1371600"/>
            </a:xfrm>
            <a:custGeom>
              <a:avLst/>
              <a:gdLst>
                <a:gd name="connsiteX0" fmla="*/ 686042 w 1714500"/>
                <a:gd name="connsiteY0" fmla="*/ 685910 h 1371600"/>
                <a:gd name="connsiteX1" fmla="*/ 343142 w 1714500"/>
                <a:gd name="connsiteY1" fmla="*/ 1028810 h 1371600"/>
                <a:gd name="connsiteX2" fmla="*/ 242 w 1714500"/>
                <a:gd name="connsiteY2" fmla="*/ 685910 h 1371600"/>
                <a:gd name="connsiteX3" fmla="*/ 343142 w 1714500"/>
                <a:gd name="connsiteY3" fmla="*/ 343010 h 1371600"/>
                <a:gd name="connsiteX4" fmla="*/ 686042 w 1714500"/>
                <a:gd name="connsiteY4" fmla="*/ 685910 h 1371600"/>
                <a:gd name="connsiteX5" fmla="*/ 1714742 w 1714500"/>
                <a:gd name="connsiteY5" fmla="*/ 514460 h 1371600"/>
                <a:gd name="connsiteX6" fmla="*/ 1714742 w 1714500"/>
                <a:gd name="connsiteY6" fmla="*/ 110 h 1371600"/>
                <a:gd name="connsiteX7" fmla="*/ 343142 w 1714500"/>
                <a:gd name="connsiteY7" fmla="*/ 110 h 1371600"/>
                <a:gd name="connsiteX8" fmla="*/ 343142 w 1714500"/>
                <a:gd name="connsiteY8" fmla="*/ 343010 h 1371600"/>
                <a:gd name="connsiteX9" fmla="*/ 686042 w 1714500"/>
                <a:gd name="connsiteY9" fmla="*/ 685910 h 1371600"/>
                <a:gd name="connsiteX10" fmla="*/ 343142 w 1714500"/>
                <a:gd name="connsiteY10" fmla="*/ 1028810 h 1371600"/>
                <a:gd name="connsiteX11" fmla="*/ 343142 w 1714500"/>
                <a:gd name="connsiteY11" fmla="*/ 1371710 h 1371600"/>
                <a:gd name="connsiteX12" fmla="*/ 857492 w 1714500"/>
                <a:gd name="connsiteY12" fmla="*/ 1371710 h 1371600"/>
                <a:gd name="connsiteX13" fmla="*/ 857492 w 1714500"/>
                <a:gd name="connsiteY13" fmla="*/ 514460 h 1371600"/>
                <a:gd name="connsiteX14" fmla="*/ 1714742 w 1714500"/>
                <a:gd name="connsiteY14" fmla="*/ 51446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0" h="1371600">
                  <a:moveTo>
                    <a:pt x="686042" y="685910"/>
                  </a:moveTo>
                  <a:cubicBezTo>
                    <a:pt x="686042" y="875289"/>
                    <a:pt x="532521" y="1028810"/>
                    <a:pt x="343142" y="1028810"/>
                  </a:cubicBezTo>
                  <a:cubicBezTo>
                    <a:pt x="153763" y="1028810"/>
                    <a:pt x="242" y="875289"/>
                    <a:pt x="242" y="685910"/>
                  </a:cubicBezTo>
                  <a:cubicBezTo>
                    <a:pt x="242" y="496531"/>
                    <a:pt x="153763" y="343010"/>
                    <a:pt x="343142" y="343010"/>
                  </a:cubicBezTo>
                  <a:cubicBezTo>
                    <a:pt x="532521" y="343010"/>
                    <a:pt x="686042" y="496531"/>
                    <a:pt x="686042" y="685910"/>
                  </a:cubicBezTo>
                  <a:close/>
                  <a:moveTo>
                    <a:pt x="1714742" y="514460"/>
                  </a:moveTo>
                  <a:lnTo>
                    <a:pt x="1714742" y="110"/>
                  </a:lnTo>
                  <a:lnTo>
                    <a:pt x="343142" y="110"/>
                  </a:lnTo>
                  <a:lnTo>
                    <a:pt x="343142" y="343010"/>
                  </a:lnTo>
                  <a:cubicBezTo>
                    <a:pt x="532521" y="343010"/>
                    <a:pt x="686042" y="496531"/>
                    <a:pt x="686042" y="685910"/>
                  </a:cubicBezTo>
                  <a:cubicBezTo>
                    <a:pt x="686042" y="875289"/>
                    <a:pt x="532521" y="1028810"/>
                    <a:pt x="343142" y="1028810"/>
                  </a:cubicBezTo>
                  <a:lnTo>
                    <a:pt x="343142" y="1371710"/>
                  </a:lnTo>
                  <a:lnTo>
                    <a:pt x="857492" y="1371710"/>
                  </a:lnTo>
                  <a:lnTo>
                    <a:pt x="857492" y="514460"/>
                  </a:lnTo>
                  <a:lnTo>
                    <a:pt x="1714742" y="51446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2CE6367A-8FDD-76F1-2A07-9CEFDA206D0B}"/>
                </a:ext>
              </a:extLst>
            </p:cNvPr>
            <p:cNvSpPr/>
            <p:nvPr/>
          </p:nvSpPr>
          <p:spPr>
            <a:xfrm>
              <a:off x="6197132" y="1652587"/>
              <a:ext cx="1714500" cy="1371600"/>
            </a:xfrm>
            <a:custGeom>
              <a:avLst/>
              <a:gdLst>
                <a:gd name="connsiteX0" fmla="*/ 1029254 w 1714500"/>
                <a:gd name="connsiteY0" fmla="*/ 685910 h 1371600"/>
                <a:gd name="connsiteX1" fmla="*/ 1372154 w 1714500"/>
                <a:gd name="connsiteY1" fmla="*/ 1028810 h 1371600"/>
                <a:gd name="connsiteX2" fmla="*/ 1715054 w 1714500"/>
                <a:gd name="connsiteY2" fmla="*/ 685910 h 1371600"/>
                <a:gd name="connsiteX3" fmla="*/ 1372154 w 1714500"/>
                <a:gd name="connsiteY3" fmla="*/ 343010 h 1371600"/>
                <a:gd name="connsiteX4" fmla="*/ 1029254 w 1714500"/>
                <a:gd name="connsiteY4" fmla="*/ 685910 h 1371600"/>
                <a:gd name="connsiteX5" fmla="*/ 554 w 1714500"/>
                <a:gd name="connsiteY5" fmla="*/ 514460 h 1371600"/>
                <a:gd name="connsiteX6" fmla="*/ 554 w 1714500"/>
                <a:gd name="connsiteY6" fmla="*/ 110 h 1371600"/>
                <a:gd name="connsiteX7" fmla="*/ 1372154 w 1714500"/>
                <a:gd name="connsiteY7" fmla="*/ 110 h 1371600"/>
                <a:gd name="connsiteX8" fmla="*/ 1372154 w 1714500"/>
                <a:gd name="connsiteY8" fmla="*/ 343010 h 1371600"/>
                <a:gd name="connsiteX9" fmla="*/ 1029254 w 1714500"/>
                <a:gd name="connsiteY9" fmla="*/ 685910 h 1371600"/>
                <a:gd name="connsiteX10" fmla="*/ 1372154 w 1714500"/>
                <a:gd name="connsiteY10" fmla="*/ 1028810 h 1371600"/>
                <a:gd name="connsiteX11" fmla="*/ 1372154 w 1714500"/>
                <a:gd name="connsiteY11" fmla="*/ 1371710 h 1371600"/>
                <a:gd name="connsiteX12" fmla="*/ 857804 w 1714500"/>
                <a:gd name="connsiteY12" fmla="*/ 1371710 h 1371600"/>
                <a:gd name="connsiteX13" fmla="*/ 857804 w 1714500"/>
                <a:gd name="connsiteY13" fmla="*/ 514460 h 1371600"/>
                <a:gd name="connsiteX14" fmla="*/ 554 w 1714500"/>
                <a:gd name="connsiteY14" fmla="*/ 51446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0" h="1371600">
                  <a:moveTo>
                    <a:pt x="1029254" y="685910"/>
                  </a:moveTo>
                  <a:cubicBezTo>
                    <a:pt x="1029254" y="875289"/>
                    <a:pt x="1182775" y="1028810"/>
                    <a:pt x="1372154" y="1028810"/>
                  </a:cubicBezTo>
                  <a:cubicBezTo>
                    <a:pt x="1561533" y="1028810"/>
                    <a:pt x="1715054" y="875289"/>
                    <a:pt x="1715054" y="685910"/>
                  </a:cubicBezTo>
                  <a:cubicBezTo>
                    <a:pt x="1715054" y="496531"/>
                    <a:pt x="1561533" y="343010"/>
                    <a:pt x="1372154" y="343010"/>
                  </a:cubicBezTo>
                  <a:cubicBezTo>
                    <a:pt x="1182775" y="343010"/>
                    <a:pt x="1029254" y="496531"/>
                    <a:pt x="1029254" y="685910"/>
                  </a:cubicBezTo>
                  <a:close/>
                  <a:moveTo>
                    <a:pt x="554" y="514460"/>
                  </a:moveTo>
                  <a:lnTo>
                    <a:pt x="554" y="110"/>
                  </a:lnTo>
                  <a:lnTo>
                    <a:pt x="1372154" y="110"/>
                  </a:lnTo>
                  <a:lnTo>
                    <a:pt x="1372154" y="343010"/>
                  </a:lnTo>
                  <a:cubicBezTo>
                    <a:pt x="1182775" y="343010"/>
                    <a:pt x="1029254" y="496531"/>
                    <a:pt x="1029254" y="685910"/>
                  </a:cubicBezTo>
                  <a:cubicBezTo>
                    <a:pt x="1029254" y="875289"/>
                    <a:pt x="1182775" y="1028810"/>
                    <a:pt x="1372154" y="1028810"/>
                  </a:cubicBezTo>
                  <a:lnTo>
                    <a:pt x="1372154" y="1371710"/>
                  </a:lnTo>
                  <a:lnTo>
                    <a:pt x="857804" y="1371710"/>
                  </a:lnTo>
                  <a:lnTo>
                    <a:pt x="857804" y="514460"/>
                  </a:lnTo>
                  <a:lnTo>
                    <a:pt x="554" y="51446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6C96885E-5469-1F95-4937-BD7A1FD866AA}"/>
                </a:ext>
              </a:extLst>
            </p:cNvPr>
            <p:cNvSpPr/>
            <p:nvPr/>
          </p:nvSpPr>
          <p:spPr>
            <a:xfrm>
              <a:off x="3225332" y="4281487"/>
              <a:ext cx="1714500" cy="1371600"/>
            </a:xfrm>
            <a:custGeom>
              <a:avLst/>
              <a:gdLst>
                <a:gd name="connsiteX0" fmla="*/ 686042 w 1714500"/>
                <a:gd name="connsiteY0" fmla="*/ 686186 h 1371600"/>
                <a:gd name="connsiteX1" fmla="*/ 343142 w 1714500"/>
                <a:gd name="connsiteY1" fmla="*/ 343286 h 1371600"/>
                <a:gd name="connsiteX2" fmla="*/ 242 w 1714500"/>
                <a:gd name="connsiteY2" fmla="*/ 686186 h 1371600"/>
                <a:gd name="connsiteX3" fmla="*/ 343142 w 1714500"/>
                <a:gd name="connsiteY3" fmla="*/ 1029086 h 1371600"/>
                <a:gd name="connsiteX4" fmla="*/ 686042 w 1714500"/>
                <a:gd name="connsiteY4" fmla="*/ 686186 h 1371600"/>
                <a:gd name="connsiteX5" fmla="*/ 1714742 w 1714500"/>
                <a:gd name="connsiteY5" fmla="*/ 857636 h 1371600"/>
                <a:gd name="connsiteX6" fmla="*/ 1714742 w 1714500"/>
                <a:gd name="connsiteY6" fmla="*/ 1371986 h 1371600"/>
                <a:gd name="connsiteX7" fmla="*/ 343142 w 1714500"/>
                <a:gd name="connsiteY7" fmla="*/ 1371986 h 1371600"/>
                <a:gd name="connsiteX8" fmla="*/ 343142 w 1714500"/>
                <a:gd name="connsiteY8" fmla="*/ 1029086 h 1371600"/>
                <a:gd name="connsiteX9" fmla="*/ 686042 w 1714500"/>
                <a:gd name="connsiteY9" fmla="*/ 686186 h 1371600"/>
                <a:gd name="connsiteX10" fmla="*/ 343142 w 1714500"/>
                <a:gd name="connsiteY10" fmla="*/ 343286 h 1371600"/>
                <a:gd name="connsiteX11" fmla="*/ 343142 w 1714500"/>
                <a:gd name="connsiteY11" fmla="*/ 386 h 1371600"/>
                <a:gd name="connsiteX12" fmla="*/ 857492 w 1714500"/>
                <a:gd name="connsiteY12" fmla="*/ 386 h 1371600"/>
                <a:gd name="connsiteX13" fmla="*/ 857492 w 1714500"/>
                <a:gd name="connsiteY13" fmla="*/ 857636 h 1371600"/>
                <a:gd name="connsiteX14" fmla="*/ 1714742 w 1714500"/>
                <a:gd name="connsiteY14" fmla="*/ 857636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0" h="1371600">
                  <a:moveTo>
                    <a:pt x="686042" y="686186"/>
                  </a:moveTo>
                  <a:cubicBezTo>
                    <a:pt x="686042" y="496807"/>
                    <a:pt x="532521" y="343286"/>
                    <a:pt x="343142" y="343286"/>
                  </a:cubicBezTo>
                  <a:cubicBezTo>
                    <a:pt x="153764" y="343286"/>
                    <a:pt x="242" y="496807"/>
                    <a:pt x="242" y="686186"/>
                  </a:cubicBezTo>
                  <a:cubicBezTo>
                    <a:pt x="242" y="875565"/>
                    <a:pt x="153763" y="1029086"/>
                    <a:pt x="343142" y="1029086"/>
                  </a:cubicBezTo>
                  <a:cubicBezTo>
                    <a:pt x="532520" y="1029086"/>
                    <a:pt x="686042" y="875565"/>
                    <a:pt x="686042" y="686186"/>
                  </a:cubicBezTo>
                  <a:close/>
                  <a:moveTo>
                    <a:pt x="1714742" y="857636"/>
                  </a:moveTo>
                  <a:lnTo>
                    <a:pt x="1714742" y="1371986"/>
                  </a:lnTo>
                  <a:lnTo>
                    <a:pt x="343142" y="1371986"/>
                  </a:lnTo>
                  <a:lnTo>
                    <a:pt x="343142" y="1029086"/>
                  </a:lnTo>
                  <a:cubicBezTo>
                    <a:pt x="532520" y="1029086"/>
                    <a:pt x="686042" y="875565"/>
                    <a:pt x="686042" y="686186"/>
                  </a:cubicBezTo>
                  <a:cubicBezTo>
                    <a:pt x="686042" y="496807"/>
                    <a:pt x="532521" y="343286"/>
                    <a:pt x="343142" y="343286"/>
                  </a:cubicBezTo>
                  <a:lnTo>
                    <a:pt x="343142" y="386"/>
                  </a:lnTo>
                  <a:lnTo>
                    <a:pt x="857492" y="386"/>
                  </a:lnTo>
                  <a:lnTo>
                    <a:pt x="857492" y="857636"/>
                  </a:lnTo>
                  <a:lnTo>
                    <a:pt x="1714742" y="857636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5D687C8-FA6E-2002-A59E-6D1C94B34C07}"/>
                </a:ext>
              </a:extLst>
            </p:cNvPr>
            <p:cNvSpPr/>
            <p:nvPr/>
          </p:nvSpPr>
          <p:spPr>
            <a:xfrm>
              <a:off x="6197132" y="4281487"/>
              <a:ext cx="1714500" cy="1371600"/>
            </a:xfrm>
            <a:custGeom>
              <a:avLst/>
              <a:gdLst>
                <a:gd name="connsiteX0" fmla="*/ 1029254 w 1714500"/>
                <a:gd name="connsiteY0" fmla="*/ 686186 h 1371600"/>
                <a:gd name="connsiteX1" fmla="*/ 1372154 w 1714500"/>
                <a:gd name="connsiteY1" fmla="*/ 343286 h 1371600"/>
                <a:gd name="connsiteX2" fmla="*/ 1715054 w 1714500"/>
                <a:gd name="connsiteY2" fmla="*/ 686186 h 1371600"/>
                <a:gd name="connsiteX3" fmla="*/ 1372154 w 1714500"/>
                <a:gd name="connsiteY3" fmla="*/ 1029086 h 1371600"/>
                <a:gd name="connsiteX4" fmla="*/ 1029254 w 1714500"/>
                <a:gd name="connsiteY4" fmla="*/ 686186 h 1371600"/>
                <a:gd name="connsiteX5" fmla="*/ 554 w 1714500"/>
                <a:gd name="connsiteY5" fmla="*/ 857636 h 1371600"/>
                <a:gd name="connsiteX6" fmla="*/ 554 w 1714500"/>
                <a:gd name="connsiteY6" fmla="*/ 1371986 h 1371600"/>
                <a:gd name="connsiteX7" fmla="*/ 1372154 w 1714500"/>
                <a:gd name="connsiteY7" fmla="*/ 1371986 h 1371600"/>
                <a:gd name="connsiteX8" fmla="*/ 1372154 w 1714500"/>
                <a:gd name="connsiteY8" fmla="*/ 1029086 h 1371600"/>
                <a:gd name="connsiteX9" fmla="*/ 1029254 w 1714500"/>
                <a:gd name="connsiteY9" fmla="*/ 686186 h 1371600"/>
                <a:gd name="connsiteX10" fmla="*/ 1372154 w 1714500"/>
                <a:gd name="connsiteY10" fmla="*/ 343286 h 1371600"/>
                <a:gd name="connsiteX11" fmla="*/ 1372154 w 1714500"/>
                <a:gd name="connsiteY11" fmla="*/ 386 h 1371600"/>
                <a:gd name="connsiteX12" fmla="*/ 857804 w 1714500"/>
                <a:gd name="connsiteY12" fmla="*/ 386 h 1371600"/>
                <a:gd name="connsiteX13" fmla="*/ 857804 w 1714500"/>
                <a:gd name="connsiteY13" fmla="*/ 857636 h 1371600"/>
                <a:gd name="connsiteX14" fmla="*/ 554 w 1714500"/>
                <a:gd name="connsiteY14" fmla="*/ 857636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0" h="1371600">
                  <a:moveTo>
                    <a:pt x="1029254" y="686186"/>
                  </a:moveTo>
                  <a:cubicBezTo>
                    <a:pt x="1029254" y="496807"/>
                    <a:pt x="1182776" y="343286"/>
                    <a:pt x="1372154" y="343286"/>
                  </a:cubicBezTo>
                  <a:cubicBezTo>
                    <a:pt x="1561533" y="343286"/>
                    <a:pt x="1715054" y="496808"/>
                    <a:pt x="1715054" y="686186"/>
                  </a:cubicBezTo>
                  <a:cubicBezTo>
                    <a:pt x="1715054" y="875565"/>
                    <a:pt x="1561533" y="1029086"/>
                    <a:pt x="1372154" y="1029086"/>
                  </a:cubicBezTo>
                  <a:cubicBezTo>
                    <a:pt x="1182775" y="1029086"/>
                    <a:pt x="1029254" y="875565"/>
                    <a:pt x="1029254" y="686186"/>
                  </a:cubicBezTo>
                  <a:close/>
                  <a:moveTo>
                    <a:pt x="554" y="857636"/>
                  </a:moveTo>
                  <a:lnTo>
                    <a:pt x="554" y="1371986"/>
                  </a:lnTo>
                  <a:lnTo>
                    <a:pt x="1372154" y="1371986"/>
                  </a:lnTo>
                  <a:lnTo>
                    <a:pt x="1372154" y="1029086"/>
                  </a:lnTo>
                  <a:cubicBezTo>
                    <a:pt x="1182775" y="1029086"/>
                    <a:pt x="1029254" y="875565"/>
                    <a:pt x="1029254" y="686186"/>
                  </a:cubicBezTo>
                  <a:cubicBezTo>
                    <a:pt x="1029254" y="496807"/>
                    <a:pt x="1182776" y="343286"/>
                    <a:pt x="1372154" y="343286"/>
                  </a:cubicBezTo>
                  <a:lnTo>
                    <a:pt x="1372154" y="386"/>
                  </a:lnTo>
                  <a:lnTo>
                    <a:pt x="857804" y="386"/>
                  </a:lnTo>
                  <a:lnTo>
                    <a:pt x="857804" y="857636"/>
                  </a:lnTo>
                  <a:lnTo>
                    <a:pt x="554" y="857636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B4811609-3B61-BE2F-D243-E447291EA750}"/>
                </a:ext>
              </a:extLst>
            </p:cNvPr>
            <p:cNvSpPr/>
            <p:nvPr/>
          </p:nvSpPr>
          <p:spPr>
            <a:xfrm>
              <a:off x="4025432" y="2109787"/>
              <a:ext cx="3086100" cy="3086100"/>
            </a:xfrm>
            <a:custGeom>
              <a:avLst/>
              <a:gdLst>
                <a:gd name="connsiteX0" fmla="*/ 1543376 w 3086100"/>
                <a:gd name="connsiteY0" fmla="*/ 158 h 3086100"/>
                <a:gd name="connsiteX1" fmla="*/ 1543376 w 3086100"/>
                <a:gd name="connsiteY1" fmla="*/ 1543208 h 3086100"/>
                <a:gd name="connsiteX2" fmla="*/ 1543376 w 3086100"/>
                <a:gd name="connsiteY2" fmla="*/ 1543208 h 3086100"/>
                <a:gd name="connsiteX3" fmla="*/ 1543376 w 3086100"/>
                <a:gd name="connsiteY3" fmla="*/ 3086258 h 3086100"/>
                <a:gd name="connsiteX4" fmla="*/ 1543376 w 3086100"/>
                <a:gd name="connsiteY4" fmla="*/ 1543208 h 3086100"/>
                <a:gd name="connsiteX5" fmla="*/ 326 w 3086100"/>
                <a:gd name="connsiteY5" fmla="*/ 1543208 h 3086100"/>
                <a:gd name="connsiteX6" fmla="*/ 1543376 w 3086100"/>
                <a:gd name="connsiteY6" fmla="*/ 1543208 h 3086100"/>
                <a:gd name="connsiteX7" fmla="*/ 3086426 w 3086100"/>
                <a:gd name="connsiteY7" fmla="*/ 1543208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6100" h="3086100">
                  <a:moveTo>
                    <a:pt x="1543376" y="158"/>
                  </a:moveTo>
                  <a:lnTo>
                    <a:pt x="1543376" y="1543208"/>
                  </a:lnTo>
                  <a:moveTo>
                    <a:pt x="1543376" y="1543208"/>
                  </a:moveTo>
                  <a:lnTo>
                    <a:pt x="1543376" y="3086258"/>
                  </a:lnTo>
                  <a:moveTo>
                    <a:pt x="1543376" y="1543208"/>
                  </a:moveTo>
                  <a:lnTo>
                    <a:pt x="326" y="1543208"/>
                  </a:lnTo>
                  <a:moveTo>
                    <a:pt x="1543376" y="1543208"/>
                  </a:moveTo>
                  <a:lnTo>
                    <a:pt x="3086426" y="1543208"/>
                  </a:lnTo>
                </a:path>
              </a:pathLst>
            </a:custGeom>
            <a:noFill/>
            <a:ln w="19050" cap="rnd">
              <a:solidFill>
                <a:srgbClr val="A3A3A3"/>
              </a:solidFill>
              <a:custDash>
                <a:ds d="375000" sp="525000"/>
              </a:custDash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B00D967-A34E-ABCA-3572-CFC17B51FCC9}"/>
                </a:ext>
              </a:extLst>
            </p:cNvPr>
            <p:cNvSpPr/>
            <p:nvPr/>
          </p:nvSpPr>
          <p:spPr>
            <a:xfrm>
              <a:off x="4625376" y="2724132"/>
              <a:ext cx="628842" cy="600092"/>
            </a:xfrm>
            <a:custGeom>
              <a:avLst/>
              <a:gdLst>
                <a:gd name="connsiteX0" fmla="*/ 557729 w 628842"/>
                <a:gd name="connsiteY0" fmla="*/ 354737 h 600092"/>
                <a:gd name="connsiteX1" fmla="*/ 629167 w 628842"/>
                <a:gd name="connsiteY1" fmla="*/ 239037 h 600092"/>
                <a:gd name="connsiteX2" fmla="*/ 586536 w 628842"/>
                <a:gd name="connsiteY2" fmla="*/ 142728 h 600092"/>
                <a:gd name="connsiteX3" fmla="*/ 487606 w 628842"/>
                <a:gd name="connsiteY3" fmla="*/ 106591 h 600092"/>
                <a:gd name="connsiteX4" fmla="*/ 314842 w 628842"/>
                <a:gd name="connsiteY4" fmla="*/ 235 h 600092"/>
                <a:gd name="connsiteX5" fmla="*/ 124104 w 628842"/>
                <a:gd name="connsiteY5" fmla="*/ 174800 h 600092"/>
                <a:gd name="connsiteX6" fmla="*/ 39263 w 628842"/>
                <a:gd name="connsiteY6" fmla="*/ 194266 h 600092"/>
                <a:gd name="connsiteX7" fmla="*/ 517 w 628842"/>
                <a:gd name="connsiteY7" fmla="*/ 272212 h 600092"/>
                <a:gd name="connsiteX8" fmla="*/ 71954 w 628842"/>
                <a:gd name="connsiteY8" fmla="*/ 365995 h 600092"/>
                <a:gd name="connsiteX9" fmla="*/ 457717 w 628842"/>
                <a:gd name="connsiteY9" fmla="*/ 600310 h 600092"/>
                <a:gd name="connsiteX10" fmla="*/ 171967 w 628842"/>
                <a:gd name="connsiteY10" fmla="*/ 600310 h 600092"/>
                <a:gd name="connsiteX11" fmla="*/ 143392 w 628842"/>
                <a:gd name="connsiteY11" fmla="*/ 571735 h 600092"/>
                <a:gd name="connsiteX12" fmla="*/ 143392 w 628842"/>
                <a:gd name="connsiteY12" fmla="*/ 285985 h 600092"/>
                <a:gd name="connsiteX13" fmla="*/ 171967 w 628842"/>
                <a:gd name="connsiteY13" fmla="*/ 257410 h 600092"/>
                <a:gd name="connsiteX14" fmla="*/ 457717 w 628842"/>
                <a:gd name="connsiteY14" fmla="*/ 257410 h 600092"/>
                <a:gd name="connsiteX15" fmla="*/ 486292 w 628842"/>
                <a:gd name="connsiteY15" fmla="*/ 285985 h 600092"/>
                <a:gd name="connsiteX16" fmla="*/ 486292 w 628842"/>
                <a:gd name="connsiteY16" fmla="*/ 571735 h 600092"/>
                <a:gd name="connsiteX17" fmla="*/ 457717 w 628842"/>
                <a:gd name="connsiteY17" fmla="*/ 600310 h 600092"/>
                <a:gd name="connsiteX18" fmla="*/ 229117 w 628842"/>
                <a:gd name="connsiteY18" fmla="*/ 343135 h 600092"/>
                <a:gd name="connsiteX19" fmla="*/ 400567 w 628842"/>
                <a:gd name="connsiteY19" fmla="*/ 343135 h 600092"/>
                <a:gd name="connsiteX20" fmla="*/ 229117 w 628842"/>
                <a:gd name="connsiteY20" fmla="*/ 428860 h 600092"/>
                <a:gd name="connsiteX21" fmla="*/ 400567 w 628842"/>
                <a:gd name="connsiteY21" fmla="*/ 428860 h 600092"/>
                <a:gd name="connsiteX22" fmla="*/ 229117 w 628842"/>
                <a:gd name="connsiteY22" fmla="*/ 514585 h 600092"/>
                <a:gd name="connsiteX23" fmla="*/ 293411 w 628842"/>
                <a:gd name="connsiteY23" fmla="*/ 514585 h 60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28842" h="600092">
                  <a:moveTo>
                    <a:pt x="557729" y="354737"/>
                  </a:moveTo>
                  <a:cubicBezTo>
                    <a:pt x="602599" y="333996"/>
                    <a:pt x="630724" y="288443"/>
                    <a:pt x="629167" y="239037"/>
                  </a:cubicBezTo>
                  <a:cubicBezTo>
                    <a:pt x="628626" y="202476"/>
                    <a:pt x="613236" y="167709"/>
                    <a:pt x="586536" y="142728"/>
                  </a:cubicBezTo>
                  <a:cubicBezTo>
                    <a:pt x="559835" y="117747"/>
                    <a:pt x="524122" y="104701"/>
                    <a:pt x="487606" y="106591"/>
                  </a:cubicBezTo>
                  <a:cubicBezTo>
                    <a:pt x="455048" y="41062"/>
                    <a:pt x="388013" y="-206"/>
                    <a:pt x="314842" y="235"/>
                  </a:cubicBezTo>
                  <a:cubicBezTo>
                    <a:pt x="215130" y="-1102"/>
                    <a:pt x="131583" y="75360"/>
                    <a:pt x="124104" y="174800"/>
                  </a:cubicBezTo>
                  <a:cubicBezTo>
                    <a:pt x="94335" y="168255"/>
                    <a:pt x="63201" y="175399"/>
                    <a:pt x="39263" y="194266"/>
                  </a:cubicBezTo>
                  <a:cubicBezTo>
                    <a:pt x="15326" y="213134"/>
                    <a:pt x="1107" y="241739"/>
                    <a:pt x="517" y="272212"/>
                  </a:cubicBezTo>
                  <a:cubicBezTo>
                    <a:pt x="-1859" y="316752"/>
                    <a:pt x="28383" y="356455"/>
                    <a:pt x="71954" y="365995"/>
                  </a:cubicBezTo>
                  <a:moveTo>
                    <a:pt x="457717" y="600310"/>
                  </a:moveTo>
                  <a:lnTo>
                    <a:pt x="171967" y="600310"/>
                  </a:lnTo>
                  <a:cubicBezTo>
                    <a:pt x="156185" y="600310"/>
                    <a:pt x="143392" y="587517"/>
                    <a:pt x="143392" y="571735"/>
                  </a:cubicBezTo>
                  <a:lnTo>
                    <a:pt x="143392" y="285985"/>
                  </a:lnTo>
                  <a:cubicBezTo>
                    <a:pt x="143392" y="270204"/>
                    <a:pt x="156185" y="257410"/>
                    <a:pt x="171967" y="257410"/>
                  </a:cubicBezTo>
                  <a:lnTo>
                    <a:pt x="457717" y="257410"/>
                  </a:lnTo>
                  <a:cubicBezTo>
                    <a:pt x="473498" y="257410"/>
                    <a:pt x="486292" y="270204"/>
                    <a:pt x="486292" y="285985"/>
                  </a:cubicBezTo>
                  <a:lnTo>
                    <a:pt x="486292" y="571735"/>
                  </a:lnTo>
                  <a:cubicBezTo>
                    <a:pt x="486292" y="587517"/>
                    <a:pt x="473498" y="600310"/>
                    <a:pt x="457717" y="600310"/>
                  </a:cubicBezTo>
                  <a:close/>
                  <a:moveTo>
                    <a:pt x="229117" y="343135"/>
                  </a:moveTo>
                  <a:lnTo>
                    <a:pt x="400567" y="343135"/>
                  </a:lnTo>
                  <a:moveTo>
                    <a:pt x="229117" y="428860"/>
                  </a:moveTo>
                  <a:lnTo>
                    <a:pt x="400567" y="428860"/>
                  </a:lnTo>
                  <a:moveTo>
                    <a:pt x="229117" y="514585"/>
                  </a:moveTo>
                  <a:lnTo>
                    <a:pt x="293411" y="514585"/>
                  </a:lnTo>
                </a:path>
              </a:pathLst>
            </a:custGeom>
            <a:noFill/>
            <a:ln w="19050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88709747-160F-0805-A654-333123E0C4DC}"/>
                </a:ext>
              </a:extLst>
            </p:cNvPr>
            <p:cNvSpPr/>
            <p:nvPr/>
          </p:nvSpPr>
          <p:spPr>
            <a:xfrm>
              <a:off x="5868519" y="2695574"/>
              <a:ext cx="657225" cy="657225"/>
            </a:xfrm>
            <a:custGeom>
              <a:avLst/>
              <a:gdLst>
                <a:gd name="connsiteX0" fmla="*/ 433715 w 657225"/>
                <a:gd name="connsiteY0" fmla="*/ 218 h 657225"/>
                <a:gd name="connsiteX1" fmla="*/ 433715 w 657225"/>
                <a:gd name="connsiteY1" fmla="*/ 164524 h 657225"/>
                <a:gd name="connsiteX2" fmla="*/ 518 w 657225"/>
                <a:gd name="connsiteY2" fmla="*/ 194242 h 657225"/>
                <a:gd name="connsiteX3" fmla="*/ 518 w 657225"/>
                <a:gd name="connsiteY3" fmla="*/ 74799 h 657225"/>
                <a:gd name="connsiteX4" fmla="*/ 433715 w 657225"/>
                <a:gd name="connsiteY4" fmla="*/ 218 h 657225"/>
                <a:gd name="connsiteX5" fmla="*/ 433715 w 657225"/>
                <a:gd name="connsiteY5" fmla="*/ 254250 h 657225"/>
                <a:gd name="connsiteX6" fmla="*/ 433715 w 657225"/>
                <a:gd name="connsiteY6" fmla="*/ 418556 h 657225"/>
                <a:gd name="connsiteX7" fmla="*/ 518 w 657225"/>
                <a:gd name="connsiteY7" fmla="*/ 388552 h 657225"/>
                <a:gd name="connsiteX8" fmla="*/ 518 w 657225"/>
                <a:gd name="connsiteY8" fmla="*/ 283968 h 657225"/>
                <a:gd name="connsiteX9" fmla="*/ 433715 w 657225"/>
                <a:gd name="connsiteY9" fmla="*/ 254250 h 657225"/>
                <a:gd name="connsiteX10" fmla="*/ 518 w 657225"/>
                <a:gd name="connsiteY10" fmla="*/ 478278 h 657225"/>
                <a:gd name="connsiteX11" fmla="*/ 433715 w 657225"/>
                <a:gd name="connsiteY11" fmla="*/ 507996 h 657225"/>
                <a:gd name="connsiteX12" fmla="*/ 433715 w 657225"/>
                <a:gd name="connsiteY12" fmla="*/ 657443 h 657225"/>
                <a:gd name="connsiteX13" fmla="*/ 518 w 657225"/>
                <a:gd name="connsiteY13" fmla="*/ 582862 h 657225"/>
                <a:gd name="connsiteX14" fmla="*/ 518 w 657225"/>
                <a:gd name="connsiteY14" fmla="*/ 478278 h 657225"/>
                <a:gd name="connsiteX15" fmla="*/ 657743 w 657225"/>
                <a:gd name="connsiteY15" fmla="*/ 89944 h 657225"/>
                <a:gd name="connsiteX16" fmla="*/ 657743 w 657225"/>
                <a:gd name="connsiteY16" fmla="*/ 194242 h 657225"/>
                <a:gd name="connsiteX17" fmla="*/ 433715 w 657225"/>
                <a:gd name="connsiteY17" fmla="*/ 164524 h 657225"/>
                <a:gd name="connsiteX18" fmla="*/ 433715 w 657225"/>
                <a:gd name="connsiteY18" fmla="*/ 218 h 657225"/>
                <a:gd name="connsiteX19" fmla="*/ 657743 w 657225"/>
                <a:gd name="connsiteY19" fmla="*/ 89944 h 657225"/>
                <a:gd name="connsiteX20" fmla="*/ 657743 w 657225"/>
                <a:gd name="connsiteY20" fmla="*/ 283968 h 657225"/>
                <a:gd name="connsiteX21" fmla="*/ 657743 w 657225"/>
                <a:gd name="connsiteY21" fmla="*/ 388552 h 657225"/>
                <a:gd name="connsiteX22" fmla="*/ 433715 w 657225"/>
                <a:gd name="connsiteY22" fmla="*/ 418556 h 657225"/>
                <a:gd name="connsiteX23" fmla="*/ 433715 w 657225"/>
                <a:gd name="connsiteY23" fmla="*/ 254250 h 657225"/>
                <a:gd name="connsiteX24" fmla="*/ 657743 w 657225"/>
                <a:gd name="connsiteY24" fmla="*/ 283968 h 657225"/>
                <a:gd name="connsiteX25" fmla="*/ 433715 w 657225"/>
                <a:gd name="connsiteY25" fmla="*/ 507996 h 657225"/>
                <a:gd name="connsiteX26" fmla="*/ 657743 w 657225"/>
                <a:gd name="connsiteY26" fmla="*/ 478278 h 657225"/>
                <a:gd name="connsiteX27" fmla="*/ 657743 w 657225"/>
                <a:gd name="connsiteY27" fmla="*/ 582862 h 657225"/>
                <a:gd name="connsiteX28" fmla="*/ 433715 w 657225"/>
                <a:gd name="connsiteY28" fmla="*/ 657443 h 657225"/>
                <a:gd name="connsiteX29" fmla="*/ 433715 w 657225"/>
                <a:gd name="connsiteY29" fmla="*/ 50799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57225" h="657225">
                  <a:moveTo>
                    <a:pt x="433715" y="218"/>
                  </a:moveTo>
                  <a:lnTo>
                    <a:pt x="433715" y="164524"/>
                  </a:lnTo>
                  <a:lnTo>
                    <a:pt x="518" y="194242"/>
                  </a:lnTo>
                  <a:lnTo>
                    <a:pt x="518" y="74799"/>
                  </a:lnTo>
                  <a:lnTo>
                    <a:pt x="433715" y="218"/>
                  </a:lnTo>
                  <a:close/>
                  <a:moveTo>
                    <a:pt x="433715" y="254250"/>
                  </a:moveTo>
                  <a:lnTo>
                    <a:pt x="433715" y="418556"/>
                  </a:lnTo>
                  <a:lnTo>
                    <a:pt x="518" y="388552"/>
                  </a:lnTo>
                  <a:lnTo>
                    <a:pt x="518" y="283968"/>
                  </a:lnTo>
                  <a:lnTo>
                    <a:pt x="433715" y="254250"/>
                  </a:lnTo>
                  <a:close/>
                  <a:moveTo>
                    <a:pt x="518" y="478278"/>
                  </a:moveTo>
                  <a:lnTo>
                    <a:pt x="433715" y="507996"/>
                  </a:lnTo>
                  <a:lnTo>
                    <a:pt x="433715" y="657443"/>
                  </a:lnTo>
                  <a:lnTo>
                    <a:pt x="518" y="582862"/>
                  </a:lnTo>
                  <a:lnTo>
                    <a:pt x="518" y="478278"/>
                  </a:lnTo>
                  <a:close/>
                  <a:moveTo>
                    <a:pt x="657743" y="89944"/>
                  </a:moveTo>
                  <a:lnTo>
                    <a:pt x="657743" y="194242"/>
                  </a:lnTo>
                  <a:lnTo>
                    <a:pt x="433715" y="164524"/>
                  </a:lnTo>
                  <a:lnTo>
                    <a:pt x="433715" y="218"/>
                  </a:lnTo>
                  <a:lnTo>
                    <a:pt x="657743" y="89944"/>
                  </a:lnTo>
                  <a:close/>
                  <a:moveTo>
                    <a:pt x="657743" y="283968"/>
                  </a:moveTo>
                  <a:lnTo>
                    <a:pt x="657743" y="388552"/>
                  </a:lnTo>
                  <a:lnTo>
                    <a:pt x="433715" y="418556"/>
                  </a:lnTo>
                  <a:lnTo>
                    <a:pt x="433715" y="254250"/>
                  </a:lnTo>
                  <a:lnTo>
                    <a:pt x="657743" y="283968"/>
                  </a:lnTo>
                  <a:close/>
                  <a:moveTo>
                    <a:pt x="433715" y="507996"/>
                  </a:moveTo>
                  <a:lnTo>
                    <a:pt x="657743" y="478278"/>
                  </a:lnTo>
                  <a:lnTo>
                    <a:pt x="657743" y="582862"/>
                  </a:lnTo>
                  <a:lnTo>
                    <a:pt x="433715" y="657443"/>
                  </a:lnTo>
                  <a:lnTo>
                    <a:pt x="433715" y="507996"/>
                  </a:lnTo>
                  <a:close/>
                </a:path>
              </a:pathLst>
            </a:custGeom>
            <a:noFill/>
            <a:ln w="19050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80FCDC59-315D-18D7-4BC2-D66C84F44E00}"/>
                </a:ext>
              </a:extLst>
            </p:cNvPr>
            <p:cNvSpPr/>
            <p:nvPr/>
          </p:nvSpPr>
          <p:spPr>
            <a:xfrm>
              <a:off x="4611545" y="3952874"/>
              <a:ext cx="656899" cy="657225"/>
            </a:xfrm>
            <a:custGeom>
              <a:avLst/>
              <a:gdLst>
                <a:gd name="connsiteX0" fmla="*/ 128848 w 656899"/>
                <a:gd name="connsiteY0" fmla="*/ 457807 h 657225"/>
                <a:gd name="connsiteX1" fmla="*/ 242948 w 656899"/>
                <a:gd name="connsiteY1" fmla="*/ 350 h 657225"/>
                <a:gd name="connsiteX2" fmla="*/ 458357 w 656899"/>
                <a:gd name="connsiteY2" fmla="*/ 131703 h 657225"/>
                <a:gd name="connsiteX3" fmla="*/ 441316 w 656899"/>
                <a:gd name="connsiteY3" fmla="*/ 383426 h 657225"/>
                <a:gd name="connsiteX4" fmla="*/ 228575 w 656899"/>
                <a:gd name="connsiteY4" fmla="*/ 340392 h 657225"/>
                <a:gd name="connsiteX5" fmla="*/ 228575 w 656899"/>
                <a:gd name="connsiteY5" fmla="*/ 372768 h 657225"/>
                <a:gd name="connsiteX6" fmla="*/ 228575 w 656899"/>
                <a:gd name="connsiteY6" fmla="*/ 113707 h 657225"/>
                <a:gd name="connsiteX7" fmla="*/ 228575 w 656899"/>
                <a:gd name="connsiteY7" fmla="*/ 146140 h 657225"/>
                <a:gd name="connsiteX8" fmla="*/ 180083 w 656899"/>
                <a:gd name="connsiteY8" fmla="*/ 291815 h 657225"/>
                <a:gd name="connsiteX9" fmla="*/ 228660 w 656899"/>
                <a:gd name="connsiteY9" fmla="*/ 340393 h 657225"/>
                <a:gd name="connsiteX10" fmla="*/ 277238 w 656899"/>
                <a:gd name="connsiteY10" fmla="*/ 291815 h 657225"/>
                <a:gd name="connsiteX11" fmla="*/ 228660 w 656899"/>
                <a:gd name="connsiteY11" fmla="*/ 243238 h 657225"/>
                <a:gd name="connsiteX12" fmla="*/ 180083 w 656899"/>
                <a:gd name="connsiteY12" fmla="*/ 194660 h 657225"/>
                <a:gd name="connsiteX13" fmla="*/ 228660 w 656899"/>
                <a:gd name="connsiteY13" fmla="*/ 146083 h 657225"/>
                <a:gd name="connsiteX14" fmla="*/ 277238 w 656899"/>
                <a:gd name="connsiteY14" fmla="*/ 194660 h 657225"/>
                <a:gd name="connsiteX15" fmla="*/ 42923 w 656899"/>
                <a:gd name="connsiteY15" fmla="*/ 657575 h 657225"/>
                <a:gd name="connsiteX16" fmla="*/ 282067 w 656899"/>
                <a:gd name="connsiteY16" fmla="*/ 444977 h 657225"/>
                <a:gd name="connsiteX17" fmla="*/ 318900 w 656899"/>
                <a:gd name="connsiteY17" fmla="*/ 444034 h 657225"/>
                <a:gd name="connsiteX18" fmla="*/ 423685 w 656899"/>
                <a:gd name="connsiteY18" fmla="*/ 527845 h 657225"/>
                <a:gd name="connsiteX19" fmla="*/ 461032 w 656899"/>
                <a:gd name="connsiteY19" fmla="*/ 526416 h 657225"/>
                <a:gd name="connsiteX20" fmla="*/ 657285 w 656899"/>
                <a:gd name="connsiteY20" fmla="*/ 343250 h 657225"/>
                <a:gd name="connsiteX21" fmla="*/ 542900 w 656899"/>
                <a:gd name="connsiteY21" fmla="*/ 343250 h 657225"/>
                <a:gd name="connsiteX22" fmla="*/ 657200 w 656899"/>
                <a:gd name="connsiteY22" fmla="*/ 343250 h 657225"/>
                <a:gd name="connsiteX23" fmla="*/ 657200 w 656899"/>
                <a:gd name="connsiteY23" fmla="*/ 457550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899" h="657225">
                  <a:moveTo>
                    <a:pt x="128848" y="457807"/>
                  </a:moveTo>
                  <a:cubicBezTo>
                    <a:pt x="-92894" y="339650"/>
                    <a:pt x="-9941" y="350"/>
                    <a:pt x="242948" y="350"/>
                  </a:cubicBezTo>
                  <a:cubicBezTo>
                    <a:pt x="333625" y="548"/>
                    <a:pt x="416661" y="51181"/>
                    <a:pt x="458357" y="131703"/>
                  </a:cubicBezTo>
                  <a:cubicBezTo>
                    <a:pt x="500054" y="212226"/>
                    <a:pt x="493485" y="309259"/>
                    <a:pt x="441316" y="383426"/>
                  </a:cubicBezTo>
                  <a:moveTo>
                    <a:pt x="228575" y="340392"/>
                  </a:moveTo>
                  <a:lnTo>
                    <a:pt x="228575" y="372768"/>
                  </a:lnTo>
                  <a:moveTo>
                    <a:pt x="228575" y="113707"/>
                  </a:moveTo>
                  <a:lnTo>
                    <a:pt x="228575" y="146140"/>
                  </a:lnTo>
                  <a:moveTo>
                    <a:pt x="180083" y="291815"/>
                  </a:moveTo>
                  <a:cubicBezTo>
                    <a:pt x="180083" y="318644"/>
                    <a:pt x="201832" y="340393"/>
                    <a:pt x="228660" y="340393"/>
                  </a:cubicBezTo>
                  <a:cubicBezTo>
                    <a:pt x="255489" y="340393"/>
                    <a:pt x="277238" y="318644"/>
                    <a:pt x="277238" y="291815"/>
                  </a:cubicBezTo>
                  <a:cubicBezTo>
                    <a:pt x="277238" y="264986"/>
                    <a:pt x="255489" y="243238"/>
                    <a:pt x="228660" y="243238"/>
                  </a:cubicBezTo>
                  <a:cubicBezTo>
                    <a:pt x="201832" y="243238"/>
                    <a:pt x="180083" y="221489"/>
                    <a:pt x="180083" y="194660"/>
                  </a:cubicBezTo>
                  <a:cubicBezTo>
                    <a:pt x="180083" y="167831"/>
                    <a:pt x="201832" y="146083"/>
                    <a:pt x="228660" y="146083"/>
                  </a:cubicBezTo>
                  <a:cubicBezTo>
                    <a:pt x="255489" y="146083"/>
                    <a:pt x="277238" y="167831"/>
                    <a:pt x="277238" y="194660"/>
                  </a:cubicBezTo>
                  <a:moveTo>
                    <a:pt x="42923" y="657575"/>
                  </a:moveTo>
                  <a:lnTo>
                    <a:pt x="282067" y="444977"/>
                  </a:lnTo>
                  <a:cubicBezTo>
                    <a:pt x="292476" y="435732"/>
                    <a:pt x="308032" y="435334"/>
                    <a:pt x="318900" y="444034"/>
                  </a:cubicBezTo>
                  <a:lnTo>
                    <a:pt x="423685" y="527845"/>
                  </a:lnTo>
                  <a:cubicBezTo>
                    <a:pt x="434763" y="536704"/>
                    <a:pt x="450664" y="536096"/>
                    <a:pt x="461032" y="526416"/>
                  </a:cubicBezTo>
                  <a:lnTo>
                    <a:pt x="657285" y="343250"/>
                  </a:lnTo>
                  <a:moveTo>
                    <a:pt x="542900" y="343250"/>
                  </a:moveTo>
                  <a:lnTo>
                    <a:pt x="657200" y="343250"/>
                  </a:lnTo>
                  <a:lnTo>
                    <a:pt x="657200" y="457550"/>
                  </a:lnTo>
                </a:path>
              </a:pathLst>
            </a:custGeom>
            <a:noFill/>
            <a:ln w="19050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8E6DDDB2-5F6B-FD73-C573-C605DECF7BD7}"/>
                </a:ext>
              </a:extLst>
            </p:cNvPr>
            <p:cNvSpPr/>
            <p:nvPr/>
          </p:nvSpPr>
          <p:spPr>
            <a:xfrm>
              <a:off x="5875662" y="3960018"/>
              <a:ext cx="642937" cy="642937"/>
            </a:xfrm>
            <a:custGeom>
              <a:avLst/>
              <a:gdLst>
                <a:gd name="connsiteX0" fmla="*/ 500581 w 642937"/>
                <a:gd name="connsiteY0" fmla="*/ 448978 h 642937"/>
                <a:gd name="connsiteX1" fmla="*/ 377708 w 642937"/>
                <a:gd name="connsiteY1" fmla="*/ 403258 h 642937"/>
                <a:gd name="connsiteX2" fmla="*/ 357706 w 642937"/>
                <a:gd name="connsiteY2" fmla="*/ 417545 h 642937"/>
                <a:gd name="connsiteX3" fmla="*/ 357706 w 642937"/>
                <a:gd name="connsiteY3" fmla="*/ 583280 h 642937"/>
                <a:gd name="connsiteX4" fmla="*/ 374851 w 642937"/>
                <a:gd name="connsiteY4" fmla="*/ 597568 h 642937"/>
                <a:gd name="connsiteX5" fmla="*/ 500581 w 642937"/>
                <a:gd name="connsiteY5" fmla="*/ 643288 h 642937"/>
                <a:gd name="connsiteX6" fmla="*/ 500581 w 642937"/>
                <a:gd name="connsiteY6" fmla="*/ 448978 h 642937"/>
                <a:gd name="connsiteX7" fmla="*/ 500581 w 642937"/>
                <a:gd name="connsiteY7" fmla="*/ 448978 h 642937"/>
                <a:gd name="connsiteX8" fmla="*/ 623453 w 642937"/>
                <a:gd name="connsiteY8" fmla="*/ 403258 h 642937"/>
                <a:gd name="connsiteX9" fmla="*/ 643456 w 642937"/>
                <a:gd name="connsiteY9" fmla="*/ 417545 h 642937"/>
                <a:gd name="connsiteX10" fmla="*/ 643456 w 642937"/>
                <a:gd name="connsiteY10" fmla="*/ 583280 h 642937"/>
                <a:gd name="connsiteX11" fmla="*/ 626311 w 642937"/>
                <a:gd name="connsiteY11" fmla="*/ 597568 h 642937"/>
                <a:gd name="connsiteX12" fmla="*/ 500581 w 642937"/>
                <a:gd name="connsiteY12" fmla="*/ 643288 h 642937"/>
                <a:gd name="connsiteX13" fmla="*/ 477115 w 642937"/>
                <a:gd name="connsiteY13" fmla="*/ 152556 h 642937"/>
                <a:gd name="connsiteX14" fmla="*/ 338372 w 642937"/>
                <a:gd name="connsiteY14" fmla="*/ 152556 h 642937"/>
                <a:gd name="connsiteX15" fmla="*/ 407744 w 642937"/>
                <a:gd name="connsiteY15" fmla="*/ 93856 h 642937"/>
                <a:gd name="connsiteX16" fmla="*/ 418416 w 642937"/>
                <a:gd name="connsiteY16" fmla="*/ 83183 h 642937"/>
                <a:gd name="connsiteX17" fmla="*/ 407744 w 642937"/>
                <a:gd name="connsiteY17" fmla="*/ 72510 h 642937"/>
                <a:gd name="connsiteX18" fmla="*/ 407746 w 642937"/>
                <a:gd name="connsiteY18" fmla="*/ 93856 h 642937"/>
                <a:gd name="connsiteX19" fmla="*/ 397074 w 642937"/>
                <a:gd name="connsiteY19" fmla="*/ 83183 h 642937"/>
                <a:gd name="connsiteX20" fmla="*/ 407746 w 642937"/>
                <a:gd name="connsiteY20" fmla="*/ 72510 h 642937"/>
                <a:gd name="connsiteX21" fmla="*/ 407744 w 642937"/>
                <a:gd name="connsiteY21" fmla="*/ 235268 h 642937"/>
                <a:gd name="connsiteX22" fmla="*/ 418416 w 642937"/>
                <a:gd name="connsiteY22" fmla="*/ 224596 h 642937"/>
                <a:gd name="connsiteX23" fmla="*/ 407744 w 642937"/>
                <a:gd name="connsiteY23" fmla="*/ 213923 h 642937"/>
                <a:gd name="connsiteX24" fmla="*/ 407746 w 642937"/>
                <a:gd name="connsiteY24" fmla="*/ 235268 h 642937"/>
                <a:gd name="connsiteX25" fmla="*/ 397074 w 642937"/>
                <a:gd name="connsiteY25" fmla="*/ 224596 h 642937"/>
                <a:gd name="connsiteX26" fmla="*/ 407746 w 642937"/>
                <a:gd name="connsiteY26" fmla="*/ 213923 h 642937"/>
                <a:gd name="connsiteX27" fmla="*/ 83067 w 642937"/>
                <a:gd name="connsiteY27" fmla="*/ 333797 h 642937"/>
                <a:gd name="connsiteX28" fmla="*/ 144435 w 642937"/>
                <a:gd name="connsiteY28" fmla="*/ 373820 h 642937"/>
                <a:gd name="connsiteX29" fmla="*/ 176453 w 642937"/>
                <a:gd name="connsiteY29" fmla="*/ 253753 h 642937"/>
                <a:gd name="connsiteX30" fmla="*/ 296521 w 642937"/>
                <a:gd name="connsiteY30" fmla="*/ 253753 h 642937"/>
                <a:gd name="connsiteX31" fmla="*/ 589163 w 642937"/>
                <a:gd name="connsiteY31" fmla="*/ 326105 h 642937"/>
                <a:gd name="connsiteX32" fmla="*/ 589163 w 642937"/>
                <a:gd name="connsiteY32" fmla="*/ 40355 h 642937"/>
                <a:gd name="connsiteX33" fmla="*/ 549159 w 642937"/>
                <a:gd name="connsiteY33" fmla="*/ 350 h 642937"/>
                <a:gd name="connsiteX34" fmla="*/ 40523 w 642937"/>
                <a:gd name="connsiteY34" fmla="*/ 350 h 642937"/>
                <a:gd name="connsiteX35" fmla="*/ 518 w 642937"/>
                <a:gd name="connsiteY35" fmla="*/ 40355 h 642937"/>
                <a:gd name="connsiteX36" fmla="*/ 518 w 642937"/>
                <a:gd name="connsiteY36" fmla="*/ 431833 h 642937"/>
                <a:gd name="connsiteX37" fmla="*/ 40523 w 642937"/>
                <a:gd name="connsiteY37" fmla="*/ 471838 h 642937"/>
                <a:gd name="connsiteX38" fmla="*/ 263407 w 642937"/>
                <a:gd name="connsiteY38" fmla="*/ 471838 h 642937"/>
                <a:gd name="connsiteX39" fmla="*/ 226260 w 642937"/>
                <a:gd name="connsiteY39" fmla="*/ 471838 h 642937"/>
                <a:gd name="connsiteX40" fmla="*/ 206258 w 642937"/>
                <a:gd name="connsiteY40" fmla="*/ 586138 h 642937"/>
                <a:gd name="connsiteX41" fmla="*/ 256263 w 642937"/>
                <a:gd name="connsiteY41" fmla="*/ 586138 h 642937"/>
                <a:gd name="connsiteX42" fmla="*/ 177683 w 642937"/>
                <a:gd name="connsiteY42" fmla="*/ 586138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37" h="642937">
                  <a:moveTo>
                    <a:pt x="500581" y="448978"/>
                  </a:moveTo>
                  <a:cubicBezTo>
                    <a:pt x="500581" y="448978"/>
                    <a:pt x="486293" y="408973"/>
                    <a:pt x="377708" y="403258"/>
                  </a:cubicBezTo>
                  <a:cubicBezTo>
                    <a:pt x="366278" y="403258"/>
                    <a:pt x="357706" y="408973"/>
                    <a:pt x="357706" y="417545"/>
                  </a:cubicBezTo>
                  <a:lnTo>
                    <a:pt x="357706" y="583280"/>
                  </a:lnTo>
                  <a:cubicBezTo>
                    <a:pt x="357706" y="591853"/>
                    <a:pt x="366278" y="597568"/>
                    <a:pt x="374851" y="597568"/>
                  </a:cubicBezTo>
                  <a:cubicBezTo>
                    <a:pt x="486293" y="600425"/>
                    <a:pt x="500581" y="643288"/>
                    <a:pt x="500581" y="643288"/>
                  </a:cubicBezTo>
                  <a:lnTo>
                    <a:pt x="500581" y="448978"/>
                  </a:lnTo>
                  <a:close/>
                  <a:moveTo>
                    <a:pt x="500581" y="448978"/>
                  </a:moveTo>
                  <a:cubicBezTo>
                    <a:pt x="500581" y="448978"/>
                    <a:pt x="514868" y="408973"/>
                    <a:pt x="623453" y="403258"/>
                  </a:cubicBezTo>
                  <a:cubicBezTo>
                    <a:pt x="634884" y="403258"/>
                    <a:pt x="643456" y="408973"/>
                    <a:pt x="643456" y="417545"/>
                  </a:cubicBezTo>
                  <a:lnTo>
                    <a:pt x="643456" y="583280"/>
                  </a:lnTo>
                  <a:cubicBezTo>
                    <a:pt x="643456" y="591853"/>
                    <a:pt x="634884" y="597568"/>
                    <a:pt x="626311" y="597568"/>
                  </a:cubicBezTo>
                  <a:cubicBezTo>
                    <a:pt x="514868" y="600425"/>
                    <a:pt x="500581" y="643288"/>
                    <a:pt x="500581" y="643288"/>
                  </a:cubicBezTo>
                  <a:moveTo>
                    <a:pt x="477115" y="152556"/>
                  </a:moveTo>
                  <a:lnTo>
                    <a:pt x="338372" y="152556"/>
                  </a:lnTo>
                  <a:moveTo>
                    <a:pt x="407744" y="93856"/>
                  </a:moveTo>
                  <a:cubicBezTo>
                    <a:pt x="413639" y="93856"/>
                    <a:pt x="418416" y="89077"/>
                    <a:pt x="418416" y="83183"/>
                  </a:cubicBezTo>
                  <a:cubicBezTo>
                    <a:pt x="418416" y="77289"/>
                    <a:pt x="413639" y="72510"/>
                    <a:pt x="407744" y="72510"/>
                  </a:cubicBezTo>
                  <a:moveTo>
                    <a:pt x="407746" y="93856"/>
                  </a:moveTo>
                  <a:cubicBezTo>
                    <a:pt x="401851" y="93856"/>
                    <a:pt x="397074" y="89077"/>
                    <a:pt x="397074" y="83183"/>
                  </a:cubicBezTo>
                  <a:cubicBezTo>
                    <a:pt x="397074" y="77289"/>
                    <a:pt x="401851" y="72510"/>
                    <a:pt x="407746" y="72510"/>
                  </a:cubicBezTo>
                  <a:moveTo>
                    <a:pt x="407744" y="235268"/>
                  </a:moveTo>
                  <a:cubicBezTo>
                    <a:pt x="413639" y="235268"/>
                    <a:pt x="418416" y="230490"/>
                    <a:pt x="418416" y="224596"/>
                  </a:cubicBezTo>
                  <a:cubicBezTo>
                    <a:pt x="418416" y="218701"/>
                    <a:pt x="413639" y="213923"/>
                    <a:pt x="407744" y="213923"/>
                  </a:cubicBezTo>
                  <a:moveTo>
                    <a:pt x="407746" y="235268"/>
                  </a:moveTo>
                  <a:cubicBezTo>
                    <a:pt x="401851" y="235268"/>
                    <a:pt x="397074" y="230490"/>
                    <a:pt x="397074" y="224596"/>
                  </a:cubicBezTo>
                  <a:cubicBezTo>
                    <a:pt x="397074" y="218701"/>
                    <a:pt x="401851" y="213923"/>
                    <a:pt x="407746" y="213923"/>
                  </a:cubicBezTo>
                  <a:moveTo>
                    <a:pt x="83067" y="333797"/>
                  </a:moveTo>
                  <a:lnTo>
                    <a:pt x="144435" y="373820"/>
                  </a:lnTo>
                  <a:lnTo>
                    <a:pt x="176453" y="253753"/>
                  </a:lnTo>
                  <a:lnTo>
                    <a:pt x="296521" y="253753"/>
                  </a:lnTo>
                  <a:moveTo>
                    <a:pt x="589163" y="326105"/>
                  </a:moveTo>
                  <a:lnTo>
                    <a:pt x="589163" y="40355"/>
                  </a:lnTo>
                  <a:cubicBezTo>
                    <a:pt x="589163" y="17495"/>
                    <a:pt x="572018" y="350"/>
                    <a:pt x="549159" y="350"/>
                  </a:cubicBezTo>
                  <a:lnTo>
                    <a:pt x="40523" y="350"/>
                  </a:lnTo>
                  <a:cubicBezTo>
                    <a:pt x="17663" y="350"/>
                    <a:pt x="518" y="17495"/>
                    <a:pt x="518" y="40355"/>
                  </a:cubicBezTo>
                  <a:lnTo>
                    <a:pt x="518" y="431833"/>
                  </a:lnTo>
                  <a:cubicBezTo>
                    <a:pt x="518" y="454692"/>
                    <a:pt x="17663" y="471838"/>
                    <a:pt x="40523" y="471838"/>
                  </a:cubicBezTo>
                  <a:lnTo>
                    <a:pt x="263407" y="471838"/>
                  </a:lnTo>
                  <a:moveTo>
                    <a:pt x="226260" y="471838"/>
                  </a:moveTo>
                  <a:lnTo>
                    <a:pt x="206258" y="586138"/>
                  </a:lnTo>
                  <a:moveTo>
                    <a:pt x="256263" y="586138"/>
                  </a:moveTo>
                  <a:lnTo>
                    <a:pt x="177683" y="586138"/>
                  </a:lnTo>
                </a:path>
              </a:pathLst>
            </a:custGeom>
            <a:noFill/>
            <a:ln w="19050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64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EA129-DD8E-9AF2-B640-F549C9B63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B1FE0A75-86F1-1E56-6607-2579FD143EED}"/>
              </a:ext>
            </a:extLst>
          </p:cNvPr>
          <p:cNvSpPr/>
          <p:nvPr/>
        </p:nvSpPr>
        <p:spPr>
          <a:xfrm>
            <a:off x="9525000" y="5257912"/>
            <a:ext cx="1025102" cy="114334"/>
          </a:xfrm>
          <a:custGeom>
            <a:avLst/>
            <a:gdLst>
              <a:gd name="connsiteX0" fmla="*/ 584569 w 1025102"/>
              <a:gd name="connsiteY0" fmla="*/ 112289 h 114334"/>
              <a:gd name="connsiteX1" fmla="*/ 588660 w 1025102"/>
              <a:gd name="connsiteY1" fmla="*/ 114633 h 114334"/>
              <a:gd name="connsiteX2" fmla="*/ 590131 w 1025102"/>
              <a:gd name="connsiteY2" fmla="*/ 113785 h 114334"/>
              <a:gd name="connsiteX3" fmla="*/ 639690 w 1025102"/>
              <a:gd name="connsiteY3" fmla="*/ 64817 h 114334"/>
              <a:gd name="connsiteX4" fmla="*/ 580797 w 1025102"/>
              <a:gd name="connsiteY4" fmla="*/ 98373 h 114334"/>
              <a:gd name="connsiteX5" fmla="*/ 584569 w 1025102"/>
              <a:gd name="connsiteY5" fmla="*/ 112289 h 114334"/>
              <a:gd name="connsiteX6" fmla="*/ 563461 w 1025102"/>
              <a:gd name="connsiteY6" fmla="*/ 847 h 114334"/>
              <a:gd name="connsiteX7" fmla="*/ 558919 w 1025102"/>
              <a:gd name="connsiteY7" fmla="*/ 2112 h 114334"/>
              <a:gd name="connsiteX8" fmla="*/ 558489 w 1025102"/>
              <a:gd name="connsiteY8" fmla="*/ 3752 h 114334"/>
              <a:gd name="connsiteX9" fmla="*/ 558489 w 1025102"/>
              <a:gd name="connsiteY9" fmla="*/ 33384 h 114334"/>
              <a:gd name="connsiteX10" fmla="*/ 589693 w 1025102"/>
              <a:gd name="connsiteY10" fmla="*/ 15592 h 114334"/>
              <a:gd name="connsiteX11" fmla="*/ 563461 w 1025102"/>
              <a:gd name="connsiteY11" fmla="*/ 847 h 114334"/>
              <a:gd name="connsiteX12" fmla="*/ 598970 w 1025102"/>
              <a:gd name="connsiteY12" fmla="*/ 20897 h 114334"/>
              <a:gd name="connsiteX13" fmla="*/ 558489 w 1025102"/>
              <a:gd name="connsiteY13" fmla="*/ 43957 h 114334"/>
              <a:gd name="connsiteX14" fmla="*/ 558489 w 1025102"/>
              <a:gd name="connsiteY14" fmla="*/ 67246 h 114334"/>
              <a:gd name="connsiteX15" fmla="*/ 619363 w 1025102"/>
              <a:gd name="connsiteY15" fmla="*/ 32537 h 114334"/>
              <a:gd name="connsiteX16" fmla="*/ 598970 w 1025102"/>
              <a:gd name="connsiteY16" fmla="*/ 20897 h 114334"/>
              <a:gd name="connsiteX17" fmla="*/ 643814 w 1025102"/>
              <a:gd name="connsiteY17" fmla="*/ 52358 h 114334"/>
              <a:gd name="connsiteX18" fmla="*/ 645071 w 1025102"/>
              <a:gd name="connsiteY18" fmla="*/ 47814 h 114334"/>
              <a:gd name="connsiteX19" fmla="*/ 643814 w 1025102"/>
              <a:gd name="connsiteY19" fmla="*/ 46557 h 114334"/>
              <a:gd name="connsiteX20" fmla="*/ 628650 w 1025102"/>
              <a:gd name="connsiteY20" fmla="*/ 37985 h 114334"/>
              <a:gd name="connsiteX21" fmla="*/ 558499 w 1025102"/>
              <a:gd name="connsiteY21" fmla="*/ 77980 h 114334"/>
              <a:gd name="connsiteX22" fmla="*/ 558499 w 1025102"/>
              <a:gd name="connsiteY22" fmla="*/ 94954 h 114334"/>
              <a:gd name="connsiteX23" fmla="*/ 561825 w 1025102"/>
              <a:gd name="connsiteY23" fmla="*/ 98295 h 114334"/>
              <a:gd name="connsiteX24" fmla="*/ 563480 w 1025102"/>
              <a:gd name="connsiteY24" fmla="*/ 97859 h 114334"/>
              <a:gd name="connsiteX25" fmla="*/ 643824 w 1025102"/>
              <a:gd name="connsiteY25" fmla="*/ 52358 h 114334"/>
              <a:gd name="connsiteX26" fmla="*/ 387011 w 1025102"/>
              <a:gd name="connsiteY26" fmla="*/ 14715 h 114334"/>
              <a:gd name="connsiteX27" fmla="*/ 394554 w 1025102"/>
              <a:gd name="connsiteY27" fmla="*/ 7257 h 114334"/>
              <a:gd name="connsiteX28" fmla="*/ 402098 w 1025102"/>
              <a:gd name="connsiteY28" fmla="*/ 14715 h 114334"/>
              <a:gd name="connsiteX29" fmla="*/ 394554 w 1025102"/>
              <a:gd name="connsiteY29" fmla="*/ 22173 h 114334"/>
              <a:gd name="connsiteX30" fmla="*/ 387011 w 1025102"/>
              <a:gd name="connsiteY30" fmla="*/ 14715 h 114334"/>
              <a:gd name="connsiteX31" fmla="*/ 950614 w 1025102"/>
              <a:gd name="connsiteY31" fmla="*/ 14715 h 114334"/>
              <a:gd name="connsiteX32" fmla="*/ 958158 w 1025102"/>
              <a:gd name="connsiteY32" fmla="*/ 7257 h 114334"/>
              <a:gd name="connsiteX33" fmla="*/ 965702 w 1025102"/>
              <a:gd name="connsiteY33" fmla="*/ 14715 h 114334"/>
              <a:gd name="connsiteX34" fmla="*/ 958158 w 1025102"/>
              <a:gd name="connsiteY34" fmla="*/ 22173 h 114334"/>
              <a:gd name="connsiteX35" fmla="*/ 950614 w 1025102"/>
              <a:gd name="connsiteY35" fmla="*/ 14715 h 114334"/>
              <a:gd name="connsiteX36" fmla="*/ 131931 w 1025102"/>
              <a:gd name="connsiteY36" fmla="*/ 87448 h 114334"/>
              <a:gd name="connsiteX37" fmla="*/ 119834 w 1025102"/>
              <a:gd name="connsiteY37" fmla="*/ 87448 h 114334"/>
              <a:gd name="connsiteX38" fmla="*/ 119834 w 1025102"/>
              <a:gd name="connsiteY38" fmla="*/ 82810 h 114334"/>
              <a:gd name="connsiteX39" fmla="*/ 101918 w 1025102"/>
              <a:gd name="connsiteY39" fmla="*/ 88610 h 114334"/>
              <a:gd name="connsiteX40" fmla="*/ 81563 w 1025102"/>
              <a:gd name="connsiteY40" fmla="*/ 68817 h 114334"/>
              <a:gd name="connsiteX41" fmla="*/ 99165 w 1025102"/>
              <a:gd name="connsiteY41" fmla="*/ 52368 h 114334"/>
              <a:gd name="connsiteX42" fmla="*/ 119834 w 1025102"/>
              <a:gd name="connsiteY42" fmla="*/ 49082 h 114334"/>
              <a:gd name="connsiteX43" fmla="*/ 109700 w 1025102"/>
              <a:gd name="connsiteY43" fmla="*/ 39499 h 114334"/>
              <a:gd name="connsiteX44" fmla="*/ 94736 w 1025102"/>
              <a:gd name="connsiteY44" fmla="*/ 49186 h 114334"/>
              <a:gd name="connsiteX45" fmla="*/ 84030 w 1025102"/>
              <a:gd name="connsiteY45" fmla="*/ 43424 h 114334"/>
              <a:gd name="connsiteX46" fmla="*/ 131931 w 1025102"/>
              <a:gd name="connsiteY46" fmla="*/ 47367 h 114334"/>
              <a:gd name="connsiteX47" fmla="*/ 131931 w 1025102"/>
              <a:gd name="connsiteY47" fmla="*/ 87439 h 114334"/>
              <a:gd name="connsiteX48" fmla="*/ 119834 w 1025102"/>
              <a:gd name="connsiteY48" fmla="*/ 60207 h 114334"/>
              <a:gd name="connsiteX49" fmla="*/ 112033 w 1025102"/>
              <a:gd name="connsiteY49" fmla="*/ 75351 h 114334"/>
              <a:gd name="connsiteX50" fmla="*/ 93907 w 1025102"/>
              <a:gd name="connsiteY50" fmla="*/ 71589 h 114334"/>
              <a:gd name="connsiteX51" fmla="*/ 102537 w 1025102"/>
              <a:gd name="connsiteY51" fmla="*/ 63036 h 114334"/>
              <a:gd name="connsiteX52" fmla="*/ 119834 w 1025102"/>
              <a:gd name="connsiteY52" fmla="*/ 60207 h 114334"/>
              <a:gd name="connsiteX53" fmla="*/ 811940 w 1025102"/>
              <a:gd name="connsiteY53" fmla="*/ 87448 h 114334"/>
              <a:gd name="connsiteX54" fmla="*/ 799843 w 1025102"/>
              <a:gd name="connsiteY54" fmla="*/ 87448 h 114334"/>
              <a:gd name="connsiteX55" fmla="*/ 799843 w 1025102"/>
              <a:gd name="connsiteY55" fmla="*/ 82810 h 114334"/>
              <a:gd name="connsiteX56" fmla="*/ 781927 w 1025102"/>
              <a:gd name="connsiteY56" fmla="*/ 88610 h 114334"/>
              <a:gd name="connsiteX57" fmla="*/ 761572 w 1025102"/>
              <a:gd name="connsiteY57" fmla="*/ 68817 h 114334"/>
              <a:gd name="connsiteX58" fmla="*/ 779174 w 1025102"/>
              <a:gd name="connsiteY58" fmla="*/ 52368 h 114334"/>
              <a:gd name="connsiteX59" fmla="*/ 799843 w 1025102"/>
              <a:gd name="connsiteY59" fmla="*/ 49082 h 114334"/>
              <a:gd name="connsiteX60" fmla="*/ 789709 w 1025102"/>
              <a:gd name="connsiteY60" fmla="*/ 39499 h 114334"/>
              <a:gd name="connsiteX61" fmla="*/ 774745 w 1025102"/>
              <a:gd name="connsiteY61" fmla="*/ 49186 h 114334"/>
              <a:gd name="connsiteX62" fmla="*/ 764039 w 1025102"/>
              <a:gd name="connsiteY62" fmla="*/ 43424 h 114334"/>
              <a:gd name="connsiteX63" fmla="*/ 811940 w 1025102"/>
              <a:gd name="connsiteY63" fmla="*/ 47367 h 114334"/>
              <a:gd name="connsiteX64" fmla="*/ 811940 w 1025102"/>
              <a:gd name="connsiteY64" fmla="*/ 87439 h 114334"/>
              <a:gd name="connsiteX65" fmla="*/ 799843 w 1025102"/>
              <a:gd name="connsiteY65" fmla="*/ 60207 h 114334"/>
              <a:gd name="connsiteX66" fmla="*/ 792033 w 1025102"/>
              <a:gd name="connsiteY66" fmla="*/ 75351 h 114334"/>
              <a:gd name="connsiteX67" fmla="*/ 773907 w 1025102"/>
              <a:gd name="connsiteY67" fmla="*/ 71589 h 114334"/>
              <a:gd name="connsiteX68" fmla="*/ 782536 w 1025102"/>
              <a:gd name="connsiteY68" fmla="*/ 63036 h 114334"/>
              <a:gd name="connsiteX69" fmla="*/ 799834 w 1025102"/>
              <a:gd name="connsiteY69" fmla="*/ 60207 h 114334"/>
              <a:gd name="connsiteX70" fmla="*/ 906637 w 1025102"/>
              <a:gd name="connsiteY70" fmla="*/ 87448 h 114334"/>
              <a:gd name="connsiteX71" fmla="*/ 894769 w 1025102"/>
              <a:gd name="connsiteY71" fmla="*/ 87448 h 114334"/>
              <a:gd name="connsiteX72" fmla="*/ 894769 w 1025102"/>
              <a:gd name="connsiteY72" fmla="*/ 6962 h 114334"/>
              <a:gd name="connsiteX73" fmla="*/ 906637 w 1025102"/>
              <a:gd name="connsiteY73" fmla="*/ 6962 h 114334"/>
              <a:gd name="connsiteX74" fmla="*/ 906637 w 1025102"/>
              <a:gd name="connsiteY74" fmla="*/ 53587 h 114334"/>
              <a:gd name="connsiteX75" fmla="*/ 932164 w 1025102"/>
              <a:gd name="connsiteY75" fmla="*/ 29212 h 114334"/>
              <a:gd name="connsiteX76" fmla="*/ 948719 w 1025102"/>
              <a:gd name="connsiteY76" fmla="*/ 29212 h 114334"/>
              <a:gd name="connsiteX77" fmla="*/ 923640 w 1025102"/>
              <a:gd name="connsiteY77" fmla="*/ 53358 h 114334"/>
              <a:gd name="connsiteX78" fmla="*/ 949500 w 1025102"/>
              <a:gd name="connsiteY78" fmla="*/ 87439 h 114334"/>
              <a:gd name="connsiteX79" fmla="*/ 934679 w 1025102"/>
              <a:gd name="connsiteY79" fmla="*/ 87439 h 114334"/>
              <a:gd name="connsiteX80" fmla="*/ 914896 w 1025102"/>
              <a:gd name="connsiteY80" fmla="*/ 61655 h 114334"/>
              <a:gd name="connsiteX81" fmla="*/ 906637 w 1025102"/>
              <a:gd name="connsiteY81" fmla="*/ 69694 h 114334"/>
              <a:gd name="connsiteX82" fmla="*/ 906637 w 1025102"/>
              <a:gd name="connsiteY82" fmla="*/ 87439 h 114334"/>
              <a:gd name="connsiteX83" fmla="*/ 964292 w 1025102"/>
              <a:gd name="connsiteY83" fmla="*/ 29212 h 114334"/>
              <a:gd name="connsiteX84" fmla="*/ 952338 w 1025102"/>
              <a:gd name="connsiteY84" fmla="*/ 29212 h 114334"/>
              <a:gd name="connsiteX85" fmla="*/ 952338 w 1025102"/>
              <a:gd name="connsiteY85" fmla="*/ 87439 h 114334"/>
              <a:gd name="connsiteX86" fmla="*/ 964292 w 1025102"/>
              <a:gd name="connsiteY86" fmla="*/ 87439 h 114334"/>
              <a:gd name="connsiteX87" fmla="*/ 964292 w 1025102"/>
              <a:gd name="connsiteY87" fmla="*/ 29212 h 114334"/>
              <a:gd name="connsiteX88" fmla="*/ 400412 w 1025102"/>
              <a:gd name="connsiteY88" fmla="*/ 29212 h 114334"/>
              <a:gd name="connsiteX89" fmla="*/ 388458 w 1025102"/>
              <a:gd name="connsiteY89" fmla="*/ 29212 h 114334"/>
              <a:gd name="connsiteX90" fmla="*/ 388458 w 1025102"/>
              <a:gd name="connsiteY90" fmla="*/ 87439 h 114334"/>
              <a:gd name="connsiteX91" fmla="*/ 400412 w 1025102"/>
              <a:gd name="connsiteY91" fmla="*/ 87439 h 114334"/>
              <a:gd name="connsiteX92" fmla="*/ 400412 w 1025102"/>
              <a:gd name="connsiteY92" fmla="*/ 29212 h 114334"/>
              <a:gd name="connsiteX93" fmla="*/ 453600 w 1025102"/>
              <a:gd name="connsiteY93" fmla="*/ 87439 h 114334"/>
              <a:gd name="connsiteX94" fmla="*/ 453600 w 1025102"/>
              <a:gd name="connsiteY94" fmla="*/ 6943 h 114334"/>
              <a:gd name="connsiteX95" fmla="*/ 465554 w 1025102"/>
              <a:gd name="connsiteY95" fmla="*/ 6943 h 114334"/>
              <a:gd name="connsiteX96" fmla="*/ 465554 w 1025102"/>
              <a:gd name="connsiteY96" fmla="*/ 32613 h 114334"/>
              <a:gd name="connsiteX97" fmla="*/ 479555 w 1025102"/>
              <a:gd name="connsiteY97" fmla="*/ 27993 h 114334"/>
              <a:gd name="connsiteX98" fmla="*/ 502958 w 1025102"/>
              <a:gd name="connsiteY98" fmla="*/ 51310 h 114334"/>
              <a:gd name="connsiteX99" fmla="*/ 502958 w 1025102"/>
              <a:gd name="connsiteY99" fmla="*/ 87429 h 114334"/>
              <a:gd name="connsiteX100" fmla="*/ 490862 w 1025102"/>
              <a:gd name="connsiteY100" fmla="*/ 87429 h 114334"/>
              <a:gd name="connsiteX101" fmla="*/ 490862 w 1025102"/>
              <a:gd name="connsiteY101" fmla="*/ 52377 h 114334"/>
              <a:gd name="connsiteX102" fmla="*/ 478336 w 1025102"/>
              <a:gd name="connsiteY102" fmla="*/ 39623 h 114334"/>
              <a:gd name="connsiteX103" fmla="*/ 465554 w 1025102"/>
              <a:gd name="connsiteY103" fmla="*/ 52377 h 114334"/>
              <a:gd name="connsiteX104" fmla="*/ 465554 w 1025102"/>
              <a:gd name="connsiteY104" fmla="*/ 87439 h 114334"/>
              <a:gd name="connsiteX105" fmla="*/ 453600 w 1025102"/>
              <a:gd name="connsiteY105" fmla="*/ 87439 h 114334"/>
              <a:gd name="connsiteX106" fmla="*/ 408261 w 1025102"/>
              <a:gd name="connsiteY106" fmla="*/ 40823 h 114334"/>
              <a:gd name="connsiteX107" fmla="*/ 408261 w 1025102"/>
              <a:gd name="connsiteY107" fmla="*/ 29250 h 114334"/>
              <a:gd name="connsiteX108" fmla="*/ 414176 w 1025102"/>
              <a:gd name="connsiteY108" fmla="*/ 29250 h 114334"/>
              <a:gd name="connsiteX109" fmla="*/ 418462 w 1025102"/>
              <a:gd name="connsiteY109" fmla="*/ 24964 h 114334"/>
              <a:gd name="connsiteX110" fmla="*/ 418462 w 1025102"/>
              <a:gd name="connsiteY110" fmla="*/ 16820 h 114334"/>
              <a:gd name="connsiteX111" fmla="*/ 430378 w 1025102"/>
              <a:gd name="connsiteY111" fmla="*/ 16820 h 114334"/>
              <a:gd name="connsiteX112" fmla="*/ 430378 w 1025102"/>
              <a:gd name="connsiteY112" fmla="*/ 29250 h 114334"/>
              <a:gd name="connsiteX113" fmla="*/ 442846 w 1025102"/>
              <a:gd name="connsiteY113" fmla="*/ 29250 h 114334"/>
              <a:gd name="connsiteX114" fmla="*/ 442846 w 1025102"/>
              <a:gd name="connsiteY114" fmla="*/ 40823 h 114334"/>
              <a:gd name="connsiteX115" fmla="*/ 430378 w 1025102"/>
              <a:gd name="connsiteY115" fmla="*/ 40823 h 114334"/>
              <a:gd name="connsiteX116" fmla="*/ 430378 w 1025102"/>
              <a:gd name="connsiteY116" fmla="*/ 70437 h 114334"/>
              <a:gd name="connsiteX117" fmla="*/ 436550 w 1025102"/>
              <a:gd name="connsiteY117" fmla="*/ 76761 h 114334"/>
              <a:gd name="connsiteX118" fmla="*/ 443560 w 1025102"/>
              <a:gd name="connsiteY118" fmla="*/ 76094 h 114334"/>
              <a:gd name="connsiteX119" fmla="*/ 443560 w 1025102"/>
              <a:gd name="connsiteY119" fmla="*/ 86924 h 114334"/>
              <a:gd name="connsiteX120" fmla="*/ 435398 w 1025102"/>
              <a:gd name="connsiteY120" fmla="*/ 88001 h 114334"/>
              <a:gd name="connsiteX121" fmla="*/ 418472 w 1025102"/>
              <a:gd name="connsiteY121" fmla="*/ 70970 h 114334"/>
              <a:gd name="connsiteX122" fmla="*/ 418472 w 1025102"/>
              <a:gd name="connsiteY122" fmla="*/ 40823 h 114334"/>
              <a:gd name="connsiteX123" fmla="*/ 408270 w 1025102"/>
              <a:gd name="connsiteY123" fmla="*/ 40823 h 114334"/>
              <a:gd name="connsiteX124" fmla="*/ 310677 w 1025102"/>
              <a:gd name="connsiteY124" fmla="*/ 29250 h 114334"/>
              <a:gd name="connsiteX125" fmla="*/ 297399 w 1025102"/>
              <a:gd name="connsiteY125" fmla="*/ 29250 h 114334"/>
              <a:gd name="connsiteX126" fmla="*/ 318269 w 1025102"/>
              <a:gd name="connsiteY126" fmla="*/ 87410 h 114334"/>
              <a:gd name="connsiteX127" fmla="*/ 328984 w 1025102"/>
              <a:gd name="connsiteY127" fmla="*/ 87410 h 114334"/>
              <a:gd name="connsiteX128" fmla="*/ 340738 w 1025102"/>
              <a:gd name="connsiteY128" fmla="*/ 50091 h 114334"/>
              <a:gd name="connsiteX129" fmla="*/ 352530 w 1025102"/>
              <a:gd name="connsiteY129" fmla="*/ 87410 h 114334"/>
              <a:gd name="connsiteX130" fmla="*/ 363284 w 1025102"/>
              <a:gd name="connsiteY130" fmla="*/ 87410 h 114334"/>
              <a:gd name="connsiteX131" fmla="*/ 384124 w 1025102"/>
              <a:gd name="connsiteY131" fmla="*/ 29250 h 114334"/>
              <a:gd name="connsiteX132" fmla="*/ 370951 w 1025102"/>
              <a:gd name="connsiteY132" fmla="*/ 29250 h 114334"/>
              <a:gd name="connsiteX133" fmla="*/ 358007 w 1025102"/>
              <a:gd name="connsiteY133" fmla="*/ 66684 h 114334"/>
              <a:gd name="connsiteX134" fmla="*/ 346044 w 1025102"/>
              <a:gd name="connsiteY134" fmla="*/ 29250 h 114334"/>
              <a:gd name="connsiteX135" fmla="*/ 335337 w 1025102"/>
              <a:gd name="connsiteY135" fmla="*/ 29250 h 114334"/>
              <a:gd name="connsiteX136" fmla="*/ 323507 w 1025102"/>
              <a:gd name="connsiteY136" fmla="*/ 66941 h 114334"/>
              <a:gd name="connsiteX137" fmla="*/ 310668 w 1025102"/>
              <a:gd name="connsiteY137" fmla="*/ 29250 h 114334"/>
              <a:gd name="connsiteX138" fmla="*/ 212417 w 1025102"/>
              <a:gd name="connsiteY138" fmla="*/ 58797 h 114334"/>
              <a:gd name="connsiteX139" fmla="*/ 243116 w 1025102"/>
              <a:gd name="connsiteY139" fmla="*/ 88601 h 114334"/>
              <a:gd name="connsiteX140" fmla="*/ 269158 w 1025102"/>
              <a:gd name="connsiteY140" fmla="*/ 72227 h 114334"/>
              <a:gd name="connsiteX141" fmla="*/ 259661 w 1025102"/>
              <a:gd name="connsiteY141" fmla="*/ 66979 h 114334"/>
              <a:gd name="connsiteX142" fmla="*/ 243107 w 1025102"/>
              <a:gd name="connsiteY142" fmla="*/ 77399 h 114334"/>
              <a:gd name="connsiteX143" fmla="*/ 225095 w 1025102"/>
              <a:gd name="connsiteY143" fmla="*/ 62921 h 114334"/>
              <a:gd name="connsiteX144" fmla="*/ 269148 w 1025102"/>
              <a:gd name="connsiteY144" fmla="*/ 62921 h 114334"/>
              <a:gd name="connsiteX145" fmla="*/ 268862 w 1025102"/>
              <a:gd name="connsiteY145" fmla="*/ 48072 h 114334"/>
              <a:gd name="connsiteX146" fmla="*/ 241821 w 1025102"/>
              <a:gd name="connsiteY146" fmla="*/ 28050 h 114334"/>
              <a:gd name="connsiteX147" fmla="*/ 212408 w 1025102"/>
              <a:gd name="connsiteY147" fmla="*/ 58787 h 114334"/>
              <a:gd name="connsiteX148" fmla="*/ 225400 w 1025102"/>
              <a:gd name="connsiteY148" fmla="*/ 51653 h 114334"/>
              <a:gd name="connsiteX149" fmla="*/ 257290 w 1025102"/>
              <a:gd name="connsiteY149" fmla="*/ 51653 h 114334"/>
              <a:gd name="connsiteX150" fmla="*/ 241831 w 1025102"/>
              <a:gd name="connsiteY150" fmla="*/ 39261 h 114334"/>
              <a:gd name="connsiteX151" fmla="*/ 225400 w 1025102"/>
              <a:gd name="connsiteY151" fmla="*/ 51653 h 114334"/>
              <a:gd name="connsiteX152" fmla="*/ 141980 w 1025102"/>
              <a:gd name="connsiteY152" fmla="*/ 58797 h 114334"/>
              <a:gd name="connsiteX153" fmla="*/ 171936 w 1025102"/>
              <a:gd name="connsiteY153" fmla="*/ 88639 h 114334"/>
              <a:gd name="connsiteX154" fmla="*/ 190615 w 1025102"/>
              <a:gd name="connsiteY154" fmla="*/ 82238 h 114334"/>
              <a:gd name="connsiteX155" fmla="*/ 190615 w 1025102"/>
              <a:gd name="connsiteY155" fmla="*/ 87448 h 114334"/>
              <a:gd name="connsiteX156" fmla="*/ 202445 w 1025102"/>
              <a:gd name="connsiteY156" fmla="*/ 87448 h 114334"/>
              <a:gd name="connsiteX157" fmla="*/ 202445 w 1025102"/>
              <a:gd name="connsiteY157" fmla="*/ 7000 h 114334"/>
              <a:gd name="connsiteX158" fmla="*/ 190462 w 1025102"/>
              <a:gd name="connsiteY158" fmla="*/ 7000 h 114334"/>
              <a:gd name="connsiteX159" fmla="*/ 190462 w 1025102"/>
              <a:gd name="connsiteY159" fmla="*/ 34508 h 114334"/>
              <a:gd name="connsiteX160" fmla="*/ 172079 w 1025102"/>
              <a:gd name="connsiteY160" fmla="*/ 28031 h 114334"/>
              <a:gd name="connsiteX161" fmla="*/ 141980 w 1025102"/>
              <a:gd name="connsiteY161" fmla="*/ 58797 h 114334"/>
              <a:gd name="connsiteX162" fmla="*/ 154448 w 1025102"/>
              <a:gd name="connsiteY162" fmla="*/ 58035 h 114334"/>
              <a:gd name="connsiteX163" fmla="*/ 171936 w 1025102"/>
              <a:gd name="connsiteY163" fmla="*/ 76875 h 114334"/>
              <a:gd name="connsiteX164" fmla="*/ 190407 w 1025102"/>
              <a:gd name="connsiteY164" fmla="*/ 59551 h 114334"/>
              <a:gd name="connsiteX165" fmla="*/ 190415 w 1025102"/>
              <a:gd name="connsiteY165" fmla="*/ 58740 h 114334"/>
              <a:gd name="connsiteX166" fmla="*/ 171631 w 1025102"/>
              <a:gd name="connsiteY166" fmla="*/ 39785 h 114334"/>
              <a:gd name="connsiteX167" fmla="*/ 154439 w 1025102"/>
              <a:gd name="connsiteY167" fmla="*/ 58035 h 114334"/>
              <a:gd name="connsiteX168" fmla="*/ 884854 w 1025102"/>
              <a:gd name="connsiteY168" fmla="*/ 57768 h 114334"/>
              <a:gd name="connsiteX169" fmla="*/ 854898 w 1025102"/>
              <a:gd name="connsiteY169" fmla="*/ 27926 h 114334"/>
              <a:gd name="connsiteX170" fmla="*/ 836219 w 1025102"/>
              <a:gd name="connsiteY170" fmla="*/ 34327 h 114334"/>
              <a:gd name="connsiteX171" fmla="*/ 836219 w 1025102"/>
              <a:gd name="connsiteY171" fmla="*/ 29117 h 114334"/>
              <a:gd name="connsiteX172" fmla="*/ 824389 w 1025102"/>
              <a:gd name="connsiteY172" fmla="*/ 29117 h 114334"/>
              <a:gd name="connsiteX173" fmla="*/ 824389 w 1025102"/>
              <a:gd name="connsiteY173" fmla="*/ 107413 h 114334"/>
              <a:gd name="connsiteX174" fmla="*/ 836372 w 1025102"/>
              <a:gd name="connsiteY174" fmla="*/ 107413 h 114334"/>
              <a:gd name="connsiteX175" fmla="*/ 836372 w 1025102"/>
              <a:gd name="connsiteY175" fmla="*/ 82057 h 114334"/>
              <a:gd name="connsiteX176" fmla="*/ 854755 w 1025102"/>
              <a:gd name="connsiteY176" fmla="*/ 88534 h 114334"/>
              <a:gd name="connsiteX177" fmla="*/ 884854 w 1025102"/>
              <a:gd name="connsiteY177" fmla="*/ 57768 h 114334"/>
              <a:gd name="connsiteX178" fmla="*/ 872386 w 1025102"/>
              <a:gd name="connsiteY178" fmla="*/ 58530 h 114334"/>
              <a:gd name="connsiteX179" fmla="*/ 854898 w 1025102"/>
              <a:gd name="connsiteY179" fmla="*/ 39690 h 114334"/>
              <a:gd name="connsiteX180" fmla="*/ 836427 w 1025102"/>
              <a:gd name="connsiteY180" fmla="*/ 57015 h 114334"/>
              <a:gd name="connsiteX181" fmla="*/ 836419 w 1025102"/>
              <a:gd name="connsiteY181" fmla="*/ 57825 h 114334"/>
              <a:gd name="connsiteX182" fmla="*/ 855202 w 1025102"/>
              <a:gd name="connsiteY182" fmla="*/ 76780 h 114334"/>
              <a:gd name="connsiteX183" fmla="*/ 872386 w 1025102"/>
              <a:gd name="connsiteY183" fmla="*/ 58530 h 114334"/>
              <a:gd name="connsiteX184" fmla="*/ 976599 w 1025102"/>
              <a:gd name="connsiteY184" fmla="*/ 87677 h 114334"/>
              <a:gd name="connsiteX185" fmla="*/ 976599 w 1025102"/>
              <a:gd name="connsiteY185" fmla="*/ 29222 h 114334"/>
              <a:gd name="connsiteX186" fmla="*/ 988543 w 1025102"/>
              <a:gd name="connsiteY186" fmla="*/ 29222 h 114334"/>
              <a:gd name="connsiteX187" fmla="*/ 988543 w 1025102"/>
              <a:gd name="connsiteY187" fmla="*/ 32860 h 114334"/>
              <a:gd name="connsiteX188" fmla="*/ 1002545 w 1025102"/>
              <a:gd name="connsiteY188" fmla="*/ 28241 h 114334"/>
              <a:gd name="connsiteX189" fmla="*/ 1025948 w 1025102"/>
              <a:gd name="connsiteY189" fmla="*/ 51558 h 114334"/>
              <a:gd name="connsiteX190" fmla="*/ 1025948 w 1025102"/>
              <a:gd name="connsiteY190" fmla="*/ 87677 h 114334"/>
              <a:gd name="connsiteX191" fmla="*/ 1013851 w 1025102"/>
              <a:gd name="connsiteY191" fmla="*/ 87677 h 114334"/>
              <a:gd name="connsiteX192" fmla="*/ 1013851 w 1025102"/>
              <a:gd name="connsiteY192" fmla="*/ 52615 h 114334"/>
              <a:gd name="connsiteX193" fmla="*/ 1001325 w 1025102"/>
              <a:gd name="connsiteY193" fmla="*/ 39861 h 114334"/>
              <a:gd name="connsiteX194" fmla="*/ 988543 w 1025102"/>
              <a:gd name="connsiteY194" fmla="*/ 52615 h 114334"/>
              <a:gd name="connsiteX195" fmla="*/ 988543 w 1025102"/>
              <a:gd name="connsiteY195" fmla="*/ 87677 h 114334"/>
              <a:gd name="connsiteX196" fmla="*/ 976599 w 1025102"/>
              <a:gd name="connsiteY196" fmla="*/ 87677 h 114334"/>
              <a:gd name="connsiteX197" fmla="*/ 687200 w 1025102"/>
              <a:gd name="connsiteY197" fmla="*/ 87477 h 114334"/>
              <a:gd name="connsiteX198" fmla="*/ 687200 w 1025102"/>
              <a:gd name="connsiteY198" fmla="*/ 8153 h 114334"/>
              <a:gd name="connsiteX199" fmla="*/ 697526 w 1025102"/>
              <a:gd name="connsiteY199" fmla="*/ 8153 h 114334"/>
              <a:gd name="connsiteX200" fmla="*/ 737673 w 1025102"/>
              <a:gd name="connsiteY200" fmla="*/ 63179 h 114334"/>
              <a:gd name="connsiteX201" fmla="*/ 737673 w 1025102"/>
              <a:gd name="connsiteY201" fmla="*/ 8153 h 114334"/>
              <a:gd name="connsiteX202" fmla="*/ 750246 w 1025102"/>
              <a:gd name="connsiteY202" fmla="*/ 8153 h 114334"/>
              <a:gd name="connsiteX203" fmla="*/ 750246 w 1025102"/>
              <a:gd name="connsiteY203" fmla="*/ 87477 h 114334"/>
              <a:gd name="connsiteX204" fmla="*/ 739826 w 1025102"/>
              <a:gd name="connsiteY204" fmla="*/ 87477 h 114334"/>
              <a:gd name="connsiteX205" fmla="*/ 699754 w 1025102"/>
              <a:gd name="connsiteY205" fmla="*/ 32270 h 114334"/>
              <a:gd name="connsiteX206" fmla="*/ 699754 w 1025102"/>
              <a:gd name="connsiteY206" fmla="*/ 87477 h 114334"/>
              <a:gd name="connsiteX207" fmla="*/ 687191 w 1025102"/>
              <a:gd name="connsiteY207" fmla="*/ 87477 h 114334"/>
              <a:gd name="connsiteX208" fmla="*/ 12659 w 1025102"/>
              <a:gd name="connsiteY208" fmla="*/ 87448 h 114334"/>
              <a:gd name="connsiteX209" fmla="*/ 848 w 1025102"/>
              <a:gd name="connsiteY209" fmla="*/ 87448 h 114334"/>
              <a:gd name="connsiteX210" fmla="*/ 848 w 1025102"/>
              <a:gd name="connsiteY210" fmla="*/ 13420 h 114334"/>
              <a:gd name="connsiteX211" fmla="*/ 10506 w 1025102"/>
              <a:gd name="connsiteY211" fmla="*/ 13420 h 114334"/>
              <a:gd name="connsiteX212" fmla="*/ 35881 w 1025102"/>
              <a:gd name="connsiteY212" fmla="*/ 47681 h 114334"/>
              <a:gd name="connsiteX213" fmla="*/ 61160 w 1025102"/>
              <a:gd name="connsiteY213" fmla="*/ 13468 h 114334"/>
              <a:gd name="connsiteX214" fmla="*/ 70971 w 1025102"/>
              <a:gd name="connsiteY214" fmla="*/ 13468 h 114334"/>
              <a:gd name="connsiteX215" fmla="*/ 70971 w 1025102"/>
              <a:gd name="connsiteY215" fmla="*/ 87439 h 114334"/>
              <a:gd name="connsiteX216" fmla="*/ 59008 w 1025102"/>
              <a:gd name="connsiteY216" fmla="*/ 87439 h 114334"/>
              <a:gd name="connsiteX217" fmla="*/ 59008 w 1025102"/>
              <a:gd name="connsiteY217" fmla="*/ 36137 h 114334"/>
              <a:gd name="connsiteX218" fmla="*/ 35881 w 1025102"/>
              <a:gd name="connsiteY218" fmla="*/ 67627 h 114334"/>
              <a:gd name="connsiteX219" fmla="*/ 12659 w 1025102"/>
              <a:gd name="connsiteY219" fmla="*/ 35947 h 114334"/>
              <a:gd name="connsiteX220" fmla="*/ 12659 w 1025102"/>
              <a:gd name="connsiteY220" fmla="*/ 87448 h 1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25102" h="114334">
                <a:moveTo>
                  <a:pt x="584569" y="112289"/>
                </a:moveTo>
                <a:cubicBezTo>
                  <a:pt x="585051" y="114066"/>
                  <a:pt x="586883" y="115115"/>
                  <a:pt x="588660" y="114633"/>
                </a:cubicBezTo>
                <a:cubicBezTo>
                  <a:pt x="589215" y="114482"/>
                  <a:pt x="589722" y="114190"/>
                  <a:pt x="590131" y="113785"/>
                </a:cubicBezTo>
                <a:lnTo>
                  <a:pt x="639690" y="64817"/>
                </a:lnTo>
                <a:lnTo>
                  <a:pt x="580797" y="98373"/>
                </a:lnTo>
                <a:lnTo>
                  <a:pt x="584569" y="112289"/>
                </a:lnTo>
                <a:close/>
                <a:moveTo>
                  <a:pt x="563461" y="847"/>
                </a:moveTo>
                <a:cubicBezTo>
                  <a:pt x="561858" y="-58"/>
                  <a:pt x="559824" y="509"/>
                  <a:pt x="558919" y="2112"/>
                </a:cubicBezTo>
                <a:cubicBezTo>
                  <a:pt x="558637" y="2612"/>
                  <a:pt x="558489" y="3177"/>
                  <a:pt x="558489" y="3752"/>
                </a:cubicBezTo>
                <a:lnTo>
                  <a:pt x="558489" y="33384"/>
                </a:lnTo>
                <a:lnTo>
                  <a:pt x="589693" y="15592"/>
                </a:lnTo>
                <a:lnTo>
                  <a:pt x="563461" y="847"/>
                </a:lnTo>
                <a:close/>
                <a:moveTo>
                  <a:pt x="598970" y="20897"/>
                </a:moveTo>
                <a:lnTo>
                  <a:pt x="558489" y="43957"/>
                </a:lnTo>
                <a:lnTo>
                  <a:pt x="558489" y="67246"/>
                </a:lnTo>
                <a:lnTo>
                  <a:pt x="619363" y="32537"/>
                </a:lnTo>
                <a:lnTo>
                  <a:pt x="598970" y="20897"/>
                </a:lnTo>
                <a:close/>
                <a:moveTo>
                  <a:pt x="643814" y="52358"/>
                </a:moveTo>
                <a:cubicBezTo>
                  <a:pt x="645416" y="51450"/>
                  <a:pt x="645979" y="49416"/>
                  <a:pt x="645071" y="47814"/>
                </a:cubicBezTo>
                <a:cubicBezTo>
                  <a:pt x="644773" y="47289"/>
                  <a:pt x="644339" y="46855"/>
                  <a:pt x="643814" y="46557"/>
                </a:cubicBezTo>
                <a:lnTo>
                  <a:pt x="628650" y="37985"/>
                </a:lnTo>
                <a:lnTo>
                  <a:pt x="558499" y="77980"/>
                </a:lnTo>
                <a:lnTo>
                  <a:pt x="558499" y="94954"/>
                </a:lnTo>
                <a:cubicBezTo>
                  <a:pt x="558495" y="96795"/>
                  <a:pt x="559984" y="98291"/>
                  <a:pt x="561825" y="98295"/>
                </a:cubicBezTo>
                <a:cubicBezTo>
                  <a:pt x="562406" y="98296"/>
                  <a:pt x="562976" y="98146"/>
                  <a:pt x="563480" y="97859"/>
                </a:cubicBezTo>
                <a:lnTo>
                  <a:pt x="643824" y="52358"/>
                </a:lnTo>
                <a:close/>
                <a:moveTo>
                  <a:pt x="387011" y="14715"/>
                </a:moveTo>
                <a:cubicBezTo>
                  <a:pt x="387011" y="10591"/>
                  <a:pt x="390392" y="7257"/>
                  <a:pt x="394554" y="7257"/>
                </a:cubicBezTo>
                <a:cubicBezTo>
                  <a:pt x="398717" y="7257"/>
                  <a:pt x="402098" y="10591"/>
                  <a:pt x="402098" y="14715"/>
                </a:cubicBezTo>
                <a:cubicBezTo>
                  <a:pt x="402098" y="18840"/>
                  <a:pt x="398717" y="22173"/>
                  <a:pt x="394554" y="22173"/>
                </a:cubicBezTo>
                <a:cubicBezTo>
                  <a:pt x="390392" y="22173"/>
                  <a:pt x="387011" y="18840"/>
                  <a:pt x="387011" y="14715"/>
                </a:cubicBezTo>
                <a:close/>
                <a:moveTo>
                  <a:pt x="950614" y="14715"/>
                </a:moveTo>
                <a:cubicBezTo>
                  <a:pt x="950614" y="10591"/>
                  <a:pt x="953996" y="7257"/>
                  <a:pt x="958158" y="7257"/>
                </a:cubicBezTo>
                <a:cubicBezTo>
                  <a:pt x="962321" y="7257"/>
                  <a:pt x="965702" y="10591"/>
                  <a:pt x="965702" y="14715"/>
                </a:cubicBezTo>
                <a:cubicBezTo>
                  <a:pt x="965702" y="18840"/>
                  <a:pt x="962321" y="22173"/>
                  <a:pt x="958158" y="22173"/>
                </a:cubicBezTo>
                <a:cubicBezTo>
                  <a:pt x="953996" y="22173"/>
                  <a:pt x="950614" y="18840"/>
                  <a:pt x="950614" y="14715"/>
                </a:cubicBezTo>
                <a:close/>
                <a:moveTo>
                  <a:pt x="131931" y="87448"/>
                </a:moveTo>
                <a:lnTo>
                  <a:pt x="119834" y="87448"/>
                </a:lnTo>
                <a:lnTo>
                  <a:pt x="119834" y="82810"/>
                </a:lnTo>
                <a:cubicBezTo>
                  <a:pt x="117205" y="84724"/>
                  <a:pt x="111605" y="88610"/>
                  <a:pt x="101918" y="88610"/>
                </a:cubicBezTo>
                <a:cubicBezTo>
                  <a:pt x="90469" y="88610"/>
                  <a:pt x="80258" y="81047"/>
                  <a:pt x="81563" y="68817"/>
                </a:cubicBezTo>
                <a:cubicBezTo>
                  <a:pt x="82687" y="58283"/>
                  <a:pt x="92545" y="53730"/>
                  <a:pt x="99165" y="52368"/>
                </a:cubicBezTo>
                <a:lnTo>
                  <a:pt x="119834" y="49082"/>
                </a:lnTo>
                <a:cubicBezTo>
                  <a:pt x="119834" y="43948"/>
                  <a:pt x="117072" y="39976"/>
                  <a:pt x="109700" y="39499"/>
                </a:cubicBezTo>
                <a:cubicBezTo>
                  <a:pt x="102327" y="39023"/>
                  <a:pt x="98174" y="42404"/>
                  <a:pt x="94736" y="49186"/>
                </a:cubicBezTo>
                <a:lnTo>
                  <a:pt x="84030" y="43424"/>
                </a:lnTo>
                <a:cubicBezTo>
                  <a:pt x="95631" y="18363"/>
                  <a:pt x="131931" y="26622"/>
                  <a:pt x="131931" y="47367"/>
                </a:cubicBezTo>
                <a:lnTo>
                  <a:pt x="131931" y="87439"/>
                </a:lnTo>
                <a:close/>
                <a:moveTo>
                  <a:pt x="119834" y="60207"/>
                </a:moveTo>
                <a:cubicBezTo>
                  <a:pt x="119891" y="63979"/>
                  <a:pt x="119244" y="70799"/>
                  <a:pt x="112033" y="75351"/>
                </a:cubicBezTo>
                <a:cubicBezTo>
                  <a:pt x="106442" y="78876"/>
                  <a:pt x="94498" y="78199"/>
                  <a:pt x="93907" y="71589"/>
                </a:cubicBezTo>
                <a:cubicBezTo>
                  <a:pt x="93441" y="66303"/>
                  <a:pt x="98298" y="64055"/>
                  <a:pt x="102537" y="63036"/>
                </a:cubicBezTo>
                <a:lnTo>
                  <a:pt x="119834" y="60207"/>
                </a:lnTo>
                <a:close/>
                <a:moveTo>
                  <a:pt x="811940" y="87448"/>
                </a:moveTo>
                <a:lnTo>
                  <a:pt x="799843" y="87448"/>
                </a:lnTo>
                <a:lnTo>
                  <a:pt x="799843" y="82810"/>
                </a:lnTo>
                <a:cubicBezTo>
                  <a:pt x="797214" y="84724"/>
                  <a:pt x="791613" y="88610"/>
                  <a:pt x="781927" y="88610"/>
                </a:cubicBezTo>
                <a:cubicBezTo>
                  <a:pt x="770478" y="88610"/>
                  <a:pt x="760267" y="81047"/>
                  <a:pt x="761572" y="68817"/>
                </a:cubicBezTo>
                <a:cubicBezTo>
                  <a:pt x="762696" y="58283"/>
                  <a:pt x="772554" y="53730"/>
                  <a:pt x="779174" y="52368"/>
                </a:cubicBezTo>
                <a:lnTo>
                  <a:pt x="799843" y="49082"/>
                </a:lnTo>
                <a:cubicBezTo>
                  <a:pt x="799843" y="43948"/>
                  <a:pt x="797081" y="39976"/>
                  <a:pt x="789709" y="39499"/>
                </a:cubicBezTo>
                <a:cubicBezTo>
                  <a:pt x="782336" y="39023"/>
                  <a:pt x="778183" y="42404"/>
                  <a:pt x="774745" y="49186"/>
                </a:cubicBezTo>
                <a:lnTo>
                  <a:pt x="764039" y="43424"/>
                </a:lnTo>
                <a:cubicBezTo>
                  <a:pt x="775640" y="18363"/>
                  <a:pt x="811940" y="26622"/>
                  <a:pt x="811940" y="47367"/>
                </a:cubicBezTo>
                <a:lnTo>
                  <a:pt x="811940" y="87439"/>
                </a:lnTo>
                <a:close/>
                <a:moveTo>
                  <a:pt x="799843" y="60207"/>
                </a:moveTo>
                <a:cubicBezTo>
                  <a:pt x="799900" y="63979"/>
                  <a:pt x="799253" y="70799"/>
                  <a:pt x="792033" y="75351"/>
                </a:cubicBezTo>
                <a:cubicBezTo>
                  <a:pt x="786441" y="78876"/>
                  <a:pt x="774497" y="78199"/>
                  <a:pt x="773907" y="71589"/>
                </a:cubicBezTo>
                <a:cubicBezTo>
                  <a:pt x="773440" y="66303"/>
                  <a:pt x="778298" y="64055"/>
                  <a:pt x="782536" y="63036"/>
                </a:cubicBezTo>
                <a:lnTo>
                  <a:pt x="799834" y="60207"/>
                </a:lnTo>
                <a:close/>
                <a:moveTo>
                  <a:pt x="906637" y="87448"/>
                </a:moveTo>
                <a:lnTo>
                  <a:pt x="894769" y="87448"/>
                </a:lnTo>
                <a:lnTo>
                  <a:pt x="894769" y="6962"/>
                </a:lnTo>
                <a:lnTo>
                  <a:pt x="906637" y="6962"/>
                </a:lnTo>
                <a:lnTo>
                  <a:pt x="906637" y="53587"/>
                </a:lnTo>
                <a:lnTo>
                  <a:pt x="932164" y="29212"/>
                </a:lnTo>
                <a:lnTo>
                  <a:pt x="948719" y="29212"/>
                </a:lnTo>
                <a:lnTo>
                  <a:pt x="923640" y="53358"/>
                </a:lnTo>
                <a:lnTo>
                  <a:pt x="949500" y="87439"/>
                </a:lnTo>
                <a:lnTo>
                  <a:pt x="934679" y="87439"/>
                </a:lnTo>
                <a:lnTo>
                  <a:pt x="914896" y="61655"/>
                </a:lnTo>
                <a:lnTo>
                  <a:pt x="906637" y="69694"/>
                </a:lnTo>
                <a:lnTo>
                  <a:pt x="906637" y="87439"/>
                </a:lnTo>
                <a:close/>
                <a:moveTo>
                  <a:pt x="964292" y="29212"/>
                </a:moveTo>
                <a:lnTo>
                  <a:pt x="952338" y="29212"/>
                </a:lnTo>
                <a:lnTo>
                  <a:pt x="952338" y="87439"/>
                </a:lnTo>
                <a:lnTo>
                  <a:pt x="964292" y="87439"/>
                </a:lnTo>
                <a:lnTo>
                  <a:pt x="964292" y="29212"/>
                </a:lnTo>
                <a:close/>
                <a:moveTo>
                  <a:pt x="400412" y="29212"/>
                </a:moveTo>
                <a:lnTo>
                  <a:pt x="388458" y="29212"/>
                </a:lnTo>
                <a:lnTo>
                  <a:pt x="388458" y="87439"/>
                </a:lnTo>
                <a:lnTo>
                  <a:pt x="400412" y="87439"/>
                </a:lnTo>
                <a:lnTo>
                  <a:pt x="400412" y="29212"/>
                </a:lnTo>
                <a:close/>
                <a:moveTo>
                  <a:pt x="453600" y="87439"/>
                </a:moveTo>
                <a:lnTo>
                  <a:pt x="453600" y="6943"/>
                </a:lnTo>
                <a:lnTo>
                  <a:pt x="465554" y="6943"/>
                </a:lnTo>
                <a:lnTo>
                  <a:pt x="465554" y="32613"/>
                </a:lnTo>
                <a:cubicBezTo>
                  <a:pt x="468992" y="29317"/>
                  <a:pt x="475079" y="27993"/>
                  <a:pt x="479555" y="27993"/>
                </a:cubicBezTo>
                <a:cubicBezTo>
                  <a:pt x="493386" y="27993"/>
                  <a:pt x="503149" y="38299"/>
                  <a:pt x="502958" y="51310"/>
                </a:cubicBezTo>
                <a:lnTo>
                  <a:pt x="502958" y="87429"/>
                </a:lnTo>
                <a:lnTo>
                  <a:pt x="490862" y="87429"/>
                </a:lnTo>
                <a:lnTo>
                  <a:pt x="490862" y="52377"/>
                </a:lnTo>
                <a:cubicBezTo>
                  <a:pt x="490862" y="48491"/>
                  <a:pt x="488823" y="39623"/>
                  <a:pt x="478336" y="39623"/>
                </a:cubicBezTo>
                <a:cubicBezTo>
                  <a:pt x="469116" y="39623"/>
                  <a:pt x="465554" y="46824"/>
                  <a:pt x="465554" y="52377"/>
                </a:cubicBezTo>
                <a:lnTo>
                  <a:pt x="465554" y="87439"/>
                </a:lnTo>
                <a:lnTo>
                  <a:pt x="453600" y="87439"/>
                </a:lnTo>
                <a:close/>
                <a:moveTo>
                  <a:pt x="408261" y="40823"/>
                </a:moveTo>
                <a:lnTo>
                  <a:pt x="408261" y="29250"/>
                </a:lnTo>
                <a:lnTo>
                  <a:pt x="414176" y="29250"/>
                </a:lnTo>
                <a:cubicBezTo>
                  <a:pt x="416543" y="29250"/>
                  <a:pt x="418462" y="27331"/>
                  <a:pt x="418462" y="24964"/>
                </a:cubicBezTo>
                <a:lnTo>
                  <a:pt x="418462" y="16820"/>
                </a:lnTo>
                <a:lnTo>
                  <a:pt x="430378" y="16820"/>
                </a:lnTo>
                <a:lnTo>
                  <a:pt x="430378" y="29250"/>
                </a:lnTo>
                <a:lnTo>
                  <a:pt x="442846" y="29250"/>
                </a:lnTo>
                <a:lnTo>
                  <a:pt x="442846" y="40823"/>
                </a:lnTo>
                <a:lnTo>
                  <a:pt x="430378" y="40823"/>
                </a:lnTo>
                <a:lnTo>
                  <a:pt x="430378" y="70437"/>
                </a:lnTo>
                <a:cubicBezTo>
                  <a:pt x="430378" y="73227"/>
                  <a:pt x="431378" y="76761"/>
                  <a:pt x="436550" y="76761"/>
                </a:cubicBezTo>
                <a:cubicBezTo>
                  <a:pt x="440027" y="76761"/>
                  <a:pt x="441608" y="76428"/>
                  <a:pt x="443560" y="76094"/>
                </a:cubicBezTo>
                <a:lnTo>
                  <a:pt x="443560" y="86924"/>
                </a:lnTo>
                <a:cubicBezTo>
                  <a:pt x="443560" y="86924"/>
                  <a:pt x="440122" y="88001"/>
                  <a:pt x="435398" y="88001"/>
                </a:cubicBezTo>
                <a:cubicBezTo>
                  <a:pt x="422082" y="88001"/>
                  <a:pt x="418472" y="77990"/>
                  <a:pt x="418472" y="70970"/>
                </a:cubicBezTo>
                <a:lnTo>
                  <a:pt x="418472" y="40823"/>
                </a:lnTo>
                <a:lnTo>
                  <a:pt x="408270" y="40823"/>
                </a:lnTo>
                <a:close/>
                <a:moveTo>
                  <a:pt x="310677" y="29250"/>
                </a:moveTo>
                <a:lnTo>
                  <a:pt x="297399" y="29250"/>
                </a:lnTo>
                <a:lnTo>
                  <a:pt x="318269" y="87410"/>
                </a:lnTo>
                <a:lnTo>
                  <a:pt x="328984" y="87410"/>
                </a:lnTo>
                <a:lnTo>
                  <a:pt x="340738" y="50091"/>
                </a:lnTo>
                <a:lnTo>
                  <a:pt x="352530" y="87410"/>
                </a:lnTo>
                <a:lnTo>
                  <a:pt x="363284" y="87410"/>
                </a:lnTo>
                <a:lnTo>
                  <a:pt x="384124" y="29250"/>
                </a:lnTo>
                <a:lnTo>
                  <a:pt x="370951" y="29250"/>
                </a:lnTo>
                <a:lnTo>
                  <a:pt x="358007" y="66684"/>
                </a:lnTo>
                <a:lnTo>
                  <a:pt x="346044" y="29250"/>
                </a:lnTo>
                <a:lnTo>
                  <a:pt x="335337" y="29250"/>
                </a:lnTo>
                <a:lnTo>
                  <a:pt x="323507" y="66941"/>
                </a:lnTo>
                <a:lnTo>
                  <a:pt x="310668" y="29250"/>
                </a:lnTo>
                <a:close/>
                <a:moveTo>
                  <a:pt x="212417" y="58797"/>
                </a:moveTo>
                <a:cubicBezTo>
                  <a:pt x="212227" y="73713"/>
                  <a:pt x="223723" y="88601"/>
                  <a:pt x="243116" y="88601"/>
                </a:cubicBezTo>
                <a:cubicBezTo>
                  <a:pt x="258033" y="88601"/>
                  <a:pt x="265814" y="79857"/>
                  <a:pt x="269158" y="72227"/>
                </a:cubicBezTo>
                <a:lnTo>
                  <a:pt x="259661" y="66979"/>
                </a:lnTo>
                <a:cubicBezTo>
                  <a:pt x="256661" y="70779"/>
                  <a:pt x="252032" y="77399"/>
                  <a:pt x="243107" y="77399"/>
                </a:cubicBezTo>
                <a:cubicBezTo>
                  <a:pt x="232201" y="77399"/>
                  <a:pt x="225724" y="69960"/>
                  <a:pt x="225095" y="62921"/>
                </a:cubicBezTo>
                <a:lnTo>
                  <a:pt x="269148" y="62921"/>
                </a:lnTo>
                <a:cubicBezTo>
                  <a:pt x="269853" y="60216"/>
                  <a:pt x="270558" y="53444"/>
                  <a:pt x="268862" y="48072"/>
                </a:cubicBezTo>
                <a:cubicBezTo>
                  <a:pt x="265662" y="37937"/>
                  <a:pt x="257232" y="28050"/>
                  <a:pt x="241821" y="28050"/>
                </a:cubicBezTo>
                <a:cubicBezTo>
                  <a:pt x="226410" y="28050"/>
                  <a:pt x="212408" y="39023"/>
                  <a:pt x="212408" y="58787"/>
                </a:cubicBezTo>
                <a:close/>
                <a:moveTo>
                  <a:pt x="225400" y="51653"/>
                </a:moveTo>
                <a:lnTo>
                  <a:pt x="257290" y="51653"/>
                </a:lnTo>
                <a:cubicBezTo>
                  <a:pt x="256766" y="47558"/>
                  <a:pt x="251898" y="39261"/>
                  <a:pt x="241831" y="39261"/>
                </a:cubicBezTo>
                <a:cubicBezTo>
                  <a:pt x="234197" y="39248"/>
                  <a:pt x="227485" y="44310"/>
                  <a:pt x="225400" y="51653"/>
                </a:cubicBezTo>
                <a:close/>
                <a:moveTo>
                  <a:pt x="141980" y="58797"/>
                </a:moveTo>
                <a:cubicBezTo>
                  <a:pt x="142342" y="75542"/>
                  <a:pt x="154143" y="88639"/>
                  <a:pt x="171936" y="88639"/>
                </a:cubicBezTo>
                <a:cubicBezTo>
                  <a:pt x="182166" y="88639"/>
                  <a:pt x="188348" y="84095"/>
                  <a:pt x="190615" y="82238"/>
                </a:cubicBezTo>
                <a:lnTo>
                  <a:pt x="190615" y="87448"/>
                </a:lnTo>
                <a:lnTo>
                  <a:pt x="202445" y="87448"/>
                </a:lnTo>
                <a:lnTo>
                  <a:pt x="202445" y="7000"/>
                </a:lnTo>
                <a:lnTo>
                  <a:pt x="190462" y="7000"/>
                </a:lnTo>
                <a:lnTo>
                  <a:pt x="190462" y="34508"/>
                </a:lnTo>
                <a:cubicBezTo>
                  <a:pt x="186519" y="31079"/>
                  <a:pt x="180347" y="28031"/>
                  <a:pt x="172079" y="28031"/>
                </a:cubicBezTo>
                <a:cubicBezTo>
                  <a:pt x="153886" y="28031"/>
                  <a:pt x="141618" y="42062"/>
                  <a:pt x="141980" y="58797"/>
                </a:cubicBezTo>
                <a:close/>
                <a:moveTo>
                  <a:pt x="154448" y="58035"/>
                </a:moveTo>
                <a:cubicBezTo>
                  <a:pt x="154448" y="68693"/>
                  <a:pt x="161335" y="76875"/>
                  <a:pt x="171936" y="76875"/>
                </a:cubicBezTo>
                <a:cubicBezTo>
                  <a:pt x="181821" y="77192"/>
                  <a:pt x="190090" y="69435"/>
                  <a:pt x="190407" y="59551"/>
                </a:cubicBezTo>
                <a:cubicBezTo>
                  <a:pt x="190416" y="59281"/>
                  <a:pt x="190418" y="59010"/>
                  <a:pt x="190415" y="58740"/>
                </a:cubicBezTo>
                <a:cubicBezTo>
                  <a:pt x="190415" y="45681"/>
                  <a:pt x="180785" y="39785"/>
                  <a:pt x="171631" y="39785"/>
                </a:cubicBezTo>
                <a:cubicBezTo>
                  <a:pt x="162478" y="39785"/>
                  <a:pt x="154439" y="47386"/>
                  <a:pt x="154439" y="58035"/>
                </a:cubicBezTo>
                <a:close/>
                <a:moveTo>
                  <a:pt x="884854" y="57768"/>
                </a:moveTo>
                <a:cubicBezTo>
                  <a:pt x="884492" y="41023"/>
                  <a:pt x="872690" y="27926"/>
                  <a:pt x="854898" y="27926"/>
                </a:cubicBezTo>
                <a:cubicBezTo>
                  <a:pt x="844668" y="27926"/>
                  <a:pt x="838486" y="32470"/>
                  <a:pt x="836219" y="34327"/>
                </a:cubicBezTo>
                <a:lnTo>
                  <a:pt x="836219" y="29117"/>
                </a:lnTo>
                <a:lnTo>
                  <a:pt x="824389" y="29117"/>
                </a:lnTo>
                <a:lnTo>
                  <a:pt x="824389" y="107413"/>
                </a:lnTo>
                <a:lnTo>
                  <a:pt x="836372" y="107413"/>
                </a:lnTo>
                <a:lnTo>
                  <a:pt x="836372" y="82057"/>
                </a:lnTo>
                <a:cubicBezTo>
                  <a:pt x="840315" y="85486"/>
                  <a:pt x="846497" y="88534"/>
                  <a:pt x="854755" y="88534"/>
                </a:cubicBezTo>
                <a:cubicBezTo>
                  <a:pt x="872947" y="88534"/>
                  <a:pt x="885216" y="74504"/>
                  <a:pt x="884854" y="57768"/>
                </a:cubicBezTo>
                <a:close/>
                <a:moveTo>
                  <a:pt x="872386" y="58530"/>
                </a:moveTo>
                <a:cubicBezTo>
                  <a:pt x="872386" y="47872"/>
                  <a:pt x="865499" y="39690"/>
                  <a:pt x="854898" y="39690"/>
                </a:cubicBezTo>
                <a:cubicBezTo>
                  <a:pt x="845013" y="39373"/>
                  <a:pt x="836743" y="47130"/>
                  <a:pt x="836427" y="57015"/>
                </a:cubicBezTo>
                <a:cubicBezTo>
                  <a:pt x="836418" y="57285"/>
                  <a:pt x="836416" y="57555"/>
                  <a:pt x="836419" y="57825"/>
                </a:cubicBezTo>
                <a:cubicBezTo>
                  <a:pt x="836419" y="70884"/>
                  <a:pt x="846049" y="76780"/>
                  <a:pt x="855202" y="76780"/>
                </a:cubicBezTo>
                <a:cubicBezTo>
                  <a:pt x="864356" y="76780"/>
                  <a:pt x="872386" y="69179"/>
                  <a:pt x="872386" y="58530"/>
                </a:cubicBezTo>
                <a:close/>
                <a:moveTo>
                  <a:pt x="976599" y="87677"/>
                </a:moveTo>
                <a:lnTo>
                  <a:pt x="976599" y="29222"/>
                </a:lnTo>
                <a:lnTo>
                  <a:pt x="988543" y="29222"/>
                </a:lnTo>
                <a:lnTo>
                  <a:pt x="988543" y="32860"/>
                </a:lnTo>
                <a:cubicBezTo>
                  <a:pt x="991981" y="29565"/>
                  <a:pt x="998068" y="28241"/>
                  <a:pt x="1002545" y="28241"/>
                </a:cubicBezTo>
                <a:cubicBezTo>
                  <a:pt x="1016375" y="28241"/>
                  <a:pt x="1026138" y="38547"/>
                  <a:pt x="1025948" y="51558"/>
                </a:cubicBezTo>
                <a:lnTo>
                  <a:pt x="1025948" y="87677"/>
                </a:lnTo>
                <a:lnTo>
                  <a:pt x="1013851" y="87677"/>
                </a:lnTo>
                <a:lnTo>
                  <a:pt x="1013851" y="52615"/>
                </a:lnTo>
                <a:cubicBezTo>
                  <a:pt x="1013851" y="48729"/>
                  <a:pt x="1011812" y="39861"/>
                  <a:pt x="1001325" y="39861"/>
                </a:cubicBezTo>
                <a:cubicBezTo>
                  <a:pt x="992096" y="39861"/>
                  <a:pt x="988543" y="47062"/>
                  <a:pt x="988543" y="52615"/>
                </a:cubicBezTo>
                <a:lnTo>
                  <a:pt x="988543" y="87677"/>
                </a:lnTo>
                <a:lnTo>
                  <a:pt x="976599" y="87677"/>
                </a:lnTo>
                <a:close/>
                <a:moveTo>
                  <a:pt x="687200" y="87477"/>
                </a:moveTo>
                <a:lnTo>
                  <a:pt x="687200" y="8153"/>
                </a:lnTo>
                <a:lnTo>
                  <a:pt x="697526" y="8153"/>
                </a:lnTo>
                <a:lnTo>
                  <a:pt x="737673" y="63179"/>
                </a:lnTo>
                <a:lnTo>
                  <a:pt x="737673" y="8153"/>
                </a:lnTo>
                <a:lnTo>
                  <a:pt x="750246" y="8153"/>
                </a:lnTo>
                <a:lnTo>
                  <a:pt x="750246" y="87477"/>
                </a:lnTo>
                <a:lnTo>
                  <a:pt x="739826" y="87477"/>
                </a:lnTo>
                <a:lnTo>
                  <a:pt x="699754" y="32270"/>
                </a:lnTo>
                <a:lnTo>
                  <a:pt x="699754" y="87477"/>
                </a:lnTo>
                <a:lnTo>
                  <a:pt x="687191" y="87477"/>
                </a:lnTo>
                <a:close/>
                <a:moveTo>
                  <a:pt x="12659" y="87448"/>
                </a:moveTo>
                <a:lnTo>
                  <a:pt x="848" y="87448"/>
                </a:lnTo>
                <a:lnTo>
                  <a:pt x="848" y="13420"/>
                </a:lnTo>
                <a:lnTo>
                  <a:pt x="10506" y="13420"/>
                </a:lnTo>
                <a:lnTo>
                  <a:pt x="35881" y="47681"/>
                </a:lnTo>
                <a:lnTo>
                  <a:pt x="61160" y="13468"/>
                </a:lnTo>
                <a:lnTo>
                  <a:pt x="70971" y="13468"/>
                </a:lnTo>
                <a:lnTo>
                  <a:pt x="70971" y="87439"/>
                </a:lnTo>
                <a:lnTo>
                  <a:pt x="59008" y="87439"/>
                </a:lnTo>
                <a:lnTo>
                  <a:pt x="59008" y="36137"/>
                </a:lnTo>
                <a:lnTo>
                  <a:pt x="35881" y="67627"/>
                </a:lnTo>
                <a:lnTo>
                  <a:pt x="12659" y="35947"/>
                </a:lnTo>
                <a:lnTo>
                  <a:pt x="12659" y="87448"/>
                </a:ln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6" name="자유형: 도형 135">
            <a:extLst>
              <a:ext uri="{FF2B5EF4-FFF2-40B4-BE49-F238E27FC236}">
                <a16:creationId xmlns:a16="http://schemas.microsoft.com/office/drawing/2014/main" id="{27510F58-4E6D-FCA3-D02E-7CF901052E2D}"/>
              </a:ext>
            </a:extLst>
          </p:cNvPr>
          <p:cNvSpPr/>
          <p:nvPr/>
        </p:nvSpPr>
        <p:spPr>
          <a:xfrm>
            <a:off x="2086333" y="6149352"/>
            <a:ext cx="1039947" cy="119685"/>
          </a:xfrm>
          <a:custGeom>
            <a:avLst/>
            <a:gdLst>
              <a:gd name="connsiteX0" fmla="*/ 560336 w 984001"/>
              <a:gd name="connsiteY0" fmla="*/ 107990 h 109750"/>
              <a:gd name="connsiteX1" fmla="*/ 564263 w 984001"/>
              <a:gd name="connsiteY1" fmla="*/ 110239 h 109750"/>
              <a:gd name="connsiteX2" fmla="*/ 565676 w 984001"/>
              <a:gd name="connsiteY2" fmla="*/ 109425 h 109750"/>
              <a:gd name="connsiteX3" fmla="*/ 613248 w 984001"/>
              <a:gd name="connsiteY3" fmla="*/ 62421 h 109750"/>
              <a:gd name="connsiteX4" fmla="*/ 556716 w 984001"/>
              <a:gd name="connsiteY4" fmla="*/ 94632 h 109750"/>
              <a:gd name="connsiteX5" fmla="*/ 560336 w 984001"/>
              <a:gd name="connsiteY5" fmla="*/ 107990 h 109750"/>
              <a:gd name="connsiteX6" fmla="*/ 540075 w 984001"/>
              <a:gd name="connsiteY6" fmla="*/ 1016 h 109750"/>
              <a:gd name="connsiteX7" fmla="*/ 535716 w 984001"/>
              <a:gd name="connsiteY7" fmla="*/ 2230 h 109750"/>
              <a:gd name="connsiteX8" fmla="*/ 535303 w 984001"/>
              <a:gd name="connsiteY8" fmla="*/ 3804 h 109750"/>
              <a:gd name="connsiteX9" fmla="*/ 535303 w 984001"/>
              <a:gd name="connsiteY9" fmla="*/ 32248 h 109750"/>
              <a:gd name="connsiteX10" fmla="*/ 565255 w 984001"/>
              <a:gd name="connsiteY10" fmla="*/ 15169 h 109750"/>
              <a:gd name="connsiteX11" fmla="*/ 540075 w 984001"/>
              <a:gd name="connsiteY11" fmla="*/ 1016 h 109750"/>
              <a:gd name="connsiteX12" fmla="*/ 574161 w 984001"/>
              <a:gd name="connsiteY12" fmla="*/ 20262 h 109750"/>
              <a:gd name="connsiteX13" fmla="*/ 535303 w 984001"/>
              <a:gd name="connsiteY13" fmla="*/ 42397 h 109750"/>
              <a:gd name="connsiteX14" fmla="*/ 535303 w 984001"/>
              <a:gd name="connsiteY14" fmla="*/ 64752 h 109750"/>
              <a:gd name="connsiteX15" fmla="*/ 593736 w 984001"/>
              <a:gd name="connsiteY15" fmla="*/ 31435 h 109750"/>
              <a:gd name="connsiteX16" fmla="*/ 574161 w 984001"/>
              <a:gd name="connsiteY16" fmla="*/ 20262 h 109750"/>
              <a:gd name="connsiteX17" fmla="*/ 617206 w 984001"/>
              <a:gd name="connsiteY17" fmla="*/ 50462 h 109750"/>
              <a:gd name="connsiteX18" fmla="*/ 618413 w 984001"/>
              <a:gd name="connsiteY18" fmla="*/ 46100 h 109750"/>
              <a:gd name="connsiteX19" fmla="*/ 617206 w 984001"/>
              <a:gd name="connsiteY19" fmla="*/ 44893 h 109750"/>
              <a:gd name="connsiteX20" fmla="*/ 602651 w 984001"/>
              <a:gd name="connsiteY20" fmla="*/ 36665 h 109750"/>
              <a:gd name="connsiteX21" fmla="*/ 535312 w 984001"/>
              <a:gd name="connsiteY21" fmla="*/ 75056 h 109750"/>
              <a:gd name="connsiteX22" fmla="*/ 535312 w 984001"/>
              <a:gd name="connsiteY22" fmla="*/ 91349 h 109750"/>
              <a:gd name="connsiteX23" fmla="*/ 538505 w 984001"/>
              <a:gd name="connsiteY23" fmla="*/ 94556 h 109750"/>
              <a:gd name="connsiteX24" fmla="*/ 540094 w 984001"/>
              <a:gd name="connsiteY24" fmla="*/ 94138 h 109750"/>
              <a:gd name="connsiteX25" fmla="*/ 617216 w 984001"/>
              <a:gd name="connsiteY25" fmla="*/ 50462 h 109750"/>
              <a:gd name="connsiteX26" fmla="*/ 370699 w 984001"/>
              <a:gd name="connsiteY26" fmla="*/ 14328 h 109750"/>
              <a:gd name="connsiteX27" fmla="*/ 377941 w 984001"/>
              <a:gd name="connsiteY27" fmla="*/ 7169 h 109750"/>
              <a:gd name="connsiteX28" fmla="*/ 385182 w 984001"/>
              <a:gd name="connsiteY28" fmla="*/ 14328 h 109750"/>
              <a:gd name="connsiteX29" fmla="*/ 377941 w 984001"/>
              <a:gd name="connsiteY29" fmla="*/ 21487 h 109750"/>
              <a:gd name="connsiteX30" fmla="*/ 370699 w 984001"/>
              <a:gd name="connsiteY30" fmla="*/ 14328 h 109750"/>
              <a:gd name="connsiteX31" fmla="*/ 911706 w 984001"/>
              <a:gd name="connsiteY31" fmla="*/ 14328 h 109750"/>
              <a:gd name="connsiteX32" fmla="*/ 918947 w 984001"/>
              <a:gd name="connsiteY32" fmla="*/ 7169 h 109750"/>
              <a:gd name="connsiteX33" fmla="*/ 926188 w 984001"/>
              <a:gd name="connsiteY33" fmla="*/ 14328 h 109750"/>
              <a:gd name="connsiteX34" fmla="*/ 918947 w 984001"/>
              <a:gd name="connsiteY34" fmla="*/ 21487 h 109750"/>
              <a:gd name="connsiteX35" fmla="*/ 911706 w 984001"/>
              <a:gd name="connsiteY35" fmla="*/ 14328 h 109750"/>
              <a:gd name="connsiteX36" fmla="*/ 125847 w 984001"/>
              <a:gd name="connsiteY36" fmla="*/ 84145 h 109750"/>
              <a:gd name="connsiteX37" fmla="*/ 114236 w 984001"/>
              <a:gd name="connsiteY37" fmla="*/ 84145 h 109750"/>
              <a:gd name="connsiteX38" fmla="*/ 114236 w 984001"/>
              <a:gd name="connsiteY38" fmla="*/ 79692 h 109750"/>
              <a:gd name="connsiteX39" fmla="*/ 97037 w 984001"/>
              <a:gd name="connsiteY39" fmla="*/ 85260 h 109750"/>
              <a:gd name="connsiteX40" fmla="*/ 77499 w 984001"/>
              <a:gd name="connsiteY40" fmla="*/ 66261 h 109750"/>
              <a:gd name="connsiteX41" fmla="*/ 94395 w 984001"/>
              <a:gd name="connsiteY41" fmla="*/ 50471 h 109750"/>
              <a:gd name="connsiteX42" fmla="*/ 114236 w 984001"/>
              <a:gd name="connsiteY42" fmla="*/ 47316 h 109750"/>
              <a:gd name="connsiteX43" fmla="*/ 104507 w 984001"/>
              <a:gd name="connsiteY43" fmla="*/ 38118 h 109750"/>
              <a:gd name="connsiteX44" fmla="*/ 90144 w 984001"/>
              <a:gd name="connsiteY44" fmla="*/ 47417 h 109750"/>
              <a:gd name="connsiteX45" fmla="*/ 79867 w 984001"/>
              <a:gd name="connsiteY45" fmla="*/ 41885 h 109750"/>
              <a:gd name="connsiteX46" fmla="*/ 125847 w 984001"/>
              <a:gd name="connsiteY46" fmla="*/ 45671 h 109750"/>
              <a:gd name="connsiteX47" fmla="*/ 125847 w 984001"/>
              <a:gd name="connsiteY47" fmla="*/ 84136 h 109750"/>
              <a:gd name="connsiteX48" fmla="*/ 114236 w 984001"/>
              <a:gd name="connsiteY48" fmla="*/ 57995 h 109750"/>
              <a:gd name="connsiteX49" fmla="*/ 106747 w 984001"/>
              <a:gd name="connsiteY49" fmla="*/ 72533 h 109750"/>
              <a:gd name="connsiteX50" fmla="*/ 89348 w 984001"/>
              <a:gd name="connsiteY50" fmla="*/ 68921 h 109750"/>
              <a:gd name="connsiteX51" fmla="*/ 97632 w 984001"/>
              <a:gd name="connsiteY51" fmla="*/ 60711 h 109750"/>
              <a:gd name="connsiteX52" fmla="*/ 114236 w 984001"/>
              <a:gd name="connsiteY52" fmla="*/ 57995 h 109750"/>
              <a:gd name="connsiteX53" fmla="*/ 778591 w 984001"/>
              <a:gd name="connsiteY53" fmla="*/ 84145 h 109750"/>
              <a:gd name="connsiteX54" fmla="*/ 766980 w 984001"/>
              <a:gd name="connsiteY54" fmla="*/ 84145 h 109750"/>
              <a:gd name="connsiteX55" fmla="*/ 766980 w 984001"/>
              <a:gd name="connsiteY55" fmla="*/ 79692 h 109750"/>
              <a:gd name="connsiteX56" fmla="*/ 749781 w 984001"/>
              <a:gd name="connsiteY56" fmla="*/ 85260 h 109750"/>
              <a:gd name="connsiteX57" fmla="*/ 730243 w 984001"/>
              <a:gd name="connsiteY57" fmla="*/ 66261 h 109750"/>
              <a:gd name="connsiteX58" fmla="*/ 747139 w 984001"/>
              <a:gd name="connsiteY58" fmla="*/ 50471 h 109750"/>
              <a:gd name="connsiteX59" fmla="*/ 766980 w 984001"/>
              <a:gd name="connsiteY59" fmla="*/ 47316 h 109750"/>
              <a:gd name="connsiteX60" fmla="*/ 757251 w 984001"/>
              <a:gd name="connsiteY60" fmla="*/ 38118 h 109750"/>
              <a:gd name="connsiteX61" fmla="*/ 742888 w 984001"/>
              <a:gd name="connsiteY61" fmla="*/ 47417 h 109750"/>
              <a:gd name="connsiteX62" fmla="*/ 732611 w 984001"/>
              <a:gd name="connsiteY62" fmla="*/ 41885 h 109750"/>
              <a:gd name="connsiteX63" fmla="*/ 778591 w 984001"/>
              <a:gd name="connsiteY63" fmla="*/ 45671 h 109750"/>
              <a:gd name="connsiteX64" fmla="*/ 778591 w 984001"/>
              <a:gd name="connsiteY64" fmla="*/ 84136 h 109750"/>
              <a:gd name="connsiteX65" fmla="*/ 766980 w 984001"/>
              <a:gd name="connsiteY65" fmla="*/ 57995 h 109750"/>
              <a:gd name="connsiteX66" fmla="*/ 759482 w 984001"/>
              <a:gd name="connsiteY66" fmla="*/ 72533 h 109750"/>
              <a:gd name="connsiteX67" fmla="*/ 742083 w 984001"/>
              <a:gd name="connsiteY67" fmla="*/ 68921 h 109750"/>
              <a:gd name="connsiteX68" fmla="*/ 750367 w 984001"/>
              <a:gd name="connsiteY68" fmla="*/ 60711 h 109750"/>
              <a:gd name="connsiteX69" fmla="*/ 766970 w 984001"/>
              <a:gd name="connsiteY69" fmla="*/ 57995 h 109750"/>
              <a:gd name="connsiteX70" fmla="*/ 869492 w 984001"/>
              <a:gd name="connsiteY70" fmla="*/ 84145 h 109750"/>
              <a:gd name="connsiteX71" fmla="*/ 858100 w 984001"/>
              <a:gd name="connsiteY71" fmla="*/ 84145 h 109750"/>
              <a:gd name="connsiteX72" fmla="*/ 858100 w 984001"/>
              <a:gd name="connsiteY72" fmla="*/ 6886 h 109750"/>
              <a:gd name="connsiteX73" fmla="*/ 869492 w 984001"/>
              <a:gd name="connsiteY73" fmla="*/ 6886 h 109750"/>
              <a:gd name="connsiteX74" fmla="*/ 869492 w 984001"/>
              <a:gd name="connsiteY74" fmla="*/ 51641 h 109750"/>
              <a:gd name="connsiteX75" fmla="*/ 893995 w 984001"/>
              <a:gd name="connsiteY75" fmla="*/ 28244 h 109750"/>
              <a:gd name="connsiteX76" fmla="*/ 909886 w 984001"/>
              <a:gd name="connsiteY76" fmla="*/ 28244 h 109750"/>
              <a:gd name="connsiteX77" fmla="*/ 885812 w 984001"/>
              <a:gd name="connsiteY77" fmla="*/ 51422 h 109750"/>
              <a:gd name="connsiteX78" fmla="*/ 910636 w 984001"/>
              <a:gd name="connsiteY78" fmla="*/ 84136 h 109750"/>
              <a:gd name="connsiteX79" fmla="*/ 896409 w 984001"/>
              <a:gd name="connsiteY79" fmla="*/ 84136 h 109750"/>
              <a:gd name="connsiteX80" fmla="*/ 877419 w 984001"/>
              <a:gd name="connsiteY80" fmla="*/ 59385 h 109750"/>
              <a:gd name="connsiteX81" fmla="*/ 869492 w 984001"/>
              <a:gd name="connsiteY81" fmla="*/ 67102 h 109750"/>
              <a:gd name="connsiteX82" fmla="*/ 869492 w 984001"/>
              <a:gd name="connsiteY82" fmla="*/ 84136 h 109750"/>
              <a:gd name="connsiteX83" fmla="*/ 924835 w 984001"/>
              <a:gd name="connsiteY83" fmla="*/ 28244 h 109750"/>
              <a:gd name="connsiteX84" fmla="*/ 913361 w 984001"/>
              <a:gd name="connsiteY84" fmla="*/ 28244 h 109750"/>
              <a:gd name="connsiteX85" fmla="*/ 913361 w 984001"/>
              <a:gd name="connsiteY85" fmla="*/ 84136 h 109750"/>
              <a:gd name="connsiteX86" fmla="*/ 924835 w 984001"/>
              <a:gd name="connsiteY86" fmla="*/ 84136 h 109750"/>
              <a:gd name="connsiteX87" fmla="*/ 924835 w 984001"/>
              <a:gd name="connsiteY87" fmla="*/ 28244 h 109750"/>
              <a:gd name="connsiteX88" fmla="*/ 383564 w 984001"/>
              <a:gd name="connsiteY88" fmla="*/ 28244 h 109750"/>
              <a:gd name="connsiteX89" fmla="*/ 372089 w 984001"/>
              <a:gd name="connsiteY89" fmla="*/ 28244 h 109750"/>
              <a:gd name="connsiteX90" fmla="*/ 372089 w 984001"/>
              <a:gd name="connsiteY90" fmla="*/ 84136 h 109750"/>
              <a:gd name="connsiteX91" fmla="*/ 383564 w 984001"/>
              <a:gd name="connsiteY91" fmla="*/ 84136 h 109750"/>
              <a:gd name="connsiteX92" fmla="*/ 383564 w 984001"/>
              <a:gd name="connsiteY92" fmla="*/ 28244 h 109750"/>
              <a:gd name="connsiteX93" fmla="*/ 434619 w 984001"/>
              <a:gd name="connsiteY93" fmla="*/ 84136 h 109750"/>
              <a:gd name="connsiteX94" fmla="*/ 434619 w 984001"/>
              <a:gd name="connsiteY94" fmla="*/ 6867 h 109750"/>
              <a:gd name="connsiteX95" fmla="*/ 446093 w 984001"/>
              <a:gd name="connsiteY95" fmla="*/ 6867 h 109750"/>
              <a:gd name="connsiteX96" fmla="*/ 446093 w 984001"/>
              <a:gd name="connsiteY96" fmla="*/ 31508 h 109750"/>
              <a:gd name="connsiteX97" fmla="*/ 459534 w 984001"/>
              <a:gd name="connsiteY97" fmla="*/ 27073 h 109750"/>
              <a:gd name="connsiteX98" fmla="*/ 481998 w 984001"/>
              <a:gd name="connsiteY98" fmla="*/ 49456 h 109750"/>
              <a:gd name="connsiteX99" fmla="*/ 481998 w 984001"/>
              <a:gd name="connsiteY99" fmla="*/ 84126 h 109750"/>
              <a:gd name="connsiteX100" fmla="*/ 470387 w 984001"/>
              <a:gd name="connsiteY100" fmla="*/ 84126 h 109750"/>
              <a:gd name="connsiteX101" fmla="*/ 470387 w 984001"/>
              <a:gd name="connsiteY101" fmla="*/ 50480 h 109750"/>
              <a:gd name="connsiteX102" fmla="*/ 458363 w 984001"/>
              <a:gd name="connsiteY102" fmla="*/ 38237 h 109750"/>
              <a:gd name="connsiteX103" fmla="*/ 446093 w 984001"/>
              <a:gd name="connsiteY103" fmla="*/ 50480 h 109750"/>
              <a:gd name="connsiteX104" fmla="*/ 446093 w 984001"/>
              <a:gd name="connsiteY104" fmla="*/ 84136 h 109750"/>
              <a:gd name="connsiteX105" fmla="*/ 434619 w 984001"/>
              <a:gd name="connsiteY105" fmla="*/ 84136 h 109750"/>
              <a:gd name="connsiteX106" fmla="*/ 391098 w 984001"/>
              <a:gd name="connsiteY106" fmla="*/ 39389 h 109750"/>
              <a:gd name="connsiteX107" fmla="*/ 391098 w 984001"/>
              <a:gd name="connsiteY107" fmla="*/ 28280 h 109750"/>
              <a:gd name="connsiteX108" fmla="*/ 396776 w 984001"/>
              <a:gd name="connsiteY108" fmla="*/ 28280 h 109750"/>
              <a:gd name="connsiteX109" fmla="*/ 400890 w 984001"/>
              <a:gd name="connsiteY109" fmla="*/ 24166 h 109750"/>
              <a:gd name="connsiteX110" fmla="*/ 400890 w 984001"/>
              <a:gd name="connsiteY110" fmla="*/ 16349 h 109750"/>
              <a:gd name="connsiteX111" fmla="*/ 412328 w 984001"/>
              <a:gd name="connsiteY111" fmla="*/ 16349 h 109750"/>
              <a:gd name="connsiteX112" fmla="*/ 412328 w 984001"/>
              <a:gd name="connsiteY112" fmla="*/ 28280 h 109750"/>
              <a:gd name="connsiteX113" fmla="*/ 424296 w 984001"/>
              <a:gd name="connsiteY113" fmla="*/ 28280 h 109750"/>
              <a:gd name="connsiteX114" fmla="*/ 424296 w 984001"/>
              <a:gd name="connsiteY114" fmla="*/ 39389 h 109750"/>
              <a:gd name="connsiteX115" fmla="*/ 412328 w 984001"/>
              <a:gd name="connsiteY115" fmla="*/ 39389 h 109750"/>
              <a:gd name="connsiteX116" fmla="*/ 412328 w 984001"/>
              <a:gd name="connsiteY116" fmla="*/ 67815 h 109750"/>
              <a:gd name="connsiteX117" fmla="*/ 418253 w 984001"/>
              <a:gd name="connsiteY117" fmla="*/ 73886 h 109750"/>
              <a:gd name="connsiteX118" fmla="*/ 424982 w 984001"/>
              <a:gd name="connsiteY118" fmla="*/ 73246 h 109750"/>
              <a:gd name="connsiteX119" fmla="*/ 424982 w 984001"/>
              <a:gd name="connsiteY119" fmla="*/ 83642 h 109750"/>
              <a:gd name="connsiteX120" fmla="*/ 417146 w 984001"/>
              <a:gd name="connsiteY120" fmla="*/ 84675 h 109750"/>
              <a:gd name="connsiteX121" fmla="*/ 400899 w 984001"/>
              <a:gd name="connsiteY121" fmla="*/ 68327 h 109750"/>
              <a:gd name="connsiteX122" fmla="*/ 400899 w 984001"/>
              <a:gd name="connsiteY122" fmla="*/ 39389 h 109750"/>
              <a:gd name="connsiteX123" fmla="*/ 391107 w 984001"/>
              <a:gd name="connsiteY123" fmla="*/ 39389 h 109750"/>
              <a:gd name="connsiteX124" fmla="*/ 297427 w 984001"/>
              <a:gd name="connsiteY124" fmla="*/ 28280 h 109750"/>
              <a:gd name="connsiteX125" fmla="*/ 284681 w 984001"/>
              <a:gd name="connsiteY125" fmla="*/ 28280 h 109750"/>
              <a:gd name="connsiteX126" fmla="*/ 304714 w 984001"/>
              <a:gd name="connsiteY126" fmla="*/ 84108 h 109750"/>
              <a:gd name="connsiteX127" fmla="*/ 315000 w 984001"/>
              <a:gd name="connsiteY127" fmla="*/ 84108 h 109750"/>
              <a:gd name="connsiteX128" fmla="*/ 326282 w 984001"/>
              <a:gd name="connsiteY128" fmla="*/ 48285 h 109750"/>
              <a:gd name="connsiteX129" fmla="*/ 337601 w 984001"/>
              <a:gd name="connsiteY129" fmla="*/ 84108 h 109750"/>
              <a:gd name="connsiteX130" fmla="*/ 347924 w 984001"/>
              <a:gd name="connsiteY130" fmla="*/ 84108 h 109750"/>
              <a:gd name="connsiteX131" fmla="*/ 367929 w 984001"/>
              <a:gd name="connsiteY131" fmla="*/ 28280 h 109750"/>
              <a:gd name="connsiteX132" fmla="*/ 355284 w 984001"/>
              <a:gd name="connsiteY132" fmla="*/ 28280 h 109750"/>
              <a:gd name="connsiteX133" fmla="*/ 342859 w 984001"/>
              <a:gd name="connsiteY133" fmla="*/ 64213 h 109750"/>
              <a:gd name="connsiteX134" fmla="*/ 331375 w 984001"/>
              <a:gd name="connsiteY134" fmla="*/ 28280 h 109750"/>
              <a:gd name="connsiteX135" fmla="*/ 321098 w 984001"/>
              <a:gd name="connsiteY135" fmla="*/ 28280 h 109750"/>
              <a:gd name="connsiteX136" fmla="*/ 309742 w 984001"/>
              <a:gd name="connsiteY136" fmla="*/ 64460 h 109750"/>
              <a:gd name="connsiteX137" fmla="*/ 297418 w 984001"/>
              <a:gd name="connsiteY137" fmla="*/ 28280 h 109750"/>
              <a:gd name="connsiteX138" fmla="*/ 203106 w 984001"/>
              <a:gd name="connsiteY138" fmla="*/ 56642 h 109750"/>
              <a:gd name="connsiteX139" fmla="*/ 232575 w 984001"/>
              <a:gd name="connsiteY139" fmla="*/ 85251 h 109750"/>
              <a:gd name="connsiteX140" fmla="*/ 257572 w 984001"/>
              <a:gd name="connsiteY140" fmla="*/ 69534 h 109750"/>
              <a:gd name="connsiteX141" fmla="*/ 248456 w 984001"/>
              <a:gd name="connsiteY141" fmla="*/ 64496 h 109750"/>
              <a:gd name="connsiteX142" fmla="*/ 232566 w 984001"/>
              <a:gd name="connsiteY142" fmla="*/ 74499 h 109750"/>
              <a:gd name="connsiteX143" fmla="*/ 215276 w 984001"/>
              <a:gd name="connsiteY143" fmla="*/ 60601 h 109750"/>
              <a:gd name="connsiteX144" fmla="*/ 257563 w 984001"/>
              <a:gd name="connsiteY144" fmla="*/ 60601 h 109750"/>
              <a:gd name="connsiteX145" fmla="*/ 257288 w 984001"/>
              <a:gd name="connsiteY145" fmla="*/ 46347 h 109750"/>
              <a:gd name="connsiteX146" fmla="*/ 231331 w 984001"/>
              <a:gd name="connsiteY146" fmla="*/ 27128 h 109750"/>
              <a:gd name="connsiteX147" fmla="*/ 203097 w 984001"/>
              <a:gd name="connsiteY147" fmla="*/ 56633 h 109750"/>
              <a:gd name="connsiteX148" fmla="*/ 215569 w 984001"/>
              <a:gd name="connsiteY148" fmla="*/ 49785 h 109750"/>
              <a:gd name="connsiteX149" fmla="*/ 246180 w 984001"/>
              <a:gd name="connsiteY149" fmla="*/ 49785 h 109750"/>
              <a:gd name="connsiteX150" fmla="*/ 231340 w 984001"/>
              <a:gd name="connsiteY150" fmla="*/ 37890 h 109750"/>
              <a:gd name="connsiteX151" fmla="*/ 215569 w 984001"/>
              <a:gd name="connsiteY151" fmla="*/ 49785 h 109750"/>
              <a:gd name="connsiteX152" fmla="*/ 135493 w 984001"/>
              <a:gd name="connsiteY152" fmla="*/ 56642 h 109750"/>
              <a:gd name="connsiteX153" fmla="*/ 164248 w 984001"/>
              <a:gd name="connsiteY153" fmla="*/ 85288 h 109750"/>
              <a:gd name="connsiteX154" fmla="*/ 182178 w 984001"/>
              <a:gd name="connsiteY154" fmla="*/ 79143 h 109750"/>
              <a:gd name="connsiteX155" fmla="*/ 182178 w 984001"/>
              <a:gd name="connsiteY155" fmla="*/ 84145 h 109750"/>
              <a:gd name="connsiteX156" fmla="*/ 193534 w 984001"/>
              <a:gd name="connsiteY156" fmla="*/ 84145 h 109750"/>
              <a:gd name="connsiteX157" fmla="*/ 193534 w 984001"/>
              <a:gd name="connsiteY157" fmla="*/ 6922 h 109750"/>
              <a:gd name="connsiteX158" fmla="*/ 182032 w 984001"/>
              <a:gd name="connsiteY158" fmla="*/ 6922 h 109750"/>
              <a:gd name="connsiteX159" fmla="*/ 182032 w 984001"/>
              <a:gd name="connsiteY159" fmla="*/ 33327 h 109750"/>
              <a:gd name="connsiteX160" fmla="*/ 164385 w 984001"/>
              <a:gd name="connsiteY160" fmla="*/ 27110 h 109750"/>
              <a:gd name="connsiteX161" fmla="*/ 135493 w 984001"/>
              <a:gd name="connsiteY161" fmla="*/ 56642 h 109750"/>
              <a:gd name="connsiteX162" fmla="*/ 147462 w 984001"/>
              <a:gd name="connsiteY162" fmla="*/ 55911 h 109750"/>
              <a:gd name="connsiteX163" fmla="*/ 164248 w 984001"/>
              <a:gd name="connsiteY163" fmla="*/ 73996 h 109750"/>
              <a:gd name="connsiteX164" fmla="*/ 181979 w 984001"/>
              <a:gd name="connsiteY164" fmla="*/ 57366 h 109750"/>
              <a:gd name="connsiteX165" fmla="*/ 181986 w 984001"/>
              <a:gd name="connsiteY165" fmla="*/ 56587 h 109750"/>
              <a:gd name="connsiteX166" fmla="*/ 163956 w 984001"/>
              <a:gd name="connsiteY166" fmla="*/ 38393 h 109750"/>
              <a:gd name="connsiteX167" fmla="*/ 147452 w 984001"/>
              <a:gd name="connsiteY167" fmla="*/ 55911 h 109750"/>
              <a:gd name="connsiteX168" fmla="*/ 848582 w 984001"/>
              <a:gd name="connsiteY168" fmla="*/ 55655 h 109750"/>
              <a:gd name="connsiteX169" fmla="*/ 819827 w 984001"/>
              <a:gd name="connsiteY169" fmla="*/ 27009 h 109750"/>
              <a:gd name="connsiteX170" fmla="*/ 801897 w 984001"/>
              <a:gd name="connsiteY170" fmla="*/ 33154 h 109750"/>
              <a:gd name="connsiteX171" fmla="*/ 801897 w 984001"/>
              <a:gd name="connsiteY171" fmla="*/ 28152 h 109750"/>
              <a:gd name="connsiteX172" fmla="*/ 790541 w 984001"/>
              <a:gd name="connsiteY172" fmla="*/ 28152 h 109750"/>
              <a:gd name="connsiteX173" fmla="*/ 790541 w 984001"/>
              <a:gd name="connsiteY173" fmla="*/ 103309 h 109750"/>
              <a:gd name="connsiteX174" fmla="*/ 802043 w 984001"/>
              <a:gd name="connsiteY174" fmla="*/ 103309 h 109750"/>
              <a:gd name="connsiteX175" fmla="*/ 802043 w 984001"/>
              <a:gd name="connsiteY175" fmla="*/ 78970 h 109750"/>
              <a:gd name="connsiteX176" fmla="*/ 819690 w 984001"/>
              <a:gd name="connsiteY176" fmla="*/ 85187 h 109750"/>
              <a:gd name="connsiteX177" fmla="*/ 848582 w 984001"/>
              <a:gd name="connsiteY177" fmla="*/ 55655 h 109750"/>
              <a:gd name="connsiteX178" fmla="*/ 836613 w 984001"/>
              <a:gd name="connsiteY178" fmla="*/ 56386 h 109750"/>
              <a:gd name="connsiteX179" fmla="*/ 819827 w 984001"/>
              <a:gd name="connsiteY179" fmla="*/ 38301 h 109750"/>
              <a:gd name="connsiteX180" fmla="*/ 802096 w 984001"/>
              <a:gd name="connsiteY180" fmla="*/ 54931 h 109750"/>
              <a:gd name="connsiteX181" fmla="*/ 802089 w 984001"/>
              <a:gd name="connsiteY181" fmla="*/ 55710 h 109750"/>
              <a:gd name="connsiteX182" fmla="*/ 820119 w 984001"/>
              <a:gd name="connsiteY182" fmla="*/ 73904 h 109750"/>
              <a:gd name="connsiteX183" fmla="*/ 836613 w 984001"/>
              <a:gd name="connsiteY183" fmla="*/ 56386 h 109750"/>
              <a:gd name="connsiteX184" fmla="*/ 936648 w 984001"/>
              <a:gd name="connsiteY184" fmla="*/ 84364 h 109750"/>
              <a:gd name="connsiteX185" fmla="*/ 936648 w 984001"/>
              <a:gd name="connsiteY185" fmla="*/ 28253 h 109750"/>
              <a:gd name="connsiteX186" fmla="*/ 948113 w 984001"/>
              <a:gd name="connsiteY186" fmla="*/ 28253 h 109750"/>
              <a:gd name="connsiteX187" fmla="*/ 948113 w 984001"/>
              <a:gd name="connsiteY187" fmla="*/ 31746 h 109750"/>
              <a:gd name="connsiteX188" fmla="*/ 961554 w 984001"/>
              <a:gd name="connsiteY188" fmla="*/ 27311 h 109750"/>
              <a:gd name="connsiteX189" fmla="*/ 984018 w 984001"/>
              <a:gd name="connsiteY189" fmla="*/ 49693 h 109750"/>
              <a:gd name="connsiteX190" fmla="*/ 984018 w 984001"/>
              <a:gd name="connsiteY190" fmla="*/ 84364 h 109750"/>
              <a:gd name="connsiteX191" fmla="*/ 972407 w 984001"/>
              <a:gd name="connsiteY191" fmla="*/ 84364 h 109750"/>
              <a:gd name="connsiteX192" fmla="*/ 972407 w 984001"/>
              <a:gd name="connsiteY192" fmla="*/ 50708 h 109750"/>
              <a:gd name="connsiteX193" fmla="*/ 960384 w 984001"/>
              <a:gd name="connsiteY193" fmla="*/ 38466 h 109750"/>
              <a:gd name="connsiteX194" fmla="*/ 948113 w 984001"/>
              <a:gd name="connsiteY194" fmla="*/ 50708 h 109750"/>
              <a:gd name="connsiteX195" fmla="*/ 948113 w 984001"/>
              <a:gd name="connsiteY195" fmla="*/ 84364 h 109750"/>
              <a:gd name="connsiteX196" fmla="*/ 936648 w 984001"/>
              <a:gd name="connsiteY196" fmla="*/ 84364 h 109750"/>
              <a:gd name="connsiteX197" fmla="*/ 658853 w 984001"/>
              <a:gd name="connsiteY197" fmla="*/ 84172 h 109750"/>
              <a:gd name="connsiteX198" fmla="*/ 658853 w 984001"/>
              <a:gd name="connsiteY198" fmla="*/ 8028 h 109750"/>
              <a:gd name="connsiteX199" fmla="*/ 668764 w 984001"/>
              <a:gd name="connsiteY199" fmla="*/ 8028 h 109750"/>
              <a:gd name="connsiteX200" fmla="*/ 707303 w 984001"/>
              <a:gd name="connsiteY200" fmla="*/ 60848 h 109750"/>
              <a:gd name="connsiteX201" fmla="*/ 707303 w 984001"/>
              <a:gd name="connsiteY201" fmla="*/ 8028 h 109750"/>
              <a:gd name="connsiteX202" fmla="*/ 719371 w 984001"/>
              <a:gd name="connsiteY202" fmla="*/ 8028 h 109750"/>
              <a:gd name="connsiteX203" fmla="*/ 719371 w 984001"/>
              <a:gd name="connsiteY203" fmla="*/ 84172 h 109750"/>
              <a:gd name="connsiteX204" fmla="*/ 709369 w 984001"/>
              <a:gd name="connsiteY204" fmla="*/ 84172 h 109750"/>
              <a:gd name="connsiteX205" fmla="*/ 670904 w 984001"/>
              <a:gd name="connsiteY205" fmla="*/ 31179 h 109750"/>
              <a:gd name="connsiteX206" fmla="*/ 670904 w 984001"/>
              <a:gd name="connsiteY206" fmla="*/ 84172 h 109750"/>
              <a:gd name="connsiteX207" fmla="*/ 658844 w 984001"/>
              <a:gd name="connsiteY207" fmla="*/ 84172 h 109750"/>
              <a:gd name="connsiteX208" fmla="*/ 11357 w 984001"/>
              <a:gd name="connsiteY208" fmla="*/ 84145 h 109750"/>
              <a:gd name="connsiteX209" fmla="*/ 20 w 984001"/>
              <a:gd name="connsiteY209" fmla="*/ 84145 h 109750"/>
              <a:gd name="connsiteX210" fmla="*/ 20 w 984001"/>
              <a:gd name="connsiteY210" fmla="*/ 13085 h 109750"/>
              <a:gd name="connsiteX211" fmla="*/ 9291 w 984001"/>
              <a:gd name="connsiteY211" fmla="*/ 13085 h 109750"/>
              <a:gd name="connsiteX212" fmla="*/ 33648 w 984001"/>
              <a:gd name="connsiteY212" fmla="*/ 45972 h 109750"/>
              <a:gd name="connsiteX213" fmla="*/ 57914 w 984001"/>
              <a:gd name="connsiteY213" fmla="*/ 13130 h 109750"/>
              <a:gd name="connsiteX214" fmla="*/ 67331 w 984001"/>
              <a:gd name="connsiteY214" fmla="*/ 13130 h 109750"/>
              <a:gd name="connsiteX215" fmla="*/ 67331 w 984001"/>
              <a:gd name="connsiteY215" fmla="*/ 84136 h 109750"/>
              <a:gd name="connsiteX216" fmla="*/ 55848 w 984001"/>
              <a:gd name="connsiteY216" fmla="*/ 84136 h 109750"/>
              <a:gd name="connsiteX217" fmla="*/ 55848 w 984001"/>
              <a:gd name="connsiteY217" fmla="*/ 34891 h 109750"/>
              <a:gd name="connsiteX218" fmla="*/ 33648 w 984001"/>
              <a:gd name="connsiteY218" fmla="*/ 65118 h 109750"/>
              <a:gd name="connsiteX219" fmla="*/ 11357 w 984001"/>
              <a:gd name="connsiteY219" fmla="*/ 34708 h 109750"/>
              <a:gd name="connsiteX220" fmla="*/ 11357 w 984001"/>
              <a:gd name="connsiteY220" fmla="*/ 84145 h 1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984001" h="109750">
                <a:moveTo>
                  <a:pt x="560336" y="107990"/>
                </a:moveTo>
                <a:cubicBezTo>
                  <a:pt x="560800" y="109695"/>
                  <a:pt x="562558" y="110703"/>
                  <a:pt x="564263" y="110239"/>
                </a:cubicBezTo>
                <a:cubicBezTo>
                  <a:pt x="564797" y="110095"/>
                  <a:pt x="565283" y="109814"/>
                  <a:pt x="565676" y="109425"/>
                </a:cubicBezTo>
                <a:lnTo>
                  <a:pt x="613248" y="62421"/>
                </a:lnTo>
                <a:lnTo>
                  <a:pt x="556716" y="94632"/>
                </a:lnTo>
                <a:lnTo>
                  <a:pt x="560336" y="107990"/>
                </a:lnTo>
                <a:close/>
                <a:moveTo>
                  <a:pt x="540075" y="1016"/>
                </a:moveTo>
                <a:cubicBezTo>
                  <a:pt x="538536" y="147"/>
                  <a:pt x="536584" y="691"/>
                  <a:pt x="535716" y="2230"/>
                </a:cubicBezTo>
                <a:cubicBezTo>
                  <a:pt x="535445" y="2710"/>
                  <a:pt x="535302" y="3253"/>
                  <a:pt x="535303" y="3804"/>
                </a:cubicBezTo>
                <a:lnTo>
                  <a:pt x="535303" y="32248"/>
                </a:lnTo>
                <a:lnTo>
                  <a:pt x="565255" y="15169"/>
                </a:lnTo>
                <a:lnTo>
                  <a:pt x="540075" y="1016"/>
                </a:lnTo>
                <a:close/>
                <a:moveTo>
                  <a:pt x="574161" y="20262"/>
                </a:moveTo>
                <a:lnTo>
                  <a:pt x="535303" y="42397"/>
                </a:lnTo>
                <a:lnTo>
                  <a:pt x="535303" y="64752"/>
                </a:lnTo>
                <a:lnTo>
                  <a:pt x="593736" y="31435"/>
                </a:lnTo>
                <a:lnTo>
                  <a:pt x="574161" y="20262"/>
                </a:lnTo>
                <a:close/>
                <a:moveTo>
                  <a:pt x="617206" y="50462"/>
                </a:moveTo>
                <a:cubicBezTo>
                  <a:pt x="618744" y="49590"/>
                  <a:pt x="619284" y="47637"/>
                  <a:pt x="618413" y="46100"/>
                </a:cubicBezTo>
                <a:cubicBezTo>
                  <a:pt x="618127" y="45596"/>
                  <a:pt x="617710" y="45179"/>
                  <a:pt x="617206" y="44893"/>
                </a:cubicBezTo>
                <a:lnTo>
                  <a:pt x="602651" y="36665"/>
                </a:lnTo>
                <a:lnTo>
                  <a:pt x="535312" y="75056"/>
                </a:lnTo>
                <a:lnTo>
                  <a:pt x="535312" y="91349"/>
                </a:lnTo>
                <a:cubicBezTo>
                  <a:pt x="535308" y="93117"/>
                  <a:pt x="536738" y="94553"/>
                  <a:pt x="538505" y="94556"/>
                </a:cubicBezTo>
                <a:cubicBezTo>
                  <a:pt x="539062" y="94558"/>
                  <a:pt x="539610" y="94413"/>
                  <a:pt x="540094" y="94138"/>
                </a:cubicBezTo>
                <a:lnTo>
                  <a:pt x="617216" y="50462"/>
                </a:lnTo>
                <a:close/>
                <a:moveTo>
                  <a:pt x="370699" y="14328"/>
                </a:moveTo>
                <a:cubicBezTo>
                  <a:pt x="370699" y="10369"/>
                  <a:pt x="373945" y="7169"/>
                  <a:pt x="377941" y="7169"/>
                </a:cubicBezTo>
                <a:cubicBezTo>
                  <a:pt x="381936" y="7169"/>
                  <a:pt x="385182" y="10369"/>
                  <a:pt x="385182" y="14328"/>
                </a:cubicBezTo>
                <a:cubicBezTo>
                  <a:pt x="385182" y="18287"/>
                  <a:pt x="381936" y="21487"/>
                  <a:pt x="377941" y="21487"/>
                </a:cubicBezTo>
                <a:cubicBezTo>
                  <a:pt x="373945" y="21487"/>
                  <a:pt x="370699" y="18287"/>
                  <a:pt x="370699" y="14328"/>
                </a:cubicBezTo>
                <a:close/>
                <a:moveTo>
                  <a:pt x="911706" y="14328"/>
                </a:moveTo>
                <a:cubicBezTo>
                  <a:pt x="911706" y="10369"/>
                  <a:pt x="914951" y="7169"/>
                  <a:pt x="918947" y="7169"/>
                </a:cubicBezTo>
                <a:cubicBezTo>
                  <a:pt x="922943" y="7169"/>
                  <a:pt x="926188" y="10369"/>
                  <a:pt x="926188" y="14328"/>
                </a:cubicBezTo>
                <a:cubicBezTo>
                  <a:pt x="926188" y="18287"/>
                  <a:pt x="922943" y="21487"/>
                  <a:pt x="918947" y="21487"/>
                </a:cubicBezTo>
                <a:cubicBezTo>
                  <a:pt x="914951" y="21487"/>
                  <a:pt x="911706" y="18287"/>
                  <a:pt x="911706" y="14328"/>
                </a:cubicBezTo>
                <a:close/>
                <a:moveTo>
                  <a:pt x="125847" y="84145"/>
                </a:moveTo>
                <a:lnTo>
                  <a:pt x="114236" y="84145"/>
                </a:lnTo>
                <a:lnTo>
                  <a:pt x="114236" y="79692"/>
                </a:lnTo>
                <a:cubicBezTo>
                  <a:pt x="111712" y="81530"/>
                  <a:pt x="106336" y="85260"/>
                  <a:pt x="97037" y="85260"/>
                </a:cubicBezTo>
                <a:cubicBezTo>
                  <a:pt x="86047" y="85260"/>
                  <a:pt x="76246" y="78001"/>
                  <a:pt x="77499" y="66261"/>
                </a:cubicBezTo>
                <a:cubicBezTo>
                  <a:pt x="78577" y="56149"/>
                  <a:pt x="88041" y="51778"/>
                  <a:pt x="94395" y="50471"/>
                </a:cubicBezTo>
                <a:lnTo>
                  <a:pt x="114236" y="47316"/>
                </a:lnTo>
                <a:cubicBezTo>
                  <a:pt x="114236" y="42388"/>
                  <a:pt x="111584" y="38575"/>
                  <a:pt x="104507" y="38118"/>
                </a:cubicBezTo>
                <a:cubicBezTo>
                  <a:pt x="97431" y="37661"/>
                  <a:pt x="93444" y="40907"/>
                  <a:pt x="90144" y="47417"/>
                </a:cubicBezTo>
                <a:lnTo>
                  <a:pt x="79867" y="41885"/>
                </a:lnTo>
                <a:cubicBezTo>
                  <a:pt x="91003" y="17830"/>
                  <a:pt x="125847" y="25757"/>
                  <a:pt x="125847" y="45671"/>
                </a:cubicBezTo>
                <a:lnTo>
                  <a:pt x="125847" y="84136"/>
                </a:lnTo>
                <a:close/>
                <a:moveTo>
                  <a:pt x="114236" y="57995"/>
                </a:moveTo>
                <a:cubicBezTo>
                  <a:pt x="114290" y="61616"/>
                  <a:pt x="113669" y="68163"/>
                  <a:pt x="106747" y="72533"/>
                </a:cubicBezTo>
                <a:cubicBezTo>
                  <a:pt x="101380" y="75916"/>
                  <a:pt x="89915" y="75267"/>
                  <a:pt x="89348" y="68921"/>
                </a:cubicBezTo>
                <a:cubicBezTo>
                  <a:pt x="88900" y="63847"/>
                  <a:pt x="93563" y="61689"/>
                  <a:pt x="97632" y="60711"/>
                </a:cubicBezTo>
                <a:lnTo>
                  <a:pt x="114236" y="57995"/>
                </a:lnTo>
                <a:close/>
                <a:moveTo>
                  <a:pt x="778591" y="84145"/>
                </a:moveTo>
                <a:lnTo>
                  <a:pt x="766980" y="84145"/>
                </a:lnTo>
                <a:lnTo>
                  <a:pt x="766980" y="79692"/>
                </a:lnTo>
                <a:cubicBezTo>
                  <a:pt x="764456" y="81530"/>
                  <a:pt x="759080" y="85260"/>
                  <a:pt x="749781" y="85260"/>
                </a:cubicBezTo>
                <a:cubicBezTo>
                  <a:pt x="738791" y="85260"/>
                  <a:pt x="728990" y="78001"/>
                  <a:pt x="730243" y="66261"/>
                </a:cubicBezTo>
                <a:cubicBezTo>
                  <a:pt x="731322" y="56149"/>
                  <a:pt x="740785" y="51778"/>
                  <a:pt x="747139" y="50471"/>
                </a:cubicBezTo>
                <a:lnTo>
                  <a:pt x="766980" y="47316"/>
                </a:lnTo>
                <a:cubicBezTo>
                  <a:pt x="766980" y="42388"/>
                  <a:pt x="764328" y="38575"/>
                  <a:pt x="757251" y="38118"/>
                </a:cubicBezTo>
                <a:cubicBezTo>
                  <a:pt x="750175" y="37661"/>
                  <a:pt x="746188" y="40907"/>
                  <a:pt x="742888" y="47417"/>
                </a:cubicBezTo>
                <a:lnTo>
                  <a:pt x="732611" y="41885"/>
                </a:lnTo>
                <a:cubicBezTo>
                  <a:pt x="743747" y="17830"/>
                  <a:pt x="778591" y="25757"/>
                  <a:pt x="778591" y="45671"/>
                </a:cubicBezTo>
                <a:lnTo>
                  <a:pt x="778591" y="84136"/>
                </a:lnTo>
                <a:close/>
                <a:moveTo>
                  <a:pt x="766980" y="57995"/>
                </a:moveTo>
                <a:cubicBezTo>
                  <a:pt x="767034" y="61616"/>
                  <a:pt x="766413" y="68163"/>
                  <a:pt x="759482" y="72533"/>
                </a:cubicBezTo>
                <a:cubicBezTo>
                  <a:pt x="754115" y="75916"/>
                  <a:pt x="742650" y="75267"/>
                  <a:pt x="742083" y="68921"/>
                </a:cubicBezTo>
                <a:cubicBezTo>
                  <a:pt x="741635" y="63847"/>
                  <a:pt x="746298" y="61689"/>
                  <a:pt x="750367" y="60711"/>
                </a:cubicBezTo>
                <a:lnTo>
                  <a:pt x="766970" y="57995"/>
                </a:lnTo>
                <a:close/>
                <a:moveTo>
                  <a:pt x="869492" y="84145"/>
                </a:moveTo>
                <a:lnTo>
                  <a:pt x="858100" y="84145"/>
                </a:lnTo>
                <a:lnTo>
                  <a:pt x="858100" y="6886"/>
                </a:lnTo>
                <a:lnTo>
                  <a:pt x="869492" y="6886"/>
                </a:lnTo>
                <a:lnTo>
                  <a:pt x="869492" y="51641"/>
                </a:lnTo>
                <a:lnTo>
                  <a:pt x="893995" y="28244"/>
                </a:lnTo>
                <a:lnTo>
                  <a:pt x="909886" y="28244"/>
                </a:lnTo>
                <a:lnTo>
                  <a:pt x="885812" y="51422"/>
                </a:lnTo>
                <a:lnTo>
                  <a:pt x="910636" y="84136"/>
                </a:lnTo>
                <a:lnTo>
                  <a:pt x="896409" y="84136"/>
                </a:lnTo>
                <a:lnTo>
                  <a:pt x="877419" y="59385"/>
                </a:lnTo>
                <a:lnTo>
                  <a:pt x="869492" y="67102"/>
                </a:lnTo>
                <a:lnTo>
                  <a:pt x="869492" y="84136"/>
                </a:lnTo>
                <a:close/>
                <a:moveTo>
                  <a:pt x="924835" y="28244"/>
                </a:moveTo>
                <a:lnTo>
                  <a:pt x="913361" y="28244"/>
                </a:lnTo>
                <a:lnTo>
                  <a:pt x="913361" y="84136"/>
                </a:lnTo>
                <a:lnTo>
                  <a:pt x="924835" y="84136"/>
                </a:lnTo>
                <a:lnTo>
                  <a:pt x="924835" y="28244"/>
                </a:lnTo>
                <a:close/>
                <a:moveTo>
                  <a:pt x="383564" y="28244"/>
                </a:moveTo>
                <a:lnTo>
                  <a:pt x="372089" y="28244"/>
                </a:lnTo>
                <a:lnTo>
                  <a:pt x="372089" y="84136"/>
                </a:lnTo>
                <a:lnTo>
                  <a:pt x="383564" y="84136"/>
                </a:lnTo>
                <a:lnTo>
                  <a:pt x="383564" y="28244"/>
                </a:lnTo>
                <a:close/>
                <a:moveTo>
                  <a:pt x="434619" y="84136"/>
                </a:moveTo>
                <a:lnTo>
                  <a:pt x="434619" y="6867"/>
                </a:lnTo>
                <a:lnTo>
                  <a:pt x="446093" y="6867"/>
                </a:lnTo>
                <a:lnTo>
                  <a:pt x="446093" y="31508"/>
                </a:lnTo>
                <a:cubicBezTo>
                  <a:pt x="449394" y="28344"/>
                  <a:pt x="455237" y="27073"/>
                  <a:pt x="459534" y="27073"/>
                </a:cubicBezTo>
                <a:cubicBezTo>
                  <a:pt x="472810" y="27073"/>
                  <a:pt x="482181" y="36966"/>
                  <a:pt x="481998" y="49456"/>
                </a:cubicBezTo>
                <a:lnTo>
                  <a:pt x="481998" y="84126"/>
                </a:lnTo>
                <a:lnTo>
                  <a:pt x="470387" y="84126"/>
                </a:lnTo>
                <a:lnTo>
                  <a:pt x="470387" y="50480"/>
                </a:lnTo>
                <a:cubicBezTo>
                  <a:pt x="470387" y="46749"/>
                  <a:pt x="468430" y="38237"/>
                  <a:pt x="458363" y="38237"/>
                </a:cubicBezTo>
                <a:cubicBezTo>
                  <a:pt x="449513" y="38237"/>
                  <a:pt x="446093" y="45149"/>
                  <a:pt x="446093" y="50480"/>
                </a:cubicBezTo>
                <a:lnTo>
                  <a:pt x="446093" y="84136"/>
                </a:lnTo>
                <a:lnTo>
                  <a:pt x="434619" y="84136"/>
                </a:lnTo>
                <a:close/>
                <a:moveTo>
                  <a:pt x="391098" y="39389"/>
                </a:moveTo>
                <a:lnTo>
                  <a:pt x="391098" y="28280"/>
                </a:lnTo>
                <a:lnTo>
                  <a:pt x="396776" y="28280"/>
                </a:lnTo>
                <a:cubicBezTo>
                  <a:pt x="399048" y="28280"/>
                  <a:pt x="400890" y="26438"/>
                  <a:pt x="400890" y="24166"/>
                </a:cubicBezTo>
                <a:lnTo>
                  <a:pt x="400890" y="16349"/>
                </a:lnTo>
                <a:lnTo>
                  <a:pt x="412328" y="16349"/>
                </a:lnTo>
                <a:lnTo>
                  <a:pt x="412328" y="28280"/>
                </a:lnTo>
                <a:lnTo>
                  <a:pt x="424296" y="28280"/>
                </a:lnTo>
                <a:lnTo>
                  <a:pt x="424296" y="39389"/>
                </a:lnTo>
                <a:lnTo>
                  <a:pt x="412328" y="39389"/>
                </a:lnTo>
                <a:lnTo>
                  <a:pt x="412328" y="67815"/>
                </a:lnTo>
                <a:cubicBezTo>
                  <a:pt x="412328" y="70494"/>
                  <a:pt x="413288" y="73886"/>
                  <a:pt x="418253" y="73886"/>
                </a:cubicBezTo>
                <a:cubicBezTo>
                  <a:pt x="421590" y="73886"/>
                  <a:pt x="423108" y="73566"/>
                  <a:pt x="424982" y="73246"/>
                </a:cubicBezTo>
                <a:lnTo>
                  <a:pt x="424982" y="83642"/>
                </a:lnTo>
                <a:cubicBezTo>
                  <a:pt x="424982" y="83642"/>
                  <a:pt x="421681" y="84675"/>
                  <a:pt x="417146" y="84675"/>
                </a:cubicBezTo>
                <a:cubicBezTo>
                  <a:pt x="404364" y="84675"/>
                  <a:pt x="400899" y="75066"/>
                  <a:pt x="400899" y="68327"/>
                </a:cubicBezTo>
                <a:lnTo>
                  <a:pt x="400899" y="39389"/>
                </a:lnTo>
                <a:lnTo>
                  <a:pt x="391107" y="39389"/>
                </a:lnTo>
                <a:close/>
                <a:moveTo>
                  <a:pt x="297427" y="28280"/>
                </a:moveTo>
                <a:lnTo>
                  <a:pt x="284681" y="28280"/>
                </a:lnTo>
                <a:lnTo>
                  <a:pt x="304714" y="84108"/>
                </a:lnTo>
                <a:lnTo>
                  <a:pt x="315000" y="84108"/>
                </a:lnTo>
                <a:lnTo>
                  <a:pt x="326282" y="48285"/>
                </a:lnTo>
                <a:lnTo>
                  <a:pt x="337601" y="84108"/>
                </a:lnTo>
                <a:lnTo>
                  <a:pt x="347924" y="84108"/>
                </a:lnTo>
                <a:lnTo>
                  <a:pt x="367929" y="28280"/>
                </a:lnTo>
                <a:lnTo>
                  <a:pt x="355284" y="28280"/>
                </a:lnTo>
                <a:lnTo>
                  <a:pt x="342859" y="64213"/>
                </a:lnTo>
                <a:lnTo>
                  <a:pt x="331375" y="28280"/>
                </a:lnTo>
                <a:lnTo>
                  <a:pt x="321098" y="28280"/>
                </a:lnTo>
                <a:lnTo>
                  <a:pt x="309742" y="64460"/>
                </a:lnTo>
                <a:lnTo>
                  <a:pt x="297418" y="28280"/>
                </a:lnTo>
                <a:close/>
                <a:moveTo>
                  <a:pt x="203106" y="56642"/>
                </a:moveTo>
                <a:cubicBezTo>
                  <a:pt x="202924" y="70960"/>
                  <a:pt x="213959" y="85251"/>
                  <a:pt x="232575" y="85251"/>
                </a:cubicBezTo>
                <a:cubicBezTo>
                  <a:pt x="246893" y="85251"/>
                  <a:pt x="254363" y="76858"/>
                  <a:pt x="257572" y="69534"/>
                </a:cubicBezTo>
                <a:lnTo>
                  <a:pt x="248456" y="64496"/>
                </a:lnTo>
                <a:cubicBezTo>
                  <a:pt x="245576" y="68144"/>
                  <a:pt x="241133" y="74499"/>
                  <a:pt x="232566" y="74499"/>
                </a:cubicBezTo>
                <a:cubicBezTo>
                  <a:pt x="222097" y="74499"/>
                  <a:pt x="215879" y="67358"/>
                  <a:pt x="215276" y="60601"/>
                </a:cubicBezTo>
                <a:lnTo>
                  <a:pt x="257563" y="60601"/>
                </a:lnTo>
                <a:cubicBezTo>
                  <a:pt x="258239" y="58005"/>
                  <a:pt x="258916" y="51504"/>
                  <a:pt x="257288" y="46347"/>
                </a:cubicBezTo>
                <a:cubicBezTo>
                  <a:pt x="254216" y="36619"/>
                  <a:pt x="246125" y="27128"/>
                  <a:pt x="231331" y="27128"/>
                </a:cubicBezTo>
                <a:cubicBezTo>
                  <a:pt x="216538" y="27128"/>
                  <a:pt x="203097" y="37661"/>
                  <a:pt x="203097" y="56633"/>
                </a:cubicBezTo>
                <a:close/>
                <a:moveTo>
                  <a:pt x="215569" y="49785"/>
                </a:moveTo>
                <a:lnTo>
                  <a:pt x="246180" y="49785"/>
                </a:lnTo>
                <a:cubicBezTo>
                  <a:pt x="245677" y="45853"/>
                  <a:pt x="241005" y="37890"/>
                  <a:pt x="231340" y="37890"/>
                </a:cubicBezTo>
                <a:cubicBezTo>
                  <a:pt x="224013" y="37877"/>
                  <a:pt x="217570" y="42736"/>
                  <a:pt x="215569" y="49785"/>
                </a:cubicBezTo>
                <a:close/>
                <a:moveTo>
                  <a:pt x="135493" y="56642"/>
                </a:moveTo>
                <a:cubicBezTo>
                  <a:pt x="135841" y="72716"/>
                  <a:pt x="147169" y="85288"/>
                  <a:pt x="164248" y="85288"/>
                </a:cubicBezTo>
                <a:cubicBezTo>
                  <a:pt x="174068" y="85288"/>
                  <a:pt x="180002" y="80926"/>
                  <a:pt x="182178" y="79143"/>
                </a:cubicBezTo>
                <a:lnTo>
                  <a:pt x="182178" y="84145"/>
                </a:lnTo>
                <a:lnTo>
                  <a:pt x="193534" y="84145"/>
                </a:lnTo>
                <a:lnTo>
                  <a:pt x="193534" y="6922"/>
                </a:lnTo>
                <a:lnTo>
                  <a:pt x="182032" y="6922"/>
                </a:lnTo>
                <a:lnTo>
                  <a:pt x="182032" y="33327"/>
                </a:lnTo>
                <a:cubicBezTo>
                  <a:pt x="178246" y="30036"/>
                  <a:pt x="172322" y="27110"/>
                  <a:pt x="164385" y="27110"/>
                </a:cubicBezTo>
                <a:cubicBezTo>
                  <a:pt x="146922" y="27110"/>
                  <a:pt x="135146" y="40578"/>
                  <a:pt x="135493" y="56642"/>
                </a:cubicBezTo>
                <a:close/>
                <a:moveTo>
                  <a:pt x="147462" y="55911"/>
                </a:moveTo>
                <a:cubicBezTo>
                  <a:pt x="147462" y="66142"/>
                  <a:pt x="154072" y="73996"/>
                  <a:pt x="164248" y="73996"/>
                </a:cubicBezTo>
                <a:cubicBezTo>
                  <a:pt x="173737" y="74300"/>
                  <a:pt x="181675" y="66854"/>
                  <a:pt x="181979" y="57366"/>
                </a:cubicBezTo>
                <a:cubicBezTo>
                  <a:pt x="181987" y="57106"/>
                  <a:pt x="181989" y="56847"/>
                  <a:pt x="181986" y="56587"/>
                </a:cubicBezTo>
                <a:cubicBezTo>
                  <a:pt x="181986" y="44052"/>
                  <a:pt x="172742" y="38393"/>
                  <a:pt x="163956" y="38393"/>
                </a:cubicBezTo>
                <a:cubicBezTo>
                  <a:pt x="155169" y="38393"/>
                  <a:pt x="147452" y="45689"/>
                  <a:pt x="147452" y="55911"/>
                </a:cubicBezTo>
                <a:close/>
                <a:moveTo>
                  <a:pt x="848582" y="55655"/>
                </a:moveTo>
                <a:cubicBezTo>
                  <a:pt x="848234" y="39581"/>
                  <a:pt x="836906" y="27009"/>
                  <a:pt x="819827" y="27009"/>
                </a:cubicBezTo>
                <a:cubicBezTo>
                  <a:pt x="810007" y="27009"/>
                  <a:pt x="804073" y="31371"/>
                  <a:pt x="801897" y="33154"/>
                </a:cubicBezTo>
                <a:lnTo>
                  <a:pt x="801897" y="28152"/>
                </a:lnTo>
                <a:lnTo>
                  <a:pt x="790541" y="28152"/>
                </a:lnTo>
                <a:lnTo>
                  <a:pt x="790541" y="103309"/>
                </a:lnTo>
                <a:lnTo>
                  <a:pt x="802043" y="103309"/>
                </a:lnTo>
                <a:lnTo>
                  <a:pt x="802043" y="78970"/>
                </a:lnTo>
                <a:cubicBezTo>
                  <a:pt x="805829" y="82261"/>
                  <a:pt x="811762" y="85187"/>
                  <a:pt x="819690" y="85187"/>
                </a:cubicBezTo>
                <a:cubicBezTo>
                  <a:pt x="837153" y="85187"/>
                  <a:pt x="848929" y="71719"/>
                  <a:pt x="848582" y="55655"/>
                </a:cubicBezTo>
                <a:close/>
                <a:moveTo>
                  <a:pt x="836613" y="56386"/>
                </a:moveTo>
                <a:cubicBezTo>
                  <a:pt x="836613" y="46155"/>
                  <a:pt x="830003" y="38301"/>
                  <a:pt x="819827" y="38301"/>
                </a:cubicBezTo>
                <a:cubicBezTo>
                  <a:pt x="810338" y="37997"/>
                  <a:pt x="802400" y="45443"/>
                  <a:pt x="802096" y="54931"/>
                </a:cubicBezTo>
                <a:cubicBezTo>
                  <a:pt x="802088" y="55191"/>
                  <a:pt x="802086" y="55450"/>
                  <a:pt x="802089" y="55710"/>
                </a:cubicBezTo>
                <a:cubicBezTo>
                  <a:pt x="802089" y="68245"/>
                  <a:pt x="811333" y="73904"/>
                  <a:pt x="820119" y="73904"/>
                </a:cubicBezTo>
                <a:cubicBezTo>
                  <a:pt x="828906" y="73904"/>
                  <a:pt x="836613" y="66608"/>
                  <a:pt x="836613" y="56386"/>
                </a:cubicBezTo>
                <a:close/>
                <a:moveTo>
                  <a:pt x="936648" y="84364"/>
                </a:moveTo>
                <a:lnTo>
                  <a:pt x="936648" y="28253"/>
                </a:lnTo>
                <a:lnTo>
                  <a:pt x="948113" y="28253"/>
                </a:lnTo>
                <a:lnTo>
                  <a:pt x="948113" y="31746"/>
                </a:lnTo>
                <a:cubicBezTo>
                  <a:pt x="951414" y="28582"/>
                  <a:pt x="957257" y="27311"/>
                  <a:pt x="961554" y="27311"/>
                </a:cubicBezTo>
                <a:cubicBezTo>
                  <a:pt x="974830" y="27311"/>
                  <a:pt x="984201" y="37204"/>
                  <a:pt x="984018" y="49693"/>
                </a:cubicBezTo>
                <a:lnTo>
                  <a:pt x="984018" y="84364"/>
                </a:lnTo>
                <a:lnTo>
                  <a:pt x="972407" y="84364"/>
                </a:lnTo>
                <a:lnTo>
                  <a:pt x="972407" y="50708"/>
                </a:lnTo>
                <a:cubicBezTo>
                  <a:pt x="972407" y="46978"/>
                  <a:pt x="970450" y="38466"/>
                  <a:pt x="960384" y="38466"/>
                </a:cubicBezTo>
                <a:cubicBezTo>
                  <a:pt x="951524" y="38466"/>
                  <a:pt x="948113" y="45378"/>
                  <a:pt x="948113" y="50708"/>
                </a:cubicBezTo>
                <a:lnTo>
                  <a:pt x="948113" y="84364"/>
                </a:lnTo>
                <a:lnTo>
                  <a:pt x="936648" y="84364"/>
                </a:lnTo>
                <a:close/>
                <a:moveTo>
                  <a:pt x="658853" y="84172"/>
                </a:moveTo>
                <a:lnTo>
                  <a:pt x="658853" y="8028"/>
                </a:lnTo>
                <a:lnTo>
                  <a:pt x="668764" y="8028"/>
                </a:lnTo>
                <a:lnTo>
                  <a:pt x="707303" y="60848"/>
                </a:lnTo>
                <a:lnTo>
                  <a:pt x="707303" y="8028"/>
                </a:lnTo>
                <a:lnTo>
                  <a:pt x="719371" y="8028"/>
                </a:lnTo>
                <a:lnTo>
                  <a:pt x="719371" y="84172"/>
                </a:lnTo>
                <a:lnTo>
                  <a:pt x="709369" y="84172"/>
                </a:lnTo>
                <a:lnTo>
                  <a:pt x="670904" y="31179"/>
                </a:lnTo>
                <a:lnTo>
                  <a:pt x="670904" y="84172"/>
                </a:lnTo>
                <a:lnTo>
                  <a:pt x="658844" y="84172"/>
                </a:lnTo>
                <a:close/>
                <a:moveTo>
                  <a:pt x="11357" y="84145"/>
                </a:moveTo>
                <a:lnTo>
                  <a:pt x="20" y="84145"/>
                </a:lnTo>
                <a:lnTo>
                  <a:pt x="20" y="13085"/>
                </a:lnTo>
                <a:lnTo>
                  <a:pt x="9291" y="13085"/>
                </a:lnTo>
                <a:lnTo>
                  <a:pt x="33648" y="45972"/>
                </a:lnTo>
                <a:lnTo>
                  <a:pt x="57914" y="13130"/>
                </a:lnTo>
                <a:lnTo>
                  <a:pt x="67331" y="13130"/>
                </a:lnTo>
                <a:lnTo>
                  <a:pt x="67331" y="84136"/>
                </a:lnTo>
                <a:lnTo>
                  <a:pt x="55848" y="84136"/>
                </a:lnTo>
                <a:lnTo>
                  <a:pt x="55848" y="34891"/>
                </a:lnTo>
                <a:lnTo>
                  <a:pt x="33648" y="65118"/>
                </a:lnTo>
                <a:lnTo>
                  <a:pt x="11357" y="34708"/>
                </a:lnTo>
                <a:lnTo>
                  <a:pt x="11357" y="84145"/>
                </a:lnTo>
                <a:close/>
              </a:path>
            </a:pathLst>
          </a:custGeom>
          <a:noFill/>
          <a:ln w="9139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0DAEF4F-82E7-4EBC-5C5A-8F5B0121C9BF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ABE19D-9620-7891-5E88-0372B811D801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E302EC6-781F-35E5-B28A-C4A090D18EE4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D7A93E-DDD3-6161-2DAD-038E4AEC2198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9086C8-20A5-B91B-9A86-79897977A70A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35ED2-B12E-3E0E-C613-E94FB6791476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56" name="그래픽 91">
            <a:extLst>
              <a:ext uri="{FF2B5EF4-FFF2-40B4-BE49-F238E27FC236}">
                <a16:creationId xmlns:a16="http://schemas.microsoft.com/office/drawing/2014/main" id="{4D78FBCE-1346-16C8-AE5D-E531DC6B58C5}"/>
              </a:ext>
            </a:extLst>
          </p:cNvPr>
          <p:cNvGrpSpPr/>
          <p:nvPr/>
        </p:nvGrpSpPr>
        <p:grpSpPr>
          <a:xfrm>
            <a:off x="853946" y="679382"/>
            <a:ext cx="7653043" cy="5228513"/>
            <a:chOff x="2305768" y="1005147"/>
            <a:chExt cx="7241333" cy="4794499"/>
          </a:xfrm>
        </p:grpSpPr>
        <p:grpSp>
          <p:nvGrpSpPr>
            <p:cNvPr id="57" name="그래픽 91">
              <a:extLst>
                <a:ext uri="{FF2B5EF4-FFF2-40B4-BE49-F238E27FC236}">
                  <a16:creationId xmlns:a16="http://schemas.microsoft.com/office/drawing/2014/main" id="{4C8E6E81-3AE5-27D2-827B-186A8A0A6B5A}"/>
                </a:ext>
              </a:extLst>
            </p:cNvPr>
            <p:cNvGrpSpPr/>
            <p:nvPr/>
          </p:nvGrpSpPr>
          <p:grpSpPr>
            <a:xfrm>
              <a:off x="5926435" y="4702475"/>
              <a:ext cx="3620666" cy="1097171"/>
              <a:chOff x="5926435" y="4702475"/>
              <a:chExt cx="3620666" cy="1097171"/>
            </a:xfrm>
            <a:solidFill>
              <a:srgbClr val="E2A3FF"/>
            </a:solidFill>
          </p:grpSpPr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3227338D-D93F-2A6F-9BAF-1084189FD36F}"/>
                  </a:ext>
                </a:extLst>
              </p:cNvPr>
              <p:cNvSpPr/>
              <p:nvPr/>
            </p:nvSpPr>
            <p:spPr>
              <a:xfrm>
                <a:off x="6804172" y="4702475"/>
                <a:ext cx="2742929" cy="1097171"/>
              </a:xfrm>
              <a:custGeom>
                <a:avLst/>
                <a:gdLst>
                  <a:gd name="connsiteX0" fmla="*/ 9456 w 2742929"/>
                  <a:gd name="connsiteY0" fmla="*/ 1097606 h 1097171"/>
                  <a:gd name="connsiteX1" fmla="*/ 2201991 w 2742929"/>
                  <a:gd name="connsiteY1" fmla="*/ 1097606 h 1097171"/>
                  <a:gd name="connsiteX2" fmla="*/ 2743363 w 2742929"/>
                  <a:gd name="connsiteY2" fmla="*/ 549020 h 1097171"/>
                  <a:gd name="connsiteX3" fmla="*/ 2201991 w 2742929"/>
                  <a:gd name="connsiteY3" fmla="*/ 434 h 1097171"/>
                  <a:gd name="connsiteX4" fmla="*/ 9456 w 2742929"/>
                  <a:gd name="connsiteY4" fmla="*/ 434 h 1097171"/>
                  <a:gd name="connsiteX5" fmla="*/ 434 w 2742929"/>
                  <a:gd name="connsiteY5" fmla="*/ 434 h 1097171"/>
                  <a:gd name="connsiteX6" fmla="*/ 9456 w 2742929"/>
                  <a:gd name="connsiteY6" fmla="*/ 5008 h 1097171"/>
                  <a:gd name="connsiteX7" fmla="*/ 329044 w 2742929"/>
                  <a:gd name="connsiteY7" fmla="*/ 549020 h 1097171"/>
                  <a:gd name="connsiteX8" fmla="*/ 9456 w 2742929"/>
                  <a:gd name="connsiteY8" fmla="*/ 1093034 h 1097171"/>
                  <a:gd name="connsiteX9" fmla="*/ 434 w 2742929"/>
                  <a:gd name="connsiteY9" fmla="*/ 1097606 h 1097171"/>
                  <a:gd name="connsiteX10" fmla="*/ 9456 w 2742929"/>
                  <a:gd name="connsiteY10" fmla="*/ 1097606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2929" h="1097171">
                    <a:moveTo>
                      <a:pt x="9456" y="1097606"/>
                    </a:moveTo>
                    <a:lnTo>
                      <a:pt x="2201991" y="1097606"/>
                    </a:lnTo>
                    <a:cubicBezTo>
                      <a:pt x="2501281" y="1097606"/>
                      <a:pt x="2743363" y="851996"/>
                      <a:pt x="2743363" y="549020"/>
                    </a:cubicBezTo>
                    <a:cubicBezTo>
                      <a:pt x="2743363" y="246044"/>
                      <a:pt x="2501281" y="434"/>
                      <a:pt x="2201991" y="434"/>
                    </a:cubicBezTo>
                    <a:lnTo>
                      <a:pt x="9456" y="434"/>
                    </a:lnTo>
                    <a:lnTo>
                      <a:pt x="434" y="434"/>
                    </a:lnTo>
                    <a:lnTo>
                      <a:pt x="9456" y="5008"/>
                    </a:lnTo>
                    <a:cubicBezTo>
                      <a:pt x="199836" y="109877"/>
                      <a:pt x="329044" y="314173"/>
                      <a:pt x="329044" y="549020"/>
                    </a:cubicBezTo>
                    <a:cubicBezTo>
                      <a:pt x="329044" y="783866"/>
                      <a:pt x="199836" y="988163"/>
                      <a:pt x="9456" y="1093034"/>
                    </a:cubicBezTo>
                    <a:lnTo>
                      <a:pt x="434" y="1097606"/>
                    </a:lnTo>
                    <a:lnTo>
                      <a:pt x="9456" y="1097606"/>
                    </a:lnTo>
                    <a:close/>
                  </a:path>
                </a:pathLst>
              </a:custGeom>
              <a:solidFill>
                <a:srgbClr val="5B9BD5">
                  <a:lumMod val="75000"/>
                </a:srgbClr>
              </a:solidFill>
              <a:ln w="913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772A0234-01AF-6CF8-A037-5CB74F98EC4C}"/>
                  </a:ext>
                </a:extLst>
              </p:cNvPr>
              <p:cNvSpPr/>
              <p:nvPr/>
            </p:nvSpPr>
            <p:spPr>
              <a:xfrm>
                <a:off x="5926435" y="4702475"/>
                <a:ext cx="1097171" cy="1097171"/>
              </a:xfrm>
              <a:custGeom>
                <a:avLst/>
                <a:gdLst>
                  <a:gd name="connsiteX0" fmla="*/ 1097606 w 1097171"/>
                  <a:gd name="connsiteY0" fmla="*/ 549020 h 1097171"/>
                  <a:gd name="connsiteX1" fmla="*/ 549020 w 1097171"/>
                  <a:gd name="connsiteY1" fmla="*/ 1097606 h 1097171"/>
                  <a:gd name="connsiteX2" fmla="*/ 434 w 1097171"/>
                  <a:gd name="connsiteY2" fmla="*/ 549020 h 1097171"/>
                  <a:gd name="connsiteX3" fmla="*/ 549020 w 1097171"/>
                  <a:gd name="connsiteY3" fmla="*/ 434 h 1097171"/>
                  <a:gd name="connsiteX4" fmla="*/ 1097606 w 1097171"/>
                  <a:gd name="connsiteY4" fmla="*/ 549020 h 1097171"/>
                  <a:gd name="connsiteX5" fmla="*/ 138316 w 1097171"/>
                  <a:gd name="connsiteY5" fmla="*/ 549020 h 1097171"/>
                  <a:gd name="connsiteX6" fmla="*/ 549020 w 1097171"/>
                  <a:gd name="connsiteY6" fmla="*/ 959728 h 1097171"/>
                  <a:gd name="connsiteX7" fmla="*/ 959728 w 1097171"/>
                  <a:gd name="connsiteY7" fmla="*/ 549020 h 1097171"/>
                  <a:gd name="connsiteX8" fmla="*/ 549020 w 1097171"/>
                  <a:gd name="connsiteY8" fmla="*/ 138316 h 1097171"/>
                  <a:gd name="connsiteX9" fmla="*/ 138316 w 1097171"/>
                  <a:gd name="connsiteY9" fmla="*/ 549020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7171" h="1097171">
                    <a:moveTo>
                      <a:pt x="1097606" y="549020"/>
                    </a:moveTo>
                    <a:cubicBezTo>
                      <a:pt x="1097606" y="851996"/>
                      <a:pt x="851996" y="1097606"/>
                      <a:pt x="549020" y="1097606"/>
                    </a:cubicBezTo>
                    <a:cubicBezTo>
                      <a:pt x="246044" y="1097606"/>
                      <a:pt x="434" y="851996"/>
                      <a:pt x="434" y="549020"/>
                    </a:cubicBezTo>
                    <a:cubicBezTo>
                      <a:pt x="434" y="246044"/>
                      <a:pt x="246044" y="434"/>
                      <a:pt x="549020" y="434"/>
                    </a:cubicBezTo>
                    <a:cubicBezTo>
                      <a:pt x="851996" y="434"/>
                      <a:pt x="1097606" y="246044"/>
                      <a:pt x="1097606" y="549020"/>
                    </a:cubicBezTo>
                    <a:close/>
                    <a:moveTo>
                      <a:pt x="138316" y="549020"/>
                    </a:moveTo>
                    <a:cubicBezTo>
                      <a:pt x="138316" y="775846"/>
                      <a:pt x="322194" y="959728"/>
                      <a:pt x="549020" y="959728"/>
                    </a:cubicBezTo>
                    <a:cubicBezTo>
                      <a:pt x="775845" y="959728"/>
                      <a:pt x="959728" y="775846"/>
                      <a:pt x="959728" y="549020"/>
                    </a:cubicBezTo>
                    <a:cubicBezTo>
                      <a:pt x="959728" y="322194"/>
                      <a:pt x="775845" y="138316"/>
                      <a:pt x="549020" y="138316"/>
                    </a:cubicBezTo>
                    <a:cubicBezTo>
                      <a:pt x="322194" y="138316"/>
                      <a:pt x="138316" y="322194"/>
                      <a:pt x="138316" y="549020"/>
                    </a:cubicBezTo>
                    <a:close/>
                  </a:path>
                </a:pathLst>
              </a:custGeom>
              <a:solidFill>
                <a:srgbClr val="E2A3FF"/>
              </a:solidFill>
              <a:ln w="913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8" name="그래픽 91">
              <a:extLst>
                <a:ext uri="{FF2B5EF4-FFF2-40B4-BE49-F238E27FC236}">
                  <a16:creationId xmlns:a16="http://schemas.microsoft.com/office/drawing/2014/main" id="{72DE77F4-EA9B-FFB7-3E40-67519F6FA521}"/>
                </a:ext>
              </a:extLst>
            </p:cNvPr>
            <p:cNvGrpSpPr/>
            <p:nvPr/>
          </p:nvGrpSpPr>
          <p:grpSpPr>
            <a:xfrm>
              <a:off x="5926435" y="3276152"/>
              <a:ext cx="3620666" cy="1097171"/>
              <a:chOff x="5926435" y="3276152"/>
              <a:chExt cx="3620666" cy="1097171"/>
            </a:xfrm>
            <a:solidFill>
              <a:srgbClr val="C061ED"/>
            </a:solidFill>
          </p:grpSpPr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283DC466-7F5F-DEF1-C8B7-232607894CDF}"/>
                  </a:ext>
                </a:extLst>
              </p:cNvPr>
              <p:cNvSpPr/>
              <p:nvPr/>
            </p:nvSpPr>
            <p:spPr>
              <a:xfrm>
                <a:off x="6804172" y="3276152"/>
                <a:ext cx="2742929" cy="1097171"/>
              </a:xfrm>
              <a:custGeom>
                <a:avLst/>
                <a:gdLst>
                  <a:gd name="connsiteX0" fmla="*/ 9456 w 2742929"/>
                  <a:gd name="connsiteY0" fmla="*/ 1097450 h 1097171"/>
                  <a:gd name="connsiteX1" fmla="*/ 2201991 w 2742929"/>
                  <a:gd name="connsiteY1" fmla="*/ 1097450 h 1097171"/>
                  <a:gd name="connsiteX2" fmla="*/ 2743363 w 2742929"/>
                  <a:gd name="connsiteY2" fmla="*/ 548864 h 1097171"/>
                  <a:gd name="connsiteX3" fmla="*/ 2201991 w 2742929"/>
                  <a:gd name="connsiteY3" fmla="*/ 278 h 1097171"/>
                  <a:gd name="connsiteX4" fmla="*/ 9456 w 2742929"/>
                  <a:gd name="connsiteY4" fmla="*/ 278 h 1097171"/>
                  <a:gd name="connsiteX5" fmla="*/ 434 w 2742929"/>
                  <a:gd name="connsiteY5" fmla="*/ 278 h 1097171"/>
                  <a:gd name="connsiteX6" fmla="*/ 9456 w 2742929"/>
                  <a:gd name="connsiteY6" fmla="*/ 4852 h 1097171"/>
                  <a:gd name="connsiteX7" fmla="*/ 329044 w 2742929"/>
                  <a:gd name="connsiteY7" fmla="*/ 548864 h 1097171"/>
                  <a:gd name="connsiteX8" fmla="*/ 9456 w 2742929"/>
                  <a:gd name="connsiteY8" fmla="*/ 1092878 h 1097171"/>
                  <a:gd name="connsiteX9" fmla="*/ 434 w 2742929"/>
                  <a:gd name="connsiteY9" fmla="*/ 1097450 h 1097171"/>
                  <a:gd name="connsiteX10" fmla="*/ 9456 w 2742929"/>
                  <a:gd name="connsiteY10" fmla="*/ 1097450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2929" h="1097171">
                    <a:moveTo>
                      <a:pt x="9456" y="1097450"/>
                    </a:moveTo>
                    <a:lnTo>
                      <a:pt x="2201991" y="1097450"/>
                    </a:lnTo>
                    <a:cubicBezTo>
                      <a:pt x="2501281" y="1097450"/>
                      <a:pt x="2743363" y="851840"/>
                      <a:pt x="2743363" y="548864"/>
                    </a:cubicBezTo>
                    <a:cubicBezTo>
                      <a:pt x="2743363" y="245888"/>
                      <a:pt x="2501281" y="278"/>
                      <a:pt x="2201991" y="278"/>
                    </a:cubicBezTo>
                    <a:lnTo>
                      <a:pt x="9456" y="278"/>
                    </a:lnTo>
                    <a:lnTo>
                      <a:pt x="434" y="278"/>
                    </a:lnTo>
                    <a:lnTo>
                      <a:pt x="9456" y="4852"/>
                    </a:lnTo>
                    <a:cubicBezTo>
                      <a:pt x="199836" y="109721"/>
                      <a:pt x="329044" y="314017"/>
                      <a:pt x="329044" y="548864"/>
                    </a:cubicBezTo>
                    <a:cubicBezTo>
                      <a:pt x="329044" y="783710"/>
                      <a:pt x="199836" y="988007"/>
                      <a:pt x="9456" y="1092878"/>
                    </a:cubicBezTo>
                    <a:lnTo>
                      <a:pt x="434" y="1097450"/>
                    </a:lnTo>
                    <a:lnTo>
                      <a:pt x="9456" y="1097450"/>
                    </a:lnTo>
                    <a:close/>
                  </a:path>
                </a:pathLst>
              </a:custGeom>
              <a:solidFill>
                <a:srgbClr val="4472C4">
                  <a:lumMod val="75000"/>
                </a:srgbClr>
              </a:solidFill>
              <a:ln w="913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1D2A8EDE-9E88-DC3B-1D10-7CF0742AAB66}"/>
                  </a:ext>
                </a:extLst>
              </p:cNvPr>
              <p:cNvSpPr/>
              <p:nvPr/>
            </p:nvSpPr>
            <p:spPr>
              <a:xfrm>
                <a:off x="5926435" y="3276152"/>
                <a:ext cx="1097171" cy="1097171"/>
              </a:xfrm>
              <a:custGeom>
                <a:avLst/>
                <a:gdLst>
                  <a:gd name="connsiteX0" fmla="*/ 1097606 w 1097171"/>
                  <a:gd name="connsiteY0" fmla="*/ 548864 h 1097171"/>
                  <a:gd name="connsiteX1" fmla="*/ 549020 w 1097171"/>
                  <a:gd name="connsiteY1" fmla="*/ 1097450 h 1097171"/>
                  <a:gd name="connsiteX2" fmla="*/ 434 w 1097171"/>
                  <a:gd name="connsiteY2" fmla="*/ 548864 h 1097171"/>
                  <a:gd name="connsiteX3" fmla="*/ 549020 w 1097171"/>
                  <a:gd name="connsiteY3" fmla="*/ 278 h 1097171"/>
                  <a:gd name="connsiteX4" fmla="*/ 1097606 w 1097171"/>
                  <a:gd name="connsiteY4" fmla="*/ 548864 h 1097171"/>
                  <a:gd name="connsiteX5" fmla="*/ 138316 w 1097171"/>
                  <a:gd name="connsiteY5" fmla="*/ 548864 h 1097171"/>
                  <a:gd name="connsiteX6" fmla="*/ 549020 w 1097171"/>
                  <a:gd name="connsiteY6" fmla="*/ 959572 h 1097171"/>
                  <a:gd name="connsiteX7" fmla="*/ 959728 w 1097171"/>
                  <a:gd name="connsiteY7" fmla="*/ 548864 h 1097171"/>
                  <a:gd name="connsiteX8" fmla="*/ 549020 w 1097171"/>
                  <a:gd name="connsiteY8" fmla="*/ 138160 h 1097171"/>
                  <a:gd name="connsiteX9" fmla="*/ 138316 w 1097171"/>
                  <a:gd name="connsiteY9" fmla="*/ 548864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7171" h="1097171">
                    <a:moveTo>
                      <a:pt x="1097606" y="548864"/>
                    </a:moveTo>
                    <a:cubicBezTo>
                      <a:pt x="1097606" y="851840"/>
                      <a:pt x="851996" y="1097450"/>
                      <a:pt x="549020" y="1097450"/>
                    </a:cubicBezTo>
                    <a:cubicBezTo>
                      <a:pt x="246044" y="1097450"/>
                      <a:pt x="434" y="851840"/>
                      <a:pt x="434" y="548864"/>
                    </a:cubicBezTo>
                    <a:cubicBezTo>
                      <a:pt x="434" y="245888"/>
                      <a:pt x="246044" y="278"/>
                      <a:pt x="549020" y="278"/>
                    </a:cubicBezTo>
                    <a:cubicBezTo>
                      <a:pt x="851996" y="278"/>
                      <a:pt x="1097606" y="245888"/>
                      <a:pt x="1097606" y="548864"/>
                    </a:cubicBezTo>
                    <a:close/>
                    <a:moveTo>
                      <a:pt x="138316" y="548864"/>
                    </a:moveTo>
                    <a:cubicBezTo>
                      <a:pt x="138316" y="775690"/>
                      <a:pt x="322194" y="959572"/>
                      <a:pt x="549020" y="959572"/>
                    </a:cubicBezTo>
                    <a:cubicBezTo>
                      <a:pt x="775845" y="959572"/>
                      <a:pt x="959728" y="775690"/>
                      <a:pt x="959728" y="548864"/>
                    </a:cubicBezTo>
                    <a:cubicBezTo>
                      <a:pt x="959728" y="322038"/>
                      <a:pt x="775845" y="138160"/>
                      <a:pt x="549020" y="138160"/>
                    </a:cubicBezTo>
                    <a:cubicBezTo>
                      <a:pt x="322194" y="138160"/>
                      <a:pt x="138316" y="322038"/>
                      <a:pt x="138316" y="548864"/>
                    </a:cubicBezTo>
                    <a:close/>
                  </a:path>
                </a:pathLst>
              </a:custGeom>
              <a:solidFill>
                <a:srgbClr val="4472C4">
                  <a:lumMod val="75000"/>
                </a:srgbClr>
              </a:solidFill>
              <a:ln w="913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9" name="그래픽 91">
              <a:extLst>
                <a:ext uri="{FF2B5EF4-FFF2-40B4-BE49-F238E27FC236}">
                  <a16:creationId xmlns:a16="http://schemas.microsoft.com/office/drawing/2014/main" id="{F520EAE2-14BC-CD4C-9DA2-EDA7D7B39F7B}"/>
                </a:ext>
              </a:extLst>
            </p:cNvPr>
            <p:cNvGrpSpPr/>
            <p:nvPr/>
          </p:nvGrpSpPr>
          <p:grpSpPr>
            <a:xfrm>
              <a:off x="5926435" y="1849828"/>
              <a:ext cx="3620666" cy="1097171"/>
              <a:chOff x="5926435" y="1849828"/>
              <a:chExt cx="3620666" cy="1097171"/>
            </a:xfrm>
            <a:solidFill>
              <a:srgbClr val="974BBB"/>
            </a:solidFill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C9C3AFFC-D485-53F8-99D0-6B713D7FF5F7}"/>
                  </a:ext>
                </a:extLst>
              </p:cNvPr>
              <p:cNvSpPr/>
              <p:nvPr/>
            </p:nvSpPr>
            <p:spPr>
              <a:xfrm>
                <a:off x="6804172" y="1849828"/>
                <a:ext cx="2742929" cy="1097171"/>
              </a:xfrm>
              <a:custGeom>
                <a:avLst/>
                <a:gdLst>
                  <a:gd name="connsiteX0" fmla="*/ 9456 w 2742929"/>
                  <a:gd name="connsiteY0" fmla="*/ 1097294 h 1097171"/>
                  <a:gd name="connsiteX1" fmla="*/ 2201991 w 2742929"/>
                  <a:gd name="connsiteY1" fmla="*/ 1097294 h 1097171"/>
                  <a:gd name="connsiteX2" fmla="*/ 2743363 w 2742929"/>
                  <a:gd name="connsiteY2" fmla="*/ 548708 h 1097171"/>
                  <a:gd name="connsiteX3" fmla="*/ 2201991 w 2742929"/>
                  <a:gd name="connsiteY3" fmla="*/ 122 h 1097171"/>
                  <a:gd name="connsiteX4" fmla="*/ 9456 w 2742929"/>
                  <a:gd name="connsiteY4" fmla="*/ 122 h 1097171"/>
                  <a:gd name="connsiteX5" fmla="*/ 434 w 2742929"/>
                  <a:gd name="connsiteY5" fmla="*/ 122 h 1097171"/>
                  <a:gd name="connsiteX6" fmla="*/ 9456 w 2742929"/>
                  <a:gd name="connsiteY6" fmla="*/ 4696 h 1097171"/>
                  <a:gd name="connsiteX7" fmla="*/ 329044 w 2742929"/>
                  <a:gd name="connsiteY7" fmla="*/ 548708 h 1097171"/>
                  <a:gd name="connsiteX8" fmla="*/ 9456 w 2742929"/>
                  <a:gd name="connsiteY8" fmla="*/ 1092722 h 1097171"/>
                  <a:gd name="connsiteX9" fmla="*/ 434 w 2742929"/>
                  <a:gd name="connsiteY9" fmla="*/ 1097294 h 1097171"/>
                  <a:gd name="connsiteX10" fmla="*/ 9456 w 2742929"/>
                  <a:gd name="connsiteY10" fmla="*/ 1097294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2929" h="1097171">
                    <a:moveTo>
                      <a:pt x="9456" y="1097294"/>
                    </a:moveTo>
                    <a:lnTo>
                      <a:pt x="2201991" y="1097294"/>
                    </a:lnTo>
                    <a:cubicBezTo>
                      <a:pt x="2501281" y="1097294"/>
                      <a:pt x="2743363" y="851684"/>
                      <a:pt x="2743363" y="548708"/>
                    </a:cubicBezTo>
                    <a:cubicBezTo>
                      <a:pt x="2743363" y="245732"/>
                      <a:pt x="2501281" y="122"/>
                      <a:pt x="2201991" y="122"/>
                    </a:cubicBezTo>
                    <a:lnTo>
                      <a:pt x="9456" y="122"/>
                    </a:lnTo>
                    <a:lnTo>
                      <a:pt x="434" y="122"/>
                    </a:lnTo>
                    <a:lnTo>
                      <a:pt x="9456" y="4696"/>
                    </a:lnTo>
                    <a:cubicBezTo>
                      <a:pt x="199836" y="109565"/>
                      <a:pt x="329044" y="313861"/>
                      <a:pt x="329044" y="548708"/>
                    </a:cubicBezTo>
                    <a:cubicBezTo>
                      <a:pt x="329044" y="783554"/>
                      <a:pt x="199836" y="987851"/>
                      <a:pt x="9456" y="1092722"/>
                    </a:cubicBezTo>
                    <a:lnTo>
                      <a:pt x="434" y="1097294"/>
                    </a:lnTo>
                    <a:lnTo>
                      <a:pt x="9456" y="1097294"/>
                    </a:lnTo>
                    <a:close/>
                  </a:path>
                </a:pathLst>
              </a:custGeom>
              <a:solidFill>
                <a:srgbClr val="4472C4"/>
              </a:solidFill>
              <a:ln w="913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2F9817B2-11BA-C17B-10A7-40A745197FBF}"/>
                  </a:ext>
                </a:extLst>
              </p:cNvPr>
              <p:cNvSpPr/>
              <p:nvPr/>
            </p:nvSpPr>
            <p:spPr>
              <a:xfrm>
                <a:off x="5926435" y="1849828"/>
                <a:ext cx="1097171" cy="1097171"/>
              </a:xfrm>
              <a:custGeom>
                <a:avLst/>
                <a:gdLst>
                  <a:gd name="connsiteX0" fmla="*/ 1097606 w 1097171"/>
                  <a:gd name="connsiteY0" fmla="*/ 548708 h 1097171"/>
                  <a:gd name="connsiteX1" fmla="*/ 549020 w 1097171"/>
                  <a:gd name="connsiteY1" fmla="*/ 1097294 h 1097171"/>
                  <a:gd name="connsiteX2" fmla="*/ 434 w 1097171"/>
                  <a:gd name="connsiteY2" fmla="*/ 548708 h 1097171"/>
                  <a:gd name="connsiteX3" fmla="*/ 549020 w 1097171"/>
                  <a:gd name="connsiteY3" fmla="*/ 122 h 1097171"/>
                  <a:gd name="connsiteX4" fmla="*/ 1097606 w 1097171"/>
                  <a:gd name="connsiteY4" fmla="*/ 548708 h 1097171"/>
                  <a:gd name="connsiteX5" fmla="*/ 138316 w 1097171"/>
                  <a:gd name="connsiteY5" fmla="*/ 548708 h 1097171"/>
                  <a:gd name="connsiteX6" fmla="*/ 549020 w 1097171"/>
                  <a:gd name="connsiteY6" fmla="*/ 959416 h 1097171"/>
                  <a:gd name="connsiteX7" fmla="*/ 959728 w 1097171"/>
                  <a:gd name="connsiteY7" fmla="*/ 548708 h 1097171"/>
                  <a:gd name="connsiteX8" fmla="*/ 549020 w 1097171"/>
                  <a:gd name="connsiteY8" fmla="*/ 138004 h 1097171"/>
                  <a:gd name="connsiteX9" fmla="*/ 138316 w 1097171"/>
                  <a:gd name="connsiteY9" fmla="*/ 548708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7171" h="1097171">
                    <a:moveTo>
                      <a:pt x="1097606" y="548708"/>
                    </a:moveTo>
                    <a:cubicBezTo>
                      <a:pt x="1097606" y="851684"/>
                      <a:pt x="851996" y="1097294"/>
                      <a:pt x="549020" y="1097294"/>
                    </a:cubicBezTo>
                    <a:cubicBezTo>
                      <a:pt x="246044" y="1097294"/>
                      <a:pt x="434" y="851684"/>
                      <a:pt x="434" y="548708"/>
                    </a:cubicBezTo>
                    <a:cubicBezTo>
                      <a:pt x="434" y="245732"/>
                      <a:pt x="246044" y="122"/>
                      <a:pt x="549020" y="122"/>
                    </a:cubicBezTo>
                    <a:cubicBezTo>
                      <a:pt x="851996" y="122"/>
                      <a:pt x="1097606" y="245732"/>
                      <a:pt x="1097606" y="548708"/>
                    </a:cubicBezTo>
                    <a:close/>
                    <a:moveTo>
                      <a:pt x="138316" y="548708"/>
                    </a:moveTo>
                    <a:cubicBezTo>
                      <a:pt x="138316" y="775534"/>
                      <a:pt x="322194" y="959416"/>
                      <a:pt x="549020" y="959416"/>
                    </a:cubicBezTo>
                    <a:cubicBezTo>
                      <a:pt x="775845" y="959416"/>
                      <a:pt x="959728" y="775534"/>
                      <a:pt x="959728" y="548708"/>
                    </a:cubicBezTo>
                    <a:cubicBezTo>
                      <a:pt x="959728" y="321882"/>
                      <a:pt x="775845" y="138004"/>
                      <a:pt x="549020" y="138004"/>
                    </a:cubicBezTo>
                    <a:cubicBezTo>
                      <a:pt x="322194" y="138004"/>
                      <a:pt x="138316" y="321882"/>
                      <a:pt x="138316" y="548708"/>
                    </a:cubicBezTo>
                    <a:close/>
                  </a:path>
                </a:pathLst>
              </a:custGeom>
              <a:solidFill>
                <a:srgbClr val="974BBB"/>
              </a:solidFill>
              <a:ln w="9139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E12179A6-9CD1-0558-BE95-66F0212DCBB6}"/>
                </a:ext>
              </a:extLst>
            </p:cNvPr>
            <p:cNvSpPr/>
            <p:nvPr/>
          </p:nvSpPr>
          <p:spPr>
            <a:xfrm>
              <a:off x="2305768" y="2837283"/>
              <a:ext cx="1974908" cy="1974909"/>
            </a:xfrm>
            <a:custGeom>
              <a:avLst/>
              <a:gdLst>
                <a:gd name="connsiteX0" fmla="*/ 1974947 w 1974908"/>
                <a:gd name="connsiteY0" fmla="*/ 987685 h 1974909"/>
                <a:gd name="connsiteX1" fmla="*/ 987492 w 1974908"/>
                <a:gd name="connsiteY1" fmla="*/ 1975139 h 1974909"/>
                <a:gd name="connsiteX2" fmla="*/ 38 w 1974908"/>
                <a:gd name="connsiteY2" fmla="*/ 987685 h 1974909"/>
                <a:gd name="connsiteX3" fmla="*/ 987492 w 1974908"/>
                <a:gd name="connsiteY3" fmla="*/ 230 h 1974909"/>
                <a:gd name="connsiteX4" fmla="*/ 1974947 w 1974908"/>
                <a:gd name="connsiteY4" fmla="*/ 987685 h 1974909"/>
                <a:gd name="connsiteX5" fmla="*/ 196256 w 1974908"/>
                <a:gd name="connsiteY5" fmla="*/ 987685 h 1974909"/>
                <a:gd name="connsiteX6" fmla="*/ 987492 w 1974908"/>
                <a:gd name="connsiteY6" fmla="*/ 1778919 h 1974909"/>
                <a:gd name="connsiteX7" fmla="*/ 1778727 w 1974908"/>
                <a:gd name="connsiteY7" fmla="*/ 987685 h 1974909"/>
                <a:gd name="connsiteX8" fmla="*/ 987492 w 1974908"/>
                <a:gd name="connsiteY8" fmla="*/ 196448 h 1974909"/>
                <a:gd name="connsiteX9" fmla="*/ 196256 w 1974908"/>
                <a:gd name="connsiteY9" fmla="*/ 987685 h 19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908" h="1974909">
                  <a:moveTo>
                    <a:pt x="1974947" y="987685"/>
                  </a:moveTo>
                  <a:cubicBezTo>
                    <a:pt x="1974947" y="1533043"/>
                    <a:pt x="1532851" y="1975139"/>
                    <a:pt x="987492" y="1975139"/>
                  </a:cubicBezTo>
                  <a:cubicBezTo>
                    <a:pt x="442136" y="1975139"/>
                    <a:pt x="38" y="1533043"/>
                    <a:pt x="38" y="987685"/>
                  </a:cubicBezTo>
                  <a:cubicBezTo>
                    <a:pt x="38" y="442328"/>
                    <a:pt x="442136" y="230"/>
                    <a:pt x="987492" y="230"/>
                  </a:cubicBezTo>
                  <a:cubicBezTo>
                    <a:pt x="1532851" y="230"/>
                    <a:pt x="1974947" y="442328"/>
                    <a:pt x="1974947" y="987685"/>
                  </a:cubicBezTo>
                  <a:close/>
                  <a:moveTo>
                    <a:pt x="196256" y="987685"/>
                  </a:moveTo>
                  <a:cubicBezTo>
                    <a:pt x="196256" y="1424670"/>
                    <a:pt x="550505" y="1778919"/>
                    <a:pt x="987492" y="1778919"/>
                  </a:cubicBezTo>
                  <a:cubicBezTo>
                    <a:pt x="1424478" y="1778919"/>
                    <a:pt x="1778727" y="1424670"/>
                    <a:pt x="1778727" y="987685"/>
                  </a:cubicBezTo>
                  <a:cubicBezTo>
                    <a:pt x="1778727" y="550697"/>
                    <a:pt x="1424478" y="196448"/>
                    <a:pt x="987492" y="196448"/>
                  </a:cubicBezTo>
                  <a:cubicBezTo>
                    <a:pt x="550505" y="196448"/>
                    <a:pt x="196256" y="550697"/>
                    <a:pt x="196256" y="987685"/>
                  </a:cubicBezTo>
                  <a:close/>
                </a:path>
              </a:pathLst>
            </a:custGeom>
            <a:solidFill>
              <a:srgbClr val="4F3D58"/>
            </a:solidFill>
            <a:ln w="9139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4C108DBC-A72E-7C96-BF08-A030CB72769C}"/>
                </a:ext>
              </a:extLst>
            </p:cNvPr>
            <p:cNvSpPr/>
            <p:nvPr/>
          </p:nvSpPr>
          <p:spPr>
            <a:xfrm>
              <a:off x="4213925" y="2343556"/>
              <a:ext cx="1657652" cy="923452"/>
            </a:xfrm>
            <a:custGeom>
              <a:avLst/>
              <a:gdLst>
                <a:gd name="connsiteX0" fmla="*/ 109964 w 1657652"/>
                <a:gd name="connsiteY0" fmla="*/ 868770 h 923452"/>
                <a:gd name="connsiteX1" fmla="*/ 55105 w 1657652"/>
                <a:gd name="connsiteY1" fmla="*/ 923629 h 923452"/>
                <a:gd name="connsiteX2" fmla="*/ 247 w 1657652"/>
                <a:gd name="connsiteY2" fmla="*/ 868770 h 923452"/>
                <a:gd name="connsiteX3" fmla="*/ 55105 w 1657652"/>
                <a:gd name="connsiteY3" fmla="*/ 813912 h 923452"/>
                <a:gd name="connsiteX4" fmla="*/ 109964 w 1657652"/>
                <a:gd name="connsiteY4" fmla="*/ 868770 h 923452"/>
                <a:gd name="connsiteX5" fmla="*/ 1657899 w 1657652"/>
                <a:gd name="connsiteY5" fmla="*/ 55035 h 923452"/>
                <a:gd name="connsiteX6" fmla="*/ 1603041 w 1657652"/>
                <a:gd name="connsiteY6" fmla="*/ 109893 h 923452"/>
                <a:gd name="connsiteX7" fmla="*/ 1548182 w 1657652"/>
                <a:gd name="connsiteY7" fmla="*/ 55035 h 923452"/>
                <a:gd name="connsiteX8" fmla="*/ 1603041 w 1657652"/>
                <a:gd name="connsiteY8" fmla="*/ 176 h 923452"/>
                <a:gd name="connsiteX9" fmla="*/ 1657899 w 1657652"/>
                <a:gd name="connsiteY9" fmla="*/ 55035 h 9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7652" h="923452">
                  <a:moveTo>
                    <a:pt x="109964" y="868770"/>
                  </a:moveTo>
                  <a:cubicBezTo>
                    <a:pt x="109964" y="899068"/>
                    <a:pt x="85403" y="923629"/>
                    <a:pt x="55105" y="923629"/>
                  </a:cubicBezTo>
                  <a:cubicBezTo>
                    <a:pt x="24808" y="923629"/>
                    <a:pt x="247" y="899068"/>
                    <a:pt x="247" y="868770"/>
                  </a:cubicBezTo>
                  <a:cubicBezTo>
                    <a:pt x="247" y="838473"/>
                    <a:pt x="24808" y="813912"/>
                    <a:pt x="55105" y="813912"/>
                  </a:cubicBezTo>
                  <a:cubicBezTo>
                    <a:pt x="85403" y="813912"/>
                    <a:pt x="109964" y="838473"/>
                    <a:pt x="109964" y="868770"/>
                  </a:cubicBezTo>
                  <a:close/>
                  <a:moveTo>
                    <a:pt x="1657899" y="55035"/>
                  </a:moveTo>
                  <a:cubicBezTo>
                    <a:pt x="1657899" y="85332"/>
                    <a:pt x="1633332" y="109893"/>
                    <a:pt x="1603041" y="109893"/>
                  </a:cubicBezTo>
                  <a:cubicBezTo>
                    <a:pt x="1572741" y="109893"/>
                    <a:pt x="1548182" y="85332"/>
                    <a:pt x="1548182" y="55035"/>
                  </a:cubicBezTo>
                  <a:cubicBezTo>
                    <a:pt x="1548182" y="24737"/>
                    <a:pt x="1572741" y="176"/>
                    <a:pt x="1603041" y="176"/>
                  </a:cubicBezTo>
                  <a:cubicBezTo>
                    <a:pt x="1633332" y="176"/>
                    <a:pt x="1657899" y="24737"/>
                    <a:pt x="1657899" y="55035"/>
                  </a:cubicBezTo>
                  <a:close/>
                </a:path>
              </a:pathLst>
            </a:custGeom>
            <a:solidFill>
              <a:srgbClr val="974BBB"/>
            </a:solidFill>
            <a:ln w="9139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669D9574-19A6-F8C3-157C-CBE6A4F5E6FC}"/>
                </a:ext>
              </a:extLst>
            </p:cNvPr>
            <p:cNvSpPr/>
            <p:nvPr/>
          </p:nvSpPr>
          <p:spPr>
            <a:xfrm>
              <a:off x="4390394" y="3769879"/>
              <a:ext cx="1481181" cy="109717"/>
            </a:xfrm>
            <a:custGeom>
              <a:avLst/>
              <a:gdLst>
                <a:gd name="connsiteX0" fmla="*/ 1481448 w 1481181"/>
                <a:gd name="connsiteY0" fmla="*/ 55191 h 109717"/>
                <a:gd name="connsiteX1" fmla="*/ 1426589 w 1481181"/>
                <a:gd name="connsiteY1" fmla="*/ 110049 h 109717"/>
                <a:gd name="connsiteX2" fmla="*/ 1371731 w 1481181"/>
                <a:gd name="connsiteY2" fmla="*/ 55191 h 109717"/>
                <a:gd name="connsiteX3" fmla="*/ 1426589 w 1481181"/>
                <a:gd name="connsiteY3" fmla="*/ 332 h 109717"/>
                <a:gd name="connsiteX4" fmla="*/ 1481448 w 1481181"/>
                <a:gd name="connsiteY4" fmla="*/ 55191 h 109717"/>
                <a:gd name="connsiteX5" fmla="*/ 109983 w 1481181"/>
                <a:gd name="connsiteY5" fmla="*/ 55191 h 109717"/>
                <a:gd name="connsiteX6" fmla="*/ 55125 w 1481181"/>
                <a:gd name="connsiteY6" fmla="*/ 110049 h 109717"/>
                <a:gd name="connsiteX7" fmla="*/ 266 w 1481181"/>
                <a:gd name="connsiteY7" fmla="*/ 55191 h 109717"/>
                <a:gd name="connsiteX8" fmla="*/ 55125 w 1481181"/>
                <a:gd name="connsiteY8" fmla="*/ 332 h 109717"/>
                <a:gd name="connsiteX9" fmla="*/ 109983 w 1481181"/>
                <a:gd name="connsiteY9" fmla="*/ 55191 h 109717"/>
                <a:gd name="connsiteX10" fmla="*/ 1481448 w 1481181"/>
                <a:gd name="connsiteY10" fmla="*/ 55191 h 109717"/>
                <a:gd name="connsiteX11" fmla="*/ 1426589 w 1481181"/>
                <a:gd name="connsiteY11" fmla="*/ 110049 h 109717"/>
                <a:gd name="connsiteX12" fmla="*/ 1371731 w 1481181"/>
                <a:gd name="connsiteY12" fmla="*/ 55191 h 109717"/>
                <a:gd name="connsiteX13" fmla="*/ 1426589 w 1481181"/>
                <a:gd name="connsiteY13" fmla="*/ 332 h 109717"/>
                <a:gd name="connsiteX14" fmla="*/ 1481448 w 1481181"/>
                <a:gd name="connsiteY14" fmla="*/ 55191 h 109717"/>
                <a:gd name="connsiteX15" fmla="*/ 109986 w 1481181"/>
                <a:gd name="connsiteY15" fmla="*/ 55191 h 109717"/>
                <a:gd name="connsiteX16" fmla="*/ 55125 w 1481181"/>
                <a:gd name="connsiteY16" fmla="*/ 110049 h 109717"/>
                <a:gd name="connsiteX17" fmla="*/ 266 w 1481181"/>
                <a:gd name="connsiteY17" fmla="*/ 55191 h 109717"/>
                <a:gd name="connsiteX18" fmla="*/ 55125 w 1481181"/>
                <a:gd name="connsiteY18" fmla="*/ 332 h 109717"/>
                <a:gd name="connsiteX19" fmla="*/ 109986 w 1481181"/>
                <a:gd name="connsiteY19" fmla="*/ 55191 h 10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1181" h="109717">
                  <a:moveTo>
                    <a:pt x="1481448" y="55191"/>
                  </a:moveTo>
                  <a:cubicBezTo>
                    <a:pt x="1481448" y="85488"/>
                    <a:pt x="1456889" y="110049"/>
                    <a:pt x="1426589" y="110049"/>
                  </a:cubicBezTo>
                  <a:cubicBezTo>
                    <a:pt x="1396289" y="110049"/>
                    <a:pt x="1371731" y="85488"/>
                    <a:pt x="1371731" y="55191"/>
                  </a:cubicBezTo>
                  <a:cubicBezTo>
                    <a:pt x="1371731" y="24893"/>
                    <a:pt x="1396289" y="332"/>
                    <a:pt x="1426589" y="332"/>
                  </a:cubicBezTo>
                  <a:cubicBezTo>
                    <a:pt x="1456889" y="332"/>
                    <a:pt x="1481448" y="24893"/>
                    <a:pt x="1481448" y="55191"/>
                  </a:cubicBezTo>
                  <a:close/>
                  <a:moveTo>
                    <a:pt x="109983" y="55191"/>
                  </a:moveTo>
                  <a:cubicBezTo>
                    <a:pt x="109983" y="85488"/>
                    <a:pt x="85422" y="110049"/>
                    <a:pt x="55125" y="110049"/>
                  </a:cubicBezTo>
                  <a:cubicBezTo>
                    <a:pt x="24827" y="110049"/>
                    <a:pt x="266" y="85488"/>
                    <a:pt x="266" y="55191"/>
                  </a:cubicBezTo>
                  <a:cubicBezTo>
                    <a:pt x="266" y="24893"/>
                    <a:pt x="24827" y="332"/>
                    <a:pt x="55125" y="332"/>
                  </a:cubicBezTo>
                  <a:cubicBezTo>
                    <a:pt x="85422" y="332"/>
                    <a:pt x="109983" y="24893"/>
                    <a:pt x="109983" y="55191"/>
                  </a:cubicBezTo>
                  <a:close/>
                  <a:moveTo>
                    <a:pt x="1481448" y="55191"/>
                  </a:moveTo>
                  <a:cubicBezTo>
                    <a:pt x="1481448" y="85488"/>
                    <a:pt x="1456889" y="110049"/>
                    <a:pt x="1426589" y="110049"/>
                  </a:cubicBezTo>
                  <a:cubicBezTo>
                    <a:pt x="1396289" y="110049"/>
                    <a:pt x="1371731" y="85488"/>
                    <a:pt x="1371731" y="55191"/>
                  </a:cubicBezTo>
                  <a:cubicBezTo>
                    <a:pt x="1371731" y="24893"/>
                    <a:pt x="1396289" y="332"/>
                    <a:pt x="1426589" y="332"/>
                  </a:cubicBezTo>
                  <a:cubicBezTo>
                    <a:pt x="1456889" y="332"/>
                    <a:pt x="1481448" y="24893"/>
                    <a:pt x="1481448" y="55191"/>
                  </a:cubicBezTo>
                  <a:close/>
                  <a:moveTo>
                    <a:pt x="109986" y="55191"/>
                  </a:moveTo>
                  <a:cubicBezTo>
                    <a:pt x="109986" y="85488"/>
                    <a:pt x="85422" y="110049"/>
                    <a:pt x="55125" y="110049"/>
                  </a:cubicBezTo>
                  <a:cubicBezTo>
                    <a:pt x="24827" y="110049"/>
                    <a:pt x="266" y="85488"/>
                    <a:pt x="266" y="55191"/>
                  </a:cubicBezTo>
                  <a:cubicBezTo>
                    <a:pt x="266" y="24893"/>
                    <a:pt x="24827" y="332"/>
                    <a:pt x="55125" y="332"/>
                  </a:cubicBezTo>
                  <a:cubicBezTo>
                    <a:pt x="85422" y="332"/>
                    <a:pt x="109986" y="24893"/>
                    <a:pt x="109986" y="55191"/>
                  </a:cubicBezTo>
                  <a:close/>
                </a:path>
              </a:pathLst>
            </a:custGeom>
            <a:solidFill>
              <a:srgbClr val="C061ED"/>
            </a:solidFill>
            <a:ln w="9139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A0F82B6C-3CEF-D68A-51FD-D97886EAB636}"/>
                </a:ext>
              </a:extLst>
            </p:cNvPr>
            <p:cNvSpPr/>
            <p:nvPr/>
          </p:nvSpPr>
          <p:spPr>
            <a:xfrm>
              <a:off x="4213854" y="4382466"/>
              <a:ext cx="1657725" cy="923452"/>
            </a:xfrm>
            <a:custGeom>
              <a:avLst/>
              <a:gdLst>
                <a:gd name="connsiteX0" fmla="*/ 109964 w 1657725"/>
                <a:gd name="connsiteY0" fmla="*/ 55258 h 923452"/>
                <a:gd name="connsiteX1" fmla="*/ 55105 w 1657725"/>
                <a:gd name="connsiteY1" fmla="*/ 399 h 923452"/>
                <a:gd name="connsiteX2" fmla="*/ 247 w 1657725"/>
                <a:gd name="connsiteY2" fmla="*/ 55258 h 923452"/>
                <a:gd name="connsiteX3" fmla="*/ 55105 w 1657725"/>
                <a:gd name="connsiteY3" fmla="*/ 110116 h 923452"/>
                <a:gd name="connsiteX4" fmla="*/ 109964 w 1657725"/>
                <a:gd name="connsiteY4" fmla="*/ 55258 h 923452"/>
                <a:gd name="connsiteX5" fmla="*/ 1657973 w 1657725"/>
                <a:gd name="connsiteY5" fmla="*/ 868993 h 923452"/>
                <a:gd name="connsiteX6" fmla="*/ 1603114 w 1657725"/>
                <a:gd name="connsiteY6" fmla="*/ 814135 h 923452"/>
                <a:gd name="connsiteX7" fmla="*/ 1548255 w 1657725"/>
                <a:gd name="connsiteY7" fmla="*/ 868993 h 923452"/>
                <a:gd name="connsiteX8" fmla="*/ 1603114 w 1657725"/>
                <a:gd name="connsiteY8" fmla="*/ 923852 h 923452"/>
                <a:gd name="connsiteX9" fmla="*/ 1657973 w 1657725"/>
                <a:gd name="connsiteY9" fmla="*/ 868993 h 9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7725" h="923452">
                  <a:moveTo>
                    <a:pt x="109964" y="55258"/>
                  </a:moveTo>
                  <a:cubicBezTo>
                    <a:pt x="109964" y="24960"/>
                    <a:pt x="85403" y="399"/>
                    <a:pt x="55105" y="399"/>
                  </a:cubicBezTo>
                  <a:cubicBezTo>
                    <a:pt x="24808" y="399"/>
                    <a:pt x="247" y="24960"/>
                    <a:pt x="247" y="55258"/>
                  </a:cubicBezTo>
                  <a:cubicBezTo>
                    <a:pt x="247" y="85555"/>
                    <a:pt x="24808" y="110116"/>
                    <a:pt x="55105" y="110116"/>
                  </a:cubicBezTo>
                  <a:cubicBezTo>
                    <a:pt x="85403" y="110116"/>
                    <a:pt x="109964" y="85555"/>
                    <a:pt x="109964" y="55258"/>
                  </a:cubicBezTo>
                  <a:close/>
                  <a:moveTo>
                    <a:pt x="1657973" y="868993"/>
                  </a:moveTo>
                  <a:cubicBezTo>
                    <a:pt x="1657973" y="838696"/>
                    <a:pt x="1633405" y="814135"/>
                    <a:pt x="1603114" y="814135"/>
                  </a:cubicBezTo>
                  <a:cubicBezTo>
                    <a:pt x="1572814" y="814135"/>
                    <a:pt x="1548255" y="838696"/>
                    <a:pt x="1548255" y="868993"/>
                  </a:cubicBezTo>
                  <a:cubicBezTo>
                    <a:pt x="1548255" y="899291"/>
                    <a:pt x="1572814" y="923852"/>
                    <a:pt x="1603114" y="923852"/>
                  </a:cubicBezTo>
                  <a:cubicBezTo>
                    <a:pt x="1633405" y="923852"/>
                    <a:pt x="1657973" y="899291"/>
                    <a:pt x="1657973" y="868993"/>
                  </a:cubicBezTo>
                  <a:close/>
                </a:path>
              </a:pathLst>
            </a:custGeom>
            <a:solidFill>
              <a:srgbClr val="E2A3FF"/>
            </a:solidFill>
            <a:ln w="9139" cap="rnd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C65327-2AAC-286B-D0FE-8A9CB20FE9CC}"/>
                </a:ext>
              </a:extLst>
            </p:cNvPr>
            <p:cNvSpPr txBox="1"/>
            <p:nvPr/>
          </p:nvSpPr>
          <p:spPr>
            <a:xfrm>
              <a:off x="6355319" y="1005147"/>
              <a:ext cx="1336574" cy="423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/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향후 보완점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9D4DA63-0812-588F-2308-A1E40333EAA0}"/>
                </a:ext>
              </a:extLst>
            </p:cNvPr>
            <p:cNvSpPr txBox="1"/>
            <p:nvPr/>
          </p:nvSpPr>
          <p:spPr>
            <a:xfrm>
              <a:off x="7361900" y="2028298"/>
              <a:ext cx="1535271" cy="296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데이터 불균형 및 부족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C1999D-0AD4-0C04-8DFF-3F4070DB9448}"/>
                </a:ext>
              </a:extLst>
            </p:cNvPr>
            <p:cNvSpPr txBox="1"/>
            <p:nvPr/>
          </p:nvSpPr>
          <p:spPr>
            <a:xfrm>
              <a:off x="7361900" y="2348307"/>
              <a:ext cx="1688464" cy="402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만족에 비해 미흡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, 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추가 상담필요</a:t>
              </a: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,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해결불가 클래스가 매우 적음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3F3065A-DD6D-F5E4-08C3-FE40EF5D94D7}"/>
                </a:ext>
              </a:extLst>
            </p:cNvPr>
            <p:cNvSpPr txBox="1"/>
            <p:nvPr/>
          </p:nvSpPr>
          <p:spPr>
            <a:xfrm>
              <a:off x="7169887" y="2553842"/>
              <a:ext cx="174793" cy="243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15D0787-5387-DDE0-E27C-E4D36560584A}"/>
                </a:ext>
              </a:extLst>
            </p:cNvPr>
            <p:cNvSpPr txBox="1"/>
            <p:nvPr/>
          </p:nvSpPr>
          <p:spPr>
            <a:xfrm>
              <a:off x="7344680" y="3466276"/>
              <a:ext cx="1674814" cy="296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추가적인 모델 보완 필요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6581789-FCCA-B31B-9ACE-2891B0EF5B47}"/>
                </a:ext>
              </a:extLst>
            </p:cNvPr>
            <p:cNvSpPr txBox="1"/>
            <p:nvPr/>
          </p:nvSpPr>
          <p:spPr>
            <a:xfrm>
              <a:off x="2850984" y="4040290"/>
              <a:ext cx="907330" cy="296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484848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향후 보완점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13A831E-F557-3CD0-F672-B0A76ABD953F}"/>
                </a:ext>
              </a:extLst>
            </p:cNvPr>
            <p:cNvSpPr txBox="1"/>
            <p:nvPr/>
          </p:nvSpPr>
          <p:spPr>
            <a:xfrm>
              <a:off x="7360702" y="3786284"/>
              <a:ext cx="1515553" cy="402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XGBoost</a:t>
              </a: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등의 모델과 함께 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기존 모델과 앙상블 기법 적용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676A60A-7764-7B6C-95D7-90DE9871F0D9}"/>
                </a:ext>
              </a:extLst>
            </p:cNvPr>
            <p:cNvSpPr txBox="1"/>
            <p:nvPr/>
          </p:nvSpPr>
          <p:spPr>
            <a:xfrm>
              <a:off x="7169887" y="3980166"/>
              <a:ext cx="174793" cy="243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BC8D243-4626-FBBE-164B-FD0561C3879E}"/>
                </a:ext>
              </a:extLst>
            </p:cNvPr>
            <p:cNvSpPr txBox="1"/>
            <p:nvPr/>
          </p:nvSpPr>
          <p:spPr>
            <a:xfrm>
              <a:off x="7344680" y="4892631"/>
              <a:ext cx="1535271" cy="296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평가 시스템 구축 과제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0258A5C-F0F2-EC12-D62B-1EEAC51B25A1}"/>
                </a:ext>
              </a:extLst>
            </p:cNvPr>
            <p:cNvSpPr txBox="1"/>
            <p:nvPr/>
          </p:nvSpPr>
          <p:spPr>
            <a:xfrm>
              <a:off x="7344680" y="5212639"/>
              <a:ext cx="1824973" cy="402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비정형 원시 데이터를 그대로 넣으면</a:t>
              </a:r>
              <a:endParaRPr kumimoji="0" lang="en-US" altLang="ko-KR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프리젠테이션 4 Regular" pitchFamily="2" charset="-127"/>
                <a:ea typeface="프리젠테이션 4 Regular" pitchFamily="2" charset="-127"/>
                <a:cs typeface="Roboto"/>
                <a:sym typeface="Roboto"/>
                <a:rtl val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25" b="0" i="0" u="none" strike="noStrike" kern="0" cap="none" spc="0" normalizeH="0" baseline="0" noProof="0" dirty="0">
                  <a:ln/>
                  <a:solidFill>
                    <a:srgbClr val="FFFFFF"/>
                  </a:solidFill>
                  <a:effectLst/>
                  <a:uLnTx/>
                  <a:uFillTx/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정량적 상담 점수 산출이 어려움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11E5EFC-FB7B-F0D0-28BC-D0726BD3E51D}"/>
                </a:ext>
              </a:extLst>
            </p:cNvPr>
            <p:cNvSpPr txBox="1"/>
            <p:nvPr/>
          </p:nvSpPr>
          <p:spPr>
            <a:xfrm>
              <a:off x="7169887" y="5406489"/>
              <a:ext cx="174793" cy="243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25" b="0" i="0" u="none" strike="noStrike" kern="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grpSp>
          <p:nvGrpSpPr>
            <p:cNvPr id="76" name="그래픽 91">
              <a:extLst>
                <a:ext uri="{FF2B5EF4-FFF2-40B4-BE49-F238E27FC236}">
                  <a16:creationId xmlns:a16="http://schemas.microsoft.com/office/drawing/2014/main" id="{2E01C3D5-4CF6-BEDC-12F5-19CC6F943885}"/>
                </a:ext>
              </a:extLst>
            </p:cNvPr>
            <p:cNvGrpSpPr/>
            <p:nvPr/>
          </p:nvGrpSpPr>
          <p:grpSpPr>
            <a:xfrm>
              <a:off x="5926435" y="4702475"/>
              <a:ext cx="3620666" cy="1097171"/>
              <a:chOff x="5926435" y="4702475"/>
              <a:chExt cx="3620666" cy="1097171"/>
            </a:xfrm>
            <a:noFill/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C956CC81-3BC6-46CE-CD12-3709958C99AB}"/>
                  </a:ext>
                </a:extLst>
              </p:cNvPr>
              <p:cNvSpPr/>
              <p:nvPr/>
            </p:nvSpPr>
            <p:spPr>
              <a:xfrm>
                <a:off x="6804172" y="4702475"/>
                <a:ext cx="2742929" cy="1097171"/>
              </a:xfrm>
              <a:custGeom>
                <a:avLst/>
                <a:gdLst>
                  <a:gd name="connsiteX0" fmla="*/ 2201996 w 2742929"/>
                  <a:gd name="connsiteY0" fmla="*/ 1097606 h 1097171"/>
                  <a:gd name="connsiteX1" fmla="*/ 2743363 w 2742929"/>
                  <a:gd name="connsiteY1" fmla="*/ 549020 h 1097171"/>
                  <a:gd name="connsiteX2" fmla="*/ 2201996 w 2742929"/>
                  <a:gd name="connsiteY2" fmla="*/ 434 h 1097171"/>
                  <a:gd name="connsiteX3" fmla="*/ 434 w 2742929"/>
                  <a:gd name="connsiteY3" fmla="*/ 434 h 1097171"/>
                  <a:gd name="connsiteX4" fmla="*/ 9456 w 2742929"/>
                  <a:gd name="connsiteY4" fmla="*/ 5008 h 1097171"/>
                  <a:gd name="connsiteX5" fmla="*/ 329044 w 2742929"/>
                  <a:gd name="connsiteY5" fmla="*/ 549020 h 1097171"/>
                  <a:gd name="connsiteX6" fmla="*/ 9456 w 2742929"/>
                  <a:gd name="connsiteY6" fmla="*/ 1093031 h 1097171"/>
                  <a:gd name="connsiteX7" fmla="*/ 434 w 2742929"/>
                  <a:gd name="connsiteY7" fmla="*/ 1097606 h 1097171"/>
                  <a:gd name="connsiteX8" fmla="*/ 2201996 w 2742929"/>
                  <a:gd name="connsiteY8" fmla="*/ 1097606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42929" h="1097171">
                    <a:moveTo>
                      <a:pt x="2201996" y="1097606"/>
                    </a:moveTo>
                    <a:cubicBezTo>
                      <a:pt x="2501284" y="1097606"/>
                      <a:pt x="2743363" y="851996"/>
                      <a:pt x="2743363" y="549020"/>
                    </a:cubicBezTo>
                    <a:cubicBezTo>
                      <a:pt x="2743363" y="246044"/>
                      <a:pt x="2501284" y="434"/>
                      <a:pt x="2201996" y="434"/>
                    </a:cubicBezTo>
                    <a:lnTo>
                      <a:pt x="434" y="434"/>
                    </a:lnTo>
                    <a:lnTo>
                      <a:pt x="9456" y="5008"/>
                    </a:lnTo>
                    <a:cubicBezTo>
                      <a:pt x="199836" y="109877"/>
                      <a:pt x="329044" y="314173"/>
                      <a:pt x="329044" y="549020"/>
                    </a:cubicBezTo>
                    <a:cubicBezTo>
                      <a:pt x="329044" y="783866"/>
                      <a:pt x="199836" y="988162"/>
                      <a:pt x="9456" y="1093031"/>
                    </a:cubicBezTo>
                    <a:lnTo>
                      <a:pt x="434" y="1097606"/>
                    </a:lnTo>
                    <a:lnTo>
                      <a:pt x="2201996" y="1097606"/>
                    </a:lnTo>
                    <a:close/>
                  </a:path>
                </a:pathLst>
              </a:custGeom>
              <a:noFill/>
              <a:ln w="1827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7397FB02-1B07-E9D5-6CCC-1E2CF0FAECAA}"/>
                  </a:ext>
                </a:extLst>
              </p:cNvPr>
              <p:cNvSpPr/>
              <p:nvPr/>
            </p:nvSpPr>
            <p:spPr>
              <a:xfrm>
                <a:off x="5926435" y="4702475"/>
                <a:ext cx="1097171" cy="1097171"/>
              </a:xfrm>
              <a:custGeom>
                <a:avLst/>
                <a:gdLst>
                  <a:gd name="connsiteX0" fmla="*/ 1097606 w 1097171"/>
                  <a:gd name="connsiteY0" fmla="*/ 549020 h 1097171"/>
                  <a:gd name="connsiteX1" fmla="*/ 549020 w 1097171"/>
                  <a:gd name="connsiteY1" fmla="*/ 1097606 h 1097171"/>
                  <a:gd name="connsiteX2" fmla="*/ 434 w 1097171"/>
                  <a:gd name="connsiteY2" fmla="*/ 549020 h 1097171"/>
                  <a:gd name="connsiteX3" fmla="*/ 549020 w 1097171"/>
                  <a:gd name="connsiteY3" fmla="*/ 434 h 1097171"/>
                  <a:gd name="connsiteX4" fmla="*/ 1097606 w 1097171"/>
                  <a:gd name="connsiteY4" fmla="*/ 549020 h 1097171"/>
                  <a:gd name="connsiteX5" fmla="*/ 138316 w 1097171"/>
                  <a:gd name="connsiteY5" fmla="*/ 549020 h 1097171"/>
                  <a:gd name="connsiteX6" fmla="*/ 549020 w 1097171"/>
                  <a:gd name="connsiteY6" fmla="*/ 959724 h 1097171"/>
                  <a:gd name="connsiteX7" fmla="*/ 959724 w 1097171"/>
                  <a:gd name="connsiteY7" fmla="*/ 549020 h 1097171"/>
                  <a:gd name="connsiteX8" fmla="*/ 549020 w 1097171"/>
                  <a:gd name="connsiteY8" fmla="*/ 138316 h 1097171"/>
                  <a:gd name="connsiteX9" fmla="*/ 138316 w 1097171"/>
                  <a:gd name="connsiteY9" fmla="*/ 549020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7171" h="1097171">
                    <a:moveTo>
                      <a:pt x="1097606" y="549020"/>
                    </a:moveTo>
                    <a:cubicBezTo>
                      <a:pt x="1097606" y="851996"/>
                      <a:pt x="851996" y="1097606"/>
                      <a:pt x="549020" y="1097606"/>
                    </a:cubicBezTo>
                    <a:cubicBezTo>
                      <a:pt x="246044" y="1097606"/>
                      <a:pt x="434" y="851996"/>
                      <a:pt x="434" y="549020"/>
                    </a:cubicBezTo>
                    <a:cubicBezTo>
                      <a:pt x="434" y="246044"/>
                      <a:pt x="246044" y="434"/>
                      <a:pt x="549020" y="434"/>
                    </a:cubicBezTo>
                    <a:cubicBezTo>
                      <a:pt x="851996" y="434"/>
                      <a:pt x="1097606" y="246044"/>
                      <a:pt x="1097606" y="549020"/>
                    </a:cubicBezTo>
                    <a:close/>
                    <a:moveTo>
                      <a:pt x="138316" y="549020"/>
                    </a:moveTo>
                    <a:cubicBezTo>
                      <a:pt x="138316" y="775846"/>
                      <a:pt x="322194" y="959724"/>
                      <a:pt x="549020" y="959724"/>
                    </a:cubicBezTo>
                    <a:cubicBezTo>
                      <a:pt x="775845" y="959724"/>
                      <a:pt x="959724" y="775846"/>
                      <a:pt x="959724" y="549020"/>
                    </a:cubicBezTo>
                    <a:cubicBezTo>
                      <a:pt x="959724" y="322194"/>
                      <a:pt x="775845" y="138316"/>
                      <a:pt x="549020" y="138316"/>
                    </a:cubicBezTo>
                    <a:cubicBezTo>
                      <a:pt x="322194" y="138316"/>
                      <a:pt x="138316" y="322194"/>
                      <a:pt x="138316" y="549020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</a:srgbClr>
              </a:solidFill>
              <a:ln w="1827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7" name="그래픽 91">
              <a:extLst>
                <a:ext uri="{FF2B5EF4-FFF2-40B4-BE49-F238E27FC236}">
                  <a16:creationId xmlns:a16="http://schemas.microsoft.com/office/drawing/2014/main" id="{CDF04A47-8EAE-CF29-D9CE-B056C162A59D}"/>
                </a:ext>
              </a:extLst>
            </p:cNvPr>
            <p:cNvGrpSpPr/>
            <p:nvPr/>
          </p:nvGrpSpPr>
          <p:grpSpPr>
            <a:xfrm>
              <a:off x="5926435" y="3276152"/>
              <a:ext cx="3620666" cy="1097171"/>
              <a:chOff x="5926435" y="3276152"/>
              <a:chExt cx="3620666" cy="1097171"/>
            </a:xfrm>
            <a:noFill/>
          </p:grpSpPr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94691267-CBA5-093F-C50E-048389E6B8AD}"/>
                  </a:ext>
                </a:extLst>
              </p:cNvPr>
              <p:cNvSpPr/>
              <p:nvPr/>
            </p:nvSpPr>
            <p:spPr>
              <a:xfrm>
                <a:off x="6804172" y="3276152"/>
                <a:ext cx="2742929" cy="1097171"/>
              </a:xfrm>
              <a:custGeom>
                <a:avLst/>
                <a:gdLst>
                  <a:gd name="connsiteX0" fmla="*/ 2201996 w 2742929"/>
                  <a:gd name="connsiteY0" fmla="*/ 1097450 h 1097171"/>
                  <a:gd name="connsiteX1" fmla="*/ 2743363 w 2742929"/>
                  <a:gd name="connsiteY1" fmla="*/ 548864 h 1097171"/>
                  <a:gd name="connsiteX2" fmla="*/ 2201996 w 2742929"/>
                  <a:gd name="connsiteY2" fmla="*/ 278 h 1097171"/>
                  <a:gd name="connsiteX3" fmla="*/ 434 w 2742929"/>
                  <a:gd name="connsiteY3" fmla="*/ 278 h 1097171"/>
                  <a:gd name="connsiteX4" fmla="*/ 9456 w 2742929"/>
                  <a:gd name="connsiteY4" fmla="*/ 4852 h 1097171"/>
                  <a:gd name="connsiteX5" fmla="*/ 329044 w 2742929"/>
                  <a:gd name="connsiteY5" fmla="*/ 548864 h 1097171"/>
                  <a:gd name="connsiteX6" fmla="*/ 9456 w 2742929"/>
                  <a:gd name="connsiteY6" fmla="*/ 1092875 h 1097171"/>
                  <a:gd name="connsiteX7" fmla="*/ 434 w 2742929"/>
                  <a:gd name="connsiteY7" fmla="*/ 1097450 h 1097171"/>
                  <a:gd name="connsiteX8" fmla="*/ 2201996 w 2742929"/>
                  <a:gd name="connsiteY8" fmla="*/ 1097450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42929" h="1097171">
                    <a:moveTo>
                      <a:pt x="2201996" y="1097450"/>
                    </a:moveTo>
                    <a:cubicBezTo>
                      <a:pt x="2501284" y="1097450"/>
                      <a:pt x="2743363" y="851840"/>
                      <a:pt x="2743363" y="548864"/>
                    </a:cubicBezTo>
                    <a:cubicBezTo>
                      <a:pt x="2743363" y="245888"/>
                      <a:pt x="2501284" y="278"/>
                      <a:pt x="2201996" y="278"/>
                    </a:cubicBezTo>
                    <a:lnTo>
                      <a:pt x="434" y="278"/>
                    </a:lnTo>
                    <a:lnTo>
                      <a:pt x="9456" y="4852"/>
                    </a:lnTo>
                    <a:cubicBezTo>
                      <a:pt x="199836" y="109721"/>
                      <a:pt x="329044" y="314017"/>
                      <a:pt x="329044" y="548864"/>
                    </a:cubicBezTo>
                    <a:cubicBezTo>
                      <a:pt x="329044" y="783710"/>
                      <a:pt x="199836" y="988006"/>
                      <a:pt x="9456" y="1092875"/>
                    </a:cubicBezTo>
                    <a:lnTo>
                      <a:pt x="434" y="1097450"/>
                    </a:lnTo>
                    <a:lnTo>
                      <a:pt x="2201996" y="1097450"/>
                    </a:lnTo>
                    <a:close/>
                  </a:path>
                </a:pathLst>
              </a:custGeom>
              <a:noFill/>
              <a:ln w="1827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543B5B25-8A64-E4A6-DFAA-0E852F7FC575}"/>
                  </a:ext>
                </a:extLst>
              </p:cNvPr>
              <p:cNvSpPr/>
              <p:nvPr/>
            </p:nvSpPr>
            <p:spPr>
              <a:xfrm>
                <a:off x="5926435" y="3276152"/>
                <a:ext cx="1097171" cy="1097171"/>
              </a:xfrm>
              <a:custGeom>
                <a:avLst/>
                <a:gdLst>
                  <a:gd name="connsiteX0" fmla="*/ 1097606 w 1097171"/>
                  <a:gd name="connsiteY0" fmla="*/ 548864 h 1097171"/>
                  <a:gd name="connsiteX1" fmla="*/ 549020 w 1097171"/>
                  <a:gd name="connsiteY1" fmla="*/ 1097450 h 1097171"/>
                  <a:gd name="connsiteX2" fmla="*/ 434 w 1097171"/>
                  <a:gd name="connsiteY2" fmla="*/ 548864 h 1097171"/>
                  <a:gd name="connsiteX3" fmla="*/ 549020 w 1097171"/>
                  <a:gd name="connsiteY3" fmla="*/ 278 h 1097171"/>
                  <a:gd name="connsiteX4" fmla="*/ 1097606 w 1097171"/>
                  <a:gd name="connsiteY4" fmla="*/ 548864 h 1097171"/>
                  <a:gd name="connsiteX5" fmla="*/ 138316 w 1097171"/>
                  <a:gd name="connsiteY5" fmla="*/ 548864 h 1097171"/>
                  <a:gd name="connsiteX6" fmla="*/ 549020 w 1097171"/>
                  <a:gd name="connsiteY6" fmla="*/ 959568 h 1097171"/>
                  <a:gd name="connsiteX7" fmla="*/ 959724 w 1097171"/>
                  <a:gd name="connsiteY7" fmla="*/ 548864 h 1097171"/>
                  <a:gd name="connsiteX8" fmla="*/ 549020 w 1097171"/>
                  <a:gd name="connsiteY8" fmla="*/ 138160 h 1097171"/>
                  <a:gd name="connsiteX9" fmla="*/ 138316 w 1097171"/>
                  <a:gd name="connsiteY9" fmla="*/ 548864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7171" h="1097171">
                    <a:moveTo>
                      <a:pt x="1097606" y="548864"/>
                    </a:moveTo>
                    <a:cubicBezTo>
                      <a:pt x="1097606" y="851840"/>
                      <a:pt x="851996" y="1097450"/>
                      <a:pt x="549020" y="1097450"/>
                    </a:cubicBezTo>
                    <a:cubicBezTo>
                      <a:pt x="246044" y="1097450"/>
                      <a:pt x="434" y="851840"/>
                      <a:pt x="434" y="548864"/>
                    </a:cubicBezTo>
                    <a:cubicBezTo>
                      <a:pt x="434" y="245888"/>
                      <a:pt x="246044" y="278"/>
                      <a:pt x="549020" y="278"/>
                    </a:cubicBezTo>
                    <a:cubicBezTo>
                      <a:pt x="851996" y="278"/>
                      <a:pt x="1097606" y="245888"/>
                      <a:pt x="1097606" y="548864"/>
                    </a:cubicBezTo>
                    <a:close/>
                    <a:moveTo>
                      <a:pt x="138316" y="548864"/>
                    </a:moveTo>
                    <a:cubicBezTo>
                      <a:pt x="138316" y="775690"/>
                      <a:pt x="322194" y="959568"/>
                      <a:pt x="549020" y="959568"/>
                    </a:cubicBezTo>
                    <a:cubicBezTo>
                      <a:pt x="775845" y="959568"/>
                      <a:pt x="959724" y="775690"/>
                      <a:pt x="959724" y="548864"/>
                    </a:cubicBezTo>
                    <a:cubicBezTo>
                      <a:pt x="959724" y="322038"/>
                      <a:pt x="775845" y="138160"/>
                      <a:pt x="549020" y="138160"/>
                    </a:cubicBezTo>
                    <a:cubicBezTo>
                      <a:pt x="322194" y="138160"/>
                      <a:pt x="138316" y="322038"/>
                      <a:pt x="138316" y="548864"/>
                    </a:cubicBezTo>
                    <a:close/>
                  </a:path>
                </a:pathLst>
              </a:custGeom>
              <a:noFill/>
              <a:ln w="1827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8" name="그래픽 91">
              <a:extLst>
                <a:ext uri="{FF2B5EF4-FFF2-40B4-BE49-F238E27FC236}">
                  <a16:creationId xmlns:a16="http://schemas.microsoft.com/office/drawing/2014/main" id="{59550FBB-37D0-D1EF-7472-BF958870B291}"/>
                </a:ext>
              </a:extLst>
            </p:cNvPr>
            <p:cNvGrpSpPr/>
            <p:nvPr/>
          </p:nvGrpSpPr>
          <p:grpSpPr>
            <a:xfrm>
              <a:off x="5926435" y="1849828"/>
              <a:ext cx="3620666" cy="1097171"/>
              <a:chOff x="5926435" y="1849828"/>
              <a:chExt cx="3620666" cy="1097171"/>
            </a:xfrm>
            <a:noFill/>
          </p:grpSpPr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11E09C67-5C7D-60E6-A0AB-4FA439EE95EC}"/>
                  </a:ext>
                </a:extLst>
              </p:cNvPr>
              <p:cNvSpPr/>
              <p:nvPr/>
            </p:nvSpPr>
            <p:spPr>
              <a:xfrm>
                <a:off x="6804172" y="1849828"/>
                <a:ext cx="2742929" cy="1097171"/>
              </a:xfrm>
              <a:custGeom>
                <a:avLst/>
                <a:gdLst>
                  <a:gd name="connsiteX0" fmla="*/ 2201996 w 2742929"/>
                  <a:gd name="connsiteY0" fmla="*/ 1097294 h 1097171"/>
                  <a:gd name="connsiteX1" fmla="*/ 2743363 w 2742929"/>
                  <a:gd name="connsiteY1" fmla="*/ 548708 h 1097171"/>
                  <a:gd name="connsiteX2" fmla="*/ 2201996 w 2742929"/>
                  <a:gd name="connsiteY2" fmla="*/ 122 h 1097171"/>
                  <a:gd name="connsiteX3" fmla="*/ 434 w 2742929"/>
                  <a:gd name="connsiteY3" fmla="*/ 122 h 1097171"/>
                  <a:gd name="connsiteX4" fmla="*/ 9456 w 2742929"/>
                  <a:gd name="connsiteY4" fmla="*/ 4696 h 1097171"/>
                  <a:gd name="connsiteX5" fmla="*/ 329044 w 2742929"/>
                  <a:gd name="connsiteY5" fmla="*/ 548708 h 1097171"/>
                  <a:gd name="connsiteX6" fmla="*/ 9456 w 2742929"/>
                  <a:gd name="connsiteY6" fmla="*/ 1092719 h 1097171"/>
                  <a:gd name="connsiteX7" fmla="*/ 434 w 2742929"/>
                  <a:gd name="connsiteY7" fmla="*/ 1097294 h 1097171"/>
                  <a:gd name="connsiteX8" fmla="*/ 2201996 w 2742929"/>
                  <a:gd name="connsiteY8" fmla="*/ 1097294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42929" h="1097171">
                    <a:moveTo>
                      <a:pt x="2201996" y="1097294"/>
                    </a:moveTo>
                    <a:cubicBezTo>
                      <a:pt x="2501284" y="1097294"/>
                      <a:pt x="2743363" y="851684"/>
                      <a:pt x="2743363" y="548708"/>
                    </a:cubicBezTo>
                    <a:cubicBezTo>
                      <a:pt x="2743363" y="245732"/>
                      <a:pt x="2501284" y="122"/>
                      <a:pt x="2201996" y="122"/>
                    </a:cubicBezTo>
                    <a:lnTo>
                      <a:pt x="434" y="122"/>
                    </a:lnTo>
                    <a:lnTo>
                      <a:pt x="9456" y="4696"/>
                    </a:lnTo>
                    <a:cubicBezTo>
                      <a:pt x="199836" y="109565"/>
                      <a:pt x="329044" y="313861"/>
                      <a:pt x="329044" y="548708"/>
                    </a:cubicBezTo>
                    <a:cubicBezTo>
                      <a:pt x="329044" y="783554"/>
                      <a:pt x="199836" y="987850"/>
                      <a:pt x="9456" y="1092719"/>
                    </a:cubicBezTo>
                    <a:lnTo>
                      <a:pt x="434" y="1097294"/>
                    </a:lnTo>
                    <a:lnTo>
                      <a:pt x="2201996" y="1097294"/>
                    </a:lnTo>
                    <a:close/>
                  </a:path>
                </a:pathLst>
              </a:custGeom>
              <a:noFill/>
              <a:ln w="1827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9077FD71-F5F9-0480-6C6E-4BB4942EB4F6}"/>
                  </a:ext>
                </a:extLst>
              </p:cNvPr>
              <p:cNvSpPr/>
              <p:nvPr/>
            </p:nvSpPr>
            <p:spPr>
              <a:xfrm>
                <a:off x="5926435" y="1849828"/>
                <a:ext cx="1097171" cy="1097171"/>
              </a:xfrm>
              <a:custGeom>
                <a:avLst/>
                <a:gdLst>
                  <a:gd name="connsiteX0" fmla="*/ 1097606 w 1097171"/>
                  <a:gd name="connsiteY0" fmla="*/ 548708 h 1097171"/>
                  <a:gd name="connsiteX1" fmla="*/ 549020 w 1097171"/>
                  <a:gd name="connsiteY1" fmla="*/ 1097294 h 1097171"/>
                  <a:gd name="connsiteX2" fmla="*/ 434 w 1097171"/>
                  <a:gd name="connsiteY2" fmla="*/ 548708 h 1097171"/>
                  <a:gd name="connsiteX3" fmla="*/ 549020 w 1097171"/>
                  <a:gd name="connsiteY3" fmla="*/ 122 h 1097171"/>
                  <a:gd name="connsiteX4" fmla="*/ 1097606 w 1097171"/>
                  <a:gd name="connsiteY4" fmla="*/ 548708 h 1097171"/>
                  <a:gd name="connsiteX5" fmla="*/ 138316 w 1097171"/>
                  <a:gd name="connsiteY5" fmla="*/ 548708 h 1097171"/>
                  <a:gd name="connsiteX6" fmla="*/ 549020 w 1097171"/>
                  <a:gd name="connsiteY6" fmla="*/ 959412 h 1097171"/>
                  <a:gd name="connsiteX7" fmla="*/ 959724 w 1097171"/>
                  <a:gd name="connsiteY7" fmla="*/ 548708 h 1097171"/>
                  <a:gd name="connsiteX8" fmla="*/ 549020 w 1097171"/>
                  <a:gd name="connsiteY8" fmla="*/ 138004 h 1097171"/>
                  <a:gd name="connsiteX9" fmla="*/ 138316 w 1097171"/>
                  <a:gd name="connsiteY9" fmla="*/ 548708 h 109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7171" h="1097171">
                    <a:moveTo>
                      <a:pt x="1097606" y="548708"/>
                    </a:moveTo>
                    <a:cubicBezTo>
                      <a:pt x="1097606" y="851684"/>
                      <a:pt x="851996" y="1097294"/>
                      <a:pt x="549020" y="1097294"/>
                    </a:cubicBezTo>
                    <a:cubicBezTo>
                      <a:pt x="246044" y="1097294"/>
                      <a:pt x="434" y="851684"/>
                      <a:pt x="434" y="548708"/>
                    </a:cubicBezTo>
                    <a:cubicBezTo>
                      <a:pt x="434" y="245732"/>
                      <a:pt x="246044" y="122"/>
                      <a:pt x="549020" y="122"/>
                    </a:cubicBezTo>
                    <a:cubicBezTo>
                      <a:pt x="851996" y="122"/>
                      <a:pt x="1097606" y="245732"/>
                      <a:pt x="1097606" y="548708"/>
                    </a:cubicBezTo>
                    <a:close/>
                    <a:moveTo>
                      <a:pt x="138316" y="548708"/>
                    </a:moveTo>
                    <a:cubicBezTo>
                      <a:pt x="138316" y="775534"/>
                      <a:pt x="322194" y="959412"/>
                      <a:pt x="549020" y="959412"/>
                    </a:cubicBezTo>
                    <a:cubicBezTo>
                      <a:pt x="775845" y="959412"/>
                      <a:pt x="959724" y="775534"/>
                      <a:pt x="959724" y="548708"/>
                    </a:cubicBezTo>
                    <a:cubicBezTo>
                      <a:pt x="959724" y="321882"/>
                      <a:pt x="775845" y="138004"/>
                      <a:pt x="549020" y="138004"/>
                    </a:cubicBezTo>
                    <a:cubicBezTo>
                      <a:pt x="322194" y="138004"/>
                      <a:pt x="138316" y="321882"/>
                      <a:pt x="138316" y="548708"/>
                    </a:cubicBezTo>
                    <a:close/>
                  </a:path>
                </a:pathLst>
              </a:custGeom>
              <a:solidFill>
                <a:srgbClr val="4472C4"/>
              </a:solidFill>
              <a:ln w="1827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48BEAD1F-3887-DA4F-188F-87292CBF56B6}"/>
                </a:ext>
              </a:extLst>
            </p:cNvPr>
            <p:cNvSpPr/>
            <p:nvPr/>
          </p:nvSpPr>
          <p:spPr>
            <a:xfrm>
              <a:off x="2305768" y="2837283"/>
              <a:ext cx="1974908" cy="1974909"/>
            </a:xfrm>
            <a:custGeom>
              <a:avLst/>
              <a:gdLst>
                <a:gd name="connsiteX0" fmla="*/ 1974947 w 1974908"/>
                <a:gd name="connsiteY0" fmla="*/ 987685 h 1974909"/>
                <a:gd name="connsiteX1" fmla="*/ 987492 w 1974908"/>
                <a:gd name="connsiteY1" fmla="*/ 1975139 h 1974909"/>
                <a:gd name="connsiteX2" fmla="*/ 38 w 1974908"/>
                <a:gd name="connsiteY2" fmla="*/ 987685 h 1974909"/>
                <a:gd name="connsiteX3" fmla="*/ 987492 w 1974908"/>
                <a:gd name="connsiteY3" fmla="*/ 230 h 1974909"/>
                <a:gd name="connsiteX4" fmla="*/ 1974947 w 1974908"/>
                <a:gd name="connsiteY4" fmla="*/ 987685 h 1974909"/>
                <a:gd name="connsiteX5" fmla="*/ 196256 w 1974908"/>
                <a:gd name="connsiteY5" fmla="*/ 987685 h 1974909"/>
                <a:gd name="connsiteX6" fmla="*/ 987492 w 1974908"/>
                <a:gd name="connsiteY6" fmla="*/ 1778921 h 1974909"/>
                <a:gd name="connsiteX7" fmla="*/ 1778729 w 1974908"/>
                <a:gd name="connsiteY7" fmla="*/ 987685 h 1974909"/>
                <a:gd name="connsiteX8" fmla="*/ 987492 w 1974908"/>
                <a:gd name="connsiteY8" fmla="*/ 196448 h 1974909"/>
                <a:gd name="connsiteX9" fmla="*/ 196256 w 1974908"/>
                <a:gd name="connsiteY9" fmla="*/ 987685 h 19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908" h="1974909">
                  <a:moveTo>
                    <a:pt x="1974947" y="987685"/>
                  </a:moveTo>
                  <a:cubicBezTo>
                    <a:pt x="1974947" y="1533041"/>
                    <a:pt x="1532849" y="1975139"/>
                    <a:pt x="987492" y="1975139"/>
                  </a:cubicBezTo>
                  <a:cubicBezTo>
                    <a:pt x="442136" y="1975139"/>
                    <a:pt x="38" y="1533041"/>
                    <a:pt x="38" y="987685"/>
                  </a:cubicBezTo>
                  <a:cubicBezTo>
                    <a:pt x="38" y="442328"/>
                    <a:pt x="442136" y="230"/>
                    <a:pt x="987492" y="230"/>
                  </a:cubicBezTo>
                  <a:cubicBezTo>
                    <a:pt x="1532849" y="230"/>
                    <a:pt x="1974947" y="442328"/>
                    <a:pt x="1974947" y="987685"/>
                  </a:cubicBezTo>
                  <a:close/>
                  <a:moveTo>
                    <a:pt x="196256" y="987685"/>
                  </a:moveTo>
                  <a:cubicBezTo>
                    <a:pt x="196256" y="1424673"/>
                    <a:pt x="550505" y="1778921"/>
                    <a:pt x="987492" y="1778921"/>
                  </a:cubicBezTo>
                  <a:cubicBezTo>
                    <a:pt x="1424480" y="1778921"/>
                    <a:pt x="1778729" y="1424673"/>
                    <a:pt x="1778729" y="987685"/>
                  </a:cubicBezTo>
                  <a:cubicBezTo>
                    <a:pt x="1778729" y="550697"/>
                    <a:pt x="1424480" y="196448"/>
                    <a:pt x="987492" y="196448"/>
                  </a:cubicBezTo>
                  <a:cubicBezTo>
                    <a:pt x="550505" y="196448"/>
                    <a:pt x="196256" y="550697"/>
                    <a:pt x="196256" y="987685"/>
                  </a:cubicBezTo>
                  <a:close/>
                </a:path>
              </a:pathLst>
            </a:custGeom>
            <a:noFill/>
            <a:ln w="182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CDBA775-661F-1027-632F-B5DFA42E566B}"/>
                </a:ext>
              </a:extLst>
            </p:cNvPr>
            <p:cNvSpPr/>
            <p:nvPr/>
          </p:nvSpPr>
          <p:spPr>
            <a:xfrm>
              <a:off x="4213932" y="2343556"/>
              <a:ext cx="1657643" cy="923452"/>
            </a:xfrm>
            <a:custGeom>
              <a:avLst/>
              <a:gdLst>
                <a:gd name="connsiteX0" fmla="*/ 109964 w 1657643"/>
                <a:gd name="connsiteY0" fmla="*/ 868770 h 923452"/>
                <a:gd name="connsiteX1" fmla="*/ 55105 w 1657643"/>
                <a:gd name="connsiteY1" fmla="*/ 923629 h 923452"/>
                <a:gd name="connsiteX2" fmla="*/ 247 w 1657643"/>
                <a:gd name="connsiteY2" fmla="*/ 868770 h 923452"/>
                <a:gd name="connsiteX3" fmla="*/ 55105 w 1657643"/>
                <a:gd name="connsiteY3" fmla="*/ 813912 h 923452"/>
                <a:gd name="connsiteX4" fmla="*/ 109964 w 1657643"/>
                <a:gd name="connsiteY4" fmla="*/ 868770 h 923452"/>
                <a:gd name="connsiteX5" fmla="*/ 1657890 w 1657643"/>
                <a:gd name="connsiteY5" fmla="*/ 55035 h 923452"/>
                <a:gd name="connsiteX6" fmla="*/ 1603032 w 1657643"/>
                <a:gd name="connsiteY6" fmla="*/ 109893 h 923452"/>
                <a:gd name="connsiteX7" fmla="*/ 1548173 w 1657643"/>
                <a:gd name="connsiteY7" fmla="*/ 55035 h 923452"/>
                <a:gd name="connsiteX8" fmla="*/ 1603032 w 1657643"/>
                <a:gd name="connsiteY8" fmla="*/ 176 h 923452"/>
                <a:gd name="connsiteX9" fmla="*/ 1657890 w 1657643"/>
                <a:gd name="connsiteY9" fmla="*/ 55035 h 923452"/>
                <a:gd name="connsiteX10" fmla="*/ 1548173 w 1657643"/>
                <a:gd name="connsiteY10" fmla="*/ 55035 h 923452"/>
                <a:gd name="connsiteX11" fmla="*/ 615577 w 1657643"/>
                <a:gd name="connsiteY11" fmla="*/ 55035 h 923452"/>
                <a:gd name="connsiteX12" fmla="*/ 85277 w 1657643"/>
                <a:gd name="connsiteY12" fmla="*/ 823055 h 9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57643" h="923452">
                  <a:moveTo>
                    <a:pt x="109964" y="868770"/>
                  </a:moveTo>
                  <a:cubicBezTo>
                    <a:pt x="109964" y="899068"/>
                    <a:pt x="85403" y="923629"/>
                    <a:pt x="55105" y="923629"/>
                  </a:cubicBezTo>
                  <a:cubicBezTo>
                    <a:pt x="24808" y="923629"/>
                    <a:pt x="247" y="899068"/>
                    <a:pt x="247" y="868770"/>
                  </a:cubicBezTo>
                  <a:cubicBezTo>
                    <a:pt x="247" y="838473"/>
                    <a:pt x="24808" y="813912"/>
                    <a:pt x="55105" y="813912"/>
                  </a:cubicBezTo>
                  <a:cubicBezTo>
                    <a:pt x="85403" y="813912"/>
                    <a:pt x="109964" y="838473"/>
                    <a:pt x="109964" y="868770"/>
                  </a:cubicBezTo>
                  <a:close/>
                  <a:moveTo>
                    <a:pt x="1657890" y="55035"/>
                  </a:moveTo>
                  <a:cubicBezTo>
                    <a:pt x="1657890" y="85332"/>
                    <a:pt x="1633329" y="109893"/>
                    <a:pt x="1603032" y="109893"/>
                  </a:cubicBezTo>
                  <a:cubicBezTo>
                    <a:pt x="1572734" y="109893"/>
                    <a:pt x="1548173" y="85332"/>
                    <a:pt x="1548173" y="55035"/>
                  </a:cubicBezTo>
                  <a:cubicBezTo>
                    <a:pt x="1548173" y="24737"/>
                    <a:pt x="1572734" y="176"/>
                    <a:pt x="1603032" y="176"/>
                  </a:cubicBezTo>
                  <a:cubicBezTo>
                    <a:pt x="1633329" y="176"/>
                    <a:pt x="1657890" y="24737"/>
                    <a:pt x="1657890" y="55035"/>
                  </a:cubicBezTo>
                  <a:close/>
                  <a:moveTo>
                    <a:pt x="1548173" y="55035"/>
                  </a:moveTo>
                  <a:lnTo>
                    <a:pt x="615577" y="55035"/>
                  </a:lnTo>
                  <a:lnTo>
                    <a:pt x="85277" y="823055"/>
                  </a:lnTo>
                </a:path>
              </a:pathLst>
            </a:custGeom>
            <a:noFill/>
            <a:ln w="18278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3044C7E-5D5B-2202-284C-B5794261BEC5}"/>
                </a:ext>
              </a:extLst>
            </p:cNvPr>
            <p:cNvSpPr/>
            <p:nvPr/>
          </p:nvSpPr>
          <p:spPr>
            <a:xfrm>
              <a:off x="4390394" y="3769879"/>
              <a:ext cx="1481181" cy="109717"/>
            </a:xfrm>
            <a:custGeom>
              <a:avLst/>
              <a:gdLst>
                <a:gd name="connsiteX0" fmla="*/ 1481448 w 1481181"/>
                <a:gd name="connsiteY0" fmla="*/ 55191 h 109717"/>
                <a:gd name="connsiteX1" fmla="*/ 1426589 w 1481181"/>
                <a:gd name="connsiteY1" fmla="*/ 110049 h 109717"/>
                <a:gd name="connsiteX2" fmla="*/ 1371731 w 1481181"/>
                <a:gd name="connsiteY2" fmla="*/ 55191 h 109717"/>
                <a:gd name="connsiteX3" fmla="*/ 1426589 w 1481181"/>
                <a:gd name="connsiteY3" fmla="*/ 332 h 109717"/>
                <a:gd name="connsiteX4" fmla="*/ 1481448 w 1481181"/>
                <a:gd name="connsiteY4" fmla="*/ 55191 h 109717"/>
                <a:gd name="connsiteX5" fmla="*/ 109986 w 1481181"/>
                <a:gd name="connsiteY5" fmla="*/ 55191 h 109717"/>
                <a:gd name="connsiteX6" fmla="*/ 55125 w 1481181"/>
                <a:gd name="connsiteY6" fmla="*/ 110049 h 109717"/>
                <a:gd name="connsiteX7" fmla="*/ 266 w 1481181"/>
                <a:gd name="connsiteY7" fmla="*/ 55191 h 109717"/>
                <a:gd name="connsiteX8" fmla="*/ 55125 w 1481181"/>
                <a:gd name="connsiteY8" fmla="*/ 332 h 109717"/>
                <a:gd name="connsiteX9" fmla="*/ 109986 w 1481181"/>
                <a:gd name="connsiteY9" fmla="*/ 55191 h 109717"/>
                <a:gd name="connsiteX10" fmla="*/ 1371731 w 1481181"/>
                <a:gd name="connsiteY10" fmla="*/ 55191 h 109717"/>
                <a:gd name="connsiteX11" fmla="*/ 109986 w 1481181"/>
                <a:gd name="connsiteY11" fmla="*/ 55191 h 10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1181" h="109717">
                  <a:moveTo>
                    <a:pt x="1481448" y="55191"/>
                  </a:moveTo>
                  <a:cubicBezTo>
                    <a:pt x="1481448" y="85488"/>
                    <a:pt x="1456887" y="110049"/>
                    <a:pt x="1426589" y="110049"/>
                  </a:cubicBezTo>
                  <a:cubicBezTo>
                    <a:pt x="1396292" y="110049"/>
                    <a:pt x="1371731" y="85488"/>
                    <a:pt x="1371731" y="55191"/>
                  </a:cubicBezTo>
                  <a:cubicBezTo>
                    <a:pt x="1371731" y="24893"/>
                    <a:pt x="1396292" y="332"/>
                    <a:pt x="1426589" y="332"/>
                  </a:cubicBezTo>
                  <a:cubicBezTo>
                    <a:pt x="1456887" y="332"/>
                    <a:pt x="1481448" y="24893"/>
                    <a:pt x="1481448" y="55191"/>
                  </a:cubicBezTo>
                  <a:close/>
                  <a:moveTo>
                    <a:pt x="109986" y="55191"/>
                  </a:moveTo>
                  <a:cubicBezTo>
                    <a:pt x="109986" y="85488"/>
                    <a:pt x="85422" y="110049"/>
                    <a:pt x="55125" y="110049"/>
                  </a:cubicBezTo>
                  <a:cubicBezTo>
                    <a:pt x="24827" y="110049"/>
                    <a:pt x="266" y="85488"/>
                    <a:pt x="266" y="55191"/>
                  </a:cubicBezTo>
                  <a:cubicBezTo>
                    <a:pt x="266" y="24893"/>
                    <a:pt x="24827" y="332"/>
                    <a:pt x="55125" y="332"/>
                  </a:cubicBezTo>
                  <a:cubicBezTo>
                    <a:pt x="85422" y="332"/>
                    <a:pt x="109986" y="24893"/>
                    <a:pt x="109986" y="55191"/>
                  </a:cubicBezTo>
                  <a:close/>
                  <a:moveTo>
                    <a:pt x="1371731" y="55191"/>
                  </a:moveTo>
                  <a:lnTo>
                    <a:pt x="109986" y="55191"/>
                  </a:lnTo>
                </a:path>
              </a:pathLst>
            </a:custGeom>
            <a:noFill/>
            <a:ln w="18278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812DEF3C-0DC5-2944-DC25-2EA2BDE7BF83}"/>
                </a:ext>
              </a:extLst>
            </p:cNvPr>
            <p:cNvSpPr/>
            <p:nvPr/>
          </p:nvSpPr>
          <p:spPr>
            <a:xfrm>
              <a:off x="4213841" y="4382466"/>
              <a:ext cx="1657734" cy="923452"/>
            </a:xfrm>
            <a:custGeom>
              <a:avLst/>
              <a:gdLst>
                <a:gd name="connsiteX0" fmla="*/ 109977 w 1657734"/>
                <a:gd name="connsiteY0" fmla="*/ 55258 h 923452"/>
                <a:gd name="connsiteX1" fmla="*/ 55118 w 1657734"/>
                <a:gd name="connsiteY1" fmla="*/ 399 h 923452"/>
                <a:gd name="connsiteX2" fmla="*/ 260 w 1657734"/>
                <a:gd name="connsiteY2" fmla="*/ 55258 h 923452"/>
                <a:gd name="connsiteX3" fmla="*/ 55118 w 1657734"/>
                <a:gd name="connsiteY3" fmla="*/ 110116 h 923452"/>
                <a:gd name="connsiteX4" fmla="*/ 109977 w 1657734"/>
                <a:gd name="connsiteY4" fmla="*/ 55258 h 923452"/>
                <a:gd name="connsiteX5" fmla="*/ 1657982 w 1657734"/>
                <a:gd name="connsiteY5" fmla="*/ 868993 h 923452"/>
                <a:gd name="connsiteX6" fmla="*/ 1603123 w 1657734"/>
                <a:gd name="connsiteY6" fmla="*/ 814135 h 923452"/>
                <a:gd name="connsiteX7" fmla="*/ 1548264 w 1657734"/>
                <a:gd name="connsiteY7" fmla="*/ 868993 h 923452"/>
                <a:gd name="connsiteX8" fmla="*/ 1603123 w 1657734"/>
                <a:gd name="connsiteY8" fmla="*/ 923852 h 923452"/>
                <a:gd name="connsiteX9" fmla="*/ 1657982 w 1657734"/>
                <a:gd name="connsiteY9" fmla="*/ 868993 h 923452"/>
                <a:gd name="connsiteX10" fmla="*/ 109964 w 1657734"/>
                <a:gd name="connsiteY10" fmla="*/ 55258 h 923452"/>
                <a:gd name="connsiteX11" fmla="*/ 55105 w 1657734"/>
                <a:gd name="connsiteY11" fmla="*/ 399 h 923452"/>
                <a:gd name="connsiteX12" fmla="*/ 247 w 1657734"/>
                <a:gd name="connsiteY12" fmla="*/ 55258 h 923452"/>
                <a:gd name="connsiteX13" fmla="*/ 55105 w 1657734"/>
                <a:gd name="connsiteY13" fmla="*/ 110116 h 923452"/>
                <a:gd name="connsiteX14" fmla="*/ 109964 w 1657734"/>
                <a:gd name="connsiteY14" fmla="*/ 55258 h 923452"/>
                <a:gd name="connsiteX15" fmla="*/ 1657982 w 1657734"/>
                <a:gd name="connsiteY15" fmla="*/ 868993 h 923452"/>
                <a:gd name="connsiteX16" fmla="*/ 1603123 w 1657734"/>
                <a:gd name="connsiteY16" fmla="*/ 814135 h 923452"/>
                <a:gd name="connsiteX17" fmla="*/ 1548264 w 1657734"/>
                <a:gd name="connsiteY17" fmla="*/ 868993 h 923452"/>
                <a:gd name="connsiteX18" fmla="*/ 1603123 w 1657734"/>
                <a:gd name="connsiteY18" fmla="*/ 923852 h 923452"/>
                <a:gd name="connsiteX19" fmla="*/ 1657982 w 1657734"/>
                <a:gd name="connsiteY19" fmla="*/ 868993 h 923452"/>
                <a:gd name="connsiteX20" fmla="*/ 1548264 w 1657734"/>
                <a:gd name="connsiteY20" fmla="*/ 868993 h 923452"/>
                <a:gd name="connsiteX21" fmla="*/ 615669 w 1657734"/>
                <a:gd name="connsiteY21" fmla="*/ 868993 h 923452"/>
                <a:gd name="connsiteX22" fmla="*/ 85369 w 1657734"/>
                <a:gd name="connsiteY22" fmla="*/ 100973 h 92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57734" h="923452">
                  <a:moveTo>
                    <a:pt x="109977" y="55258"/>
                  </a:moveTo>
                  <a:cubicBezTo>
                    <a:pt x="109977" y="24960"/>
                    <a:pt x="85416" y="399"/>
                    <a:pt x="55118" y="399"/>
                  </a:cubicBezTo>
                  <a:cubicBezTo>
                    <a:pt x="24821" y="399"/>
                    <a:pt x="260" y="24960"/>
                    <a:pt x="260" y="55258"/>
                  </a:cubicBezTo>
                  <a:cubicBezTo>
                    <a:pt x="260" y="85555"/>
                    <a:pt x="24821" y="110116"/>
                    <a:pt x="55118" y="110116"/>
                  </a:cubicBezTo>
                  <a:cubicBezTo>
                    <a:pt x="85416" y="110116"/>
                    <a:pt x="109977" y="85555"/>
                    <a:pt x="109977" y="55258"/>
                  </a:cubicBezTo>
                  <a:close/>
                  <a:moveTo>
                    <a:pt x="1657982" y="868993"/>
                  </a:moveTo>
                  <a:cubicBezTo>
                    <a:pt x="1657982" y="838696"/>
                    <a:pt x="1633421" y="814135"/>
                    <a:pt x="1603123" y="814135"/>
                  </a:cubicBezTo>
                  <a:cubicBezTo>
                    <a:pt x="1572826" y="814135"/>
                    <a:pt x="1548264" y="838696"/>
                    <a:pt x="1548264" y="868993"/>
                  </a:cubicBezTo>
                  <a:cubicBezTo>
                    <a:pt x="1548264" y="899291"/>
                    <a:pt x="1572826" y="923852"/>
                    <a:pt x="1603123" y="923852"/>
                  </a:cubicBezTo>
                  <a:cubicBezTo>
                    <a:pt x="1633421" y="923852"/>
                    <a:pt x="1657982" y="899291"/>
                    <a:pt x="1657982" y="868993"/>
                  </a:cubicBezTo>
                  <a:close/>
                  <a:moveTo>
                    <a:pt x="109964" y="55258"/>
                  </a:moveTo>
                  <a:cubicBezTo>
                    <a:pt x="109964" y="24960"/>
                    <a:pt x="85403" y="399"/>
                    <a:pt x="55105" y="399"/>
                  </a:cubicBezTo>
                  <a:cubicBezTo>
                    <a:pt x="24808" y="399"/>
                    <a:pt x="247" y="24960"/>
                    <a:pt x="247" y="55258"/>
                  </a:cubicBezTo>
                  <a:cubicBezTo>
                    <a:pt x="247" y="85555"/>
                    <a:pt x="24808" y="110116"/>
                    <a:pt x="55105" y="110116"/>
                  </a:cubicBezTo>
                  <a:cubicBezTo>
                    <a:pt x="85403" y="110116"/>
                    <a:pt x="109964" y="85555"/>
                    <a:pt x="109964" y="55258"/>
                  </a:cubicBezTo>
                  <a:close/>
                  <a:moveTo>
                    <a:pt x="1657982" y="868993"/>
                  </a:moveTo>
                  <a:cubicBezTo>
                    <a:pt x="1657982" y="838696"/>
                    <a:pt x="1633421" y="814135"/>
                    <a:pt x="1603123" y="814135"/>
                  </a:cubicBezTo>
                  <a:cubicBezTo>
                    <a:pt x="1572826" y="814135"/>
                    <a:pt x="1548264" y="838696"/>
                    <a:pt x="1548264" y="868993"/>
                  </a:cubicBezTo>
                  <a:cubicBezTo>
                    <a:pt x="1548264" y="899291"/>
                    <a:pt x="1572826" y="923852"/>
                    <a:pt x="1603123" y="923852"/>
                  </a:cubicBezTo>
                  <a:cubicBezTo>
                    <a:pt x="1633421" y="923852"/>
                    <a:pt x="1657982" y="899291"/>
                    <a:pt x="1657982" y="868993"/>
                  </a:cubicBezTo>
                  <a:close/>
                  <a:moveTo>
                    <a:pt x="1548264" y="868993"/>
                  </a:moveTo>
                  <a:lnTo>
                    <a:pt x="615669" y="868993"/>
                  </a:lnTo>
                  <a:lnTo>
                    <a:pt x="85369" y="100973"/>
                  </a:lnTo>
                </a:path>
              </a:pathLst>
            </a:custGeom>
            <a:noFill/>
            <a:ln w="18278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4B7F8D4-07E3-980D-49C3-AC5FDB2D117F}"/>
                </a:ext>
              </a:extLst>
            </p:cNvPr>
            <p:cNvSpPr/>
            <p:nvPr/>
          </p:nvSpPr>
          <p:spPr>
            <a:xfrm>
              <a:off x="6264729" y="2188251"/>
              <a:ext cx="420582" cy="420326"/>
            </a:xfrm>
            <a:custGeom>
              <a:avLst/>
              <a:gdLst>
                <a:gd name="connsiteX0" fmla="*/ 306672 w 420582"/>
                <a:gd name="connsiteY0" fmla="*/ 367820 h 420326"/>
                <a:gd name="connsiteX1" fmla="*/ 350577 w 420582"/>
                <a:gd name="connsiteY1" fmla="*/ 420484 h 420326"/>
                <a:gd name="connsiteX2" fmla="*/ 420815 w 420582"/>
                <a:gd name="connsiteY2" fmla="*/ 420484 h 420326"/>
                <a:gd name="connsiteX3" fmla="*/ 350577 w 420582"/>
                <a:gd name="connsiteY3" fmla="*/ 332692 h 420326"/>
                <a:gd name="connsiteX4" fmla="*/ 420815 w 420582"/>
                <a:gd name="connsiteY4" fmla="*/ 244900 h 420326"/>
                <a:gd name="connsiteX5" fmla="*/ 350577 w 420582"/>
                <a:gd name="connsiteY5" fmla="*/ 244900 h 420326"/>
                <a:gd name="connsiteX6" fmla="*/ 306672 w 420582"/>
                <a:gd name="connsiteY6" fmla="*/ 297583 h 420326"/>
                <a:gd name="connsiteX7" fmla="*/ 262785 w 420582"/>
                <a:gd name="connsiteY7" fmla="*/ 244900 h 420326"/>
                <a:gd name="connsiteX8" fmla="*/ 192548 w 420582"/>
                <a:gd name="connsiteY8" fmla="*/ 244900 h 420326"/>
                <a:gd name="connsiteX9" fmla="*/ 262785 w 420582"/>
                <a:gd name="connsiteY9" fmla="*/ 332692 h 420326"/>
                <a:gd name="connsiteX10" fmla="*/ 192548 w 420582"/>
                <a:gd name="connsiteY10" fmla="*/ 420484 h 420326"/>
                <a:gd name="connsiteX11" fmla="*/ 262785 w 420582"/>
                <a:gd name="connsiteY11" fmla="*/ 420484 h 420326"/>
                <a:gd name="connsiteX12" fmla="*/ 306672 w 420582"/>
                <a:gd name="connsiteY12" fmla="*/ 367820 h 420326"/>
                <a:gd name="connsiteX13" fmla="*/ 122146 w 420582"/>
                <a:gd name="connsiteY13" fmla="*/ 399346 h 420326"/>
                <a:gd name="connsiteX14" fmla="*/ 47411 w 420582"/>
                <a:gd name="connsiteY14" fmla="*/ 324628 h 420326"/>
                <a:gd name="connsiteX15" fmla="*/ 47411 w 420582"/>
                <a:gd name="connsiteY15" fmla="*/ 277980 h 420326"/>
                <a:gd name="connsiteX16" fmla="*/ 94114 w 420582"/>
                <a:gd name="connsiteY16" fmla="*/ 324628 h 420326"/>
                <a:gd name="connsiteX17" fmla="*/ 47411 w 420582"/>
                <a:gd name="connsiteY17" fmla="*/ 277925 h 420326"/>
                <a:gd name="connsiteX18" fmla="*/ 708 w 420582"/>
                <a:gd name="connsiteY18" fmla="*/ 324628 h 420326"/>
                <a:gd name="connsiteX19" fmla="*/ 299614 w 420582"/>
                <a:gd name="connsiteY19" fmla="*/ 22101 h 420326"/>
                <a:gd name="connsiteX20" fmla="*/ 374350 w 420582"/>
                <a:gd name="connsiteY20" fmla="*/ 96819 h 420326"/>
                <a:gd name="connsiteX21" fmla="*/ 374350 w 420582"/>
                <a:gd name="connsiteY21" fmla="*/ 152866 h 420326"/>
                <a:gd name="connsiteX22" fmla="*/ 327647 w 420582"/>
                <a:gd name="connsiteY22" fmla="*/ 106163 h 420326"/>
                <a:gd name="connsiteX23" fmla="*/ 374350 w 420582"/>
                <a:gd name="connsiteY23" fmla="*/ 152866 h 420326"/>
                <a:gd name="connsiteX24" fmla="*/ 421052 w 420582"/>
                <a:gd name="connsiteY24" fmla="*/ 106163 h 420326"/>
                <a:gd name="connsiteX25" fmla="*/ 19158 w 420582"/>
                <a:gd name="connsiteY25" fmla="*/ 158 h 420326"/>
                <a:gd name="connsiteX26" fmla="*/ 224640 w 420582"/>
                <a:gd name="connsiteY26" fmla="*/ 158 h 420326"/>
                <a:gd name="connsiteX27" fmla="*/ 243329 w 420582"/>
                <a:gd name="connsiteY27" fmla="*/ 18846 h 420326"/>
                <a:gd name="connsiteX28" fmla="*/ 243329 w 420582"/>
                <a:gd name="connsiteY28" fmla="*/ 186970 h 420326"/>
                <a:gd name="connsiteX29" fmla="*/ 224640 w 420582"/>
                <a:gd name="connsiteY29" fmla="*/ 205658 h 420326"/>
                <a:gd name="connsiteX30" fmla="*/ 19158 w 420582"/>
                <a:gd name="connsiteY30" fmla="*/ 205658 h 420326"/>
                <a:gd name="connsiteX31" fmla="*/ 470 w 420582"/>
                <a:gd name="connsiteY31" fmla="*/ 186970 h 420326"/>
                <a:gd name="connsiteX32" fmla="*/ 470 w 420582"/>
                <a:gd name="connsiteY32" fmla="*/ 18846 h 420326"/>
                <a:gd name="connsiteX33" fmla="*/ 19158 w 420582"/>
                <a:gd name="connsiteY33" fmla="*/ 158 h 420326"/>
                <a:gd name="connsiteX34" fmla="*/ 470 w 420582"/>
                <a:gd name="connsiteY34" fmla="*/ 56863 h 420326"/>
                <a:gd name="connsiteX35" fmla="*/ 243329 w 420582"/>
                <a:gd name="connsiteY35" fmla="*/ 56863 h 420326"/>
                <a:gd name="connsiteX36" fmla="*/ 470 w 420582"/>
                <a:gd name="connsiteY36" fmla="*/ 106163 h 420326"/>
                <a:gd name="connsiteX37" fmla="*/ 243329 w 420582"/>
                <a:gd name="connsiteY37" fmla="*/ 106163 h 420326"/>
                <a:gd name="connsiteX38" fmla="*/ 470 w 420582"/>
                <a:gd name="connsiteY38" fmla="*/ 156852 h 420326"/>
                <a:gd name="connsiteX39" fmla="*/ 243329 w 420582"/>
                <a:gd name="connsiteY39" fmla="*/ 156852 h 420326"/>
                <a:gd name="connsiteX40" fmla="*/ 111504 w 420582"/>
                <a:gd name="connsiteY40" fmla="*/ 56863 h 420326"/>
                <a:gd name="connsiteX41" fmla="*/ 111504 w 420582"/>
                <a:gd name="connsiteY41" fmla="*/ 205658 h 420326"/>
                <a:gd name="connsiteX42" fmla="*/ 176676 w 420582"/>
                <a:gd name="connsiteY42" fmla="*/ 56863 h 420326"/>
                <a:gd name="connsiteX43" fmla="*/ 176676 w 420582"/>
                <a:gd name="connsiteY43" fmla="*/ 205658 h 42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0582" h="420326">
                  <a:moveTo>
                    <a:pt x="306672" y="367820"/>
                  </a:moveTo>
                  <a:lnTo>
                    <a:pt x="350577" y="420484"/>
                  </a:lnTo>
                  <a:lnTo>
                    <a:pt x="420815" y="420484"/>
                  </a:lnTo>
                  <a:lnTo>
                    <a:pt x="350577" y="332692"/>
                  </a:lnTo>
                  <a:lnTo>
                    <a:pt x="420815" y="244900"/>
                  </a:lnTo>
                  <a:lnTo>
                    <a:pt x="350577" y="244900"/>
                  </a:lnTo>
                  <a:lnTo>
                    <a:pt x="306672" y="297583"/>
                  </a:lnTo>
                  <a:lnTo>
                    <a:pt x="262785" y="244900"/>
                  </a:lnTo>
                  <a:lnTo>
                    <a:pt x="192548" y="244900"/>
                  </a:lnTo>
                  <a:lnTo>
                    <a:pt x="262785" y="332692"/>
                  </a:lnTo>
                  <a:lnTo>
                    <a:pt x="192548" y="420484"/>
                  </a:lnTo>
                  <a:lnTo>
                    <a:pt x="262785" y="420484"/>
                  </a:lnTo>
                  <a:lnTo>
                    <a:pt x="306672" y="367820"/>
                  </a:lnTo>
                  <a:close/>
                  <a:moveTo>
                    <a:pt x="122146" y="399346"/>
                  </a:moveTo>
                  <a:cubicBezTo>
                    <a:pt x="80874" y="399356"/>
                    <a:pt x="47411" y="365901"/>
                    <a:pt x="47411" y="324628"/>
                  </a:cubicBezTo>
                  <a:lnTo>
                    <a:pt x="47411" y="277980"/>
                  </a:lnTo>
                  <a:moveTo>
                    <a:pt x="94114" y="324628"/>
                  </a:moveTo>
                  <a:lnTo>
                    <a:pt x="47411" y="277925"/>
                  </a:lnTo>
                  <a:lnTo>
                    <a:pt x="708" y="324628"/>
                  </a:lnTo>
                  <a:moveTo>
                    <a:pt x="299614" y="22101"/>
                  </a:moveTo>
                  <a:cubicBezTo>
                    <a:pt x="340886" y="22091"/>
                    <a:pt x="374350" y="55546"/>
                    <a:pt x="374350" y="96819"/>
                  </a:cubicBezTo>
                  <a:lnTo>
                    <a:pt x="374350" y="152866"/>
                  </a:lnTo>
                  <a:moveTo>
                    <a:pt x="327647" y="106163"/>
                  </a:moveTo>
                  <a:lnTo>
                    <a:pt x="374350" y="152866"/>
                  </a:lnTo>
                  <a:lnTo>
                    <a:pt x="421052" y="106163"/>
                  </a:lnTo>
                  <a:moveTo>
                    <a:pt x="19158" y="158"/>
                  </a:moveTo>
                  <a:lnTo>
                    <a:pt x="224640" y="158"/>
                  </a:lnTo>
                  <a:cubicBezTo>
                    <a:pt x="224640" y="158"/>
                    <a:pt x="243329" y="158"/>
                    <a:pt x="243329" y="18846"/>
                  </a:cubicBezTo>
                  <a:lnTo>
                    <a:pt x="243329" y="186970"/>
                  </a:lnTo>
                  <a:cubicBezTo>
                    <a:pt x="243329" y="186970"/>
                    <a:pt x="243329" y="205658"/>
                    <a:pt x="224640" y="205658"/>
                  </a:cubicBezTo>
                  <a:lnTo>
                    <a:pt x="19158" y="205658"/>
                  </a:lnTo>
                  <a:cubicBezTo>
                    <a:pt x="19158" y="205658"/>
                    <a:pt x="470" y="205658"/>
                    <a:pt x="470" y="186970"/>
                  </a:cubicBezTo>
                  <a:lnTo>
                    <a:pt x="470" y="18846"/>
                  </a:lnTo>
                  <a:cubicBezTo>
                    <a:pt x="470" y="18846"/>
                    <a:pt x="470" y="158"/>
                    <a:pt x="19158" y="158"/>
                  </a:cubicBezTo>
                  <a:moveTo>
                    <a:pt x="470" y="56863"/>
                  </a:moveTo>
                  <a:lnTo>
                    <a:pt x="243329" y="56863"/>
                  </a:lnTo>
                  <a:moveTo>
                    <a:pt x="470" y="106163"/>
                  </a:moveTo>
                  <a:lnTo>
                    <a:pt x="243329" y="106163"/>
                  </a:lnTo>
                  <a:moveTo>
                    <a:pt x="470" y="156852"/>
                  </a:moveTo>
                  <a:lnTo>
                    <a:pt x="243329" y="156852"/>
                  </a:lnTo>
                  <a:moveTo>
                    <a:pt x="111504" y="56863"/>
                  </a:moveTo>
                  <a:lnTo>
                    <a:pt x="111504" y="205658"/>
                  </a:lnTo>
                  <a:moveTo>
                    <a:pt x="176676" y="56863"/>
                  </a:moveTo>
                  <a:lnTo>
                    <a:pt x="176676" y="205658"/>
                  </a:lnTo>
                </a:path>
              </a:pathLst>
            </a:custGeom>
            <a:noFill/>
            <a:ln w="18278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F037BA2D-FA78-B837-8FAC-EB8EFAA0DBA6}"/>
                </a:ext>
              </a:extLst>
            </p:cNvPr>
            <p:cNvSpPr/>
            <p:nvPr/>
          </p:nvSpPr>
          <p:spPr>
            <a:xfrm>
              <a:off x="3041786" y="3407227"/>
              <a:ext cx="525728" cy="525728"/>
            </a:xfrm>
            <a:custGeom>
              <a:avLst/>
              <a:gdLst>
                <a:gd name="connsiteX0" fmla="*/ 303873 w 525728"/>
                <a:gd name="connsiteY0" fmla="*/ 278 h 525728"/>
                <a:gd name="connsiteX1" fmla="*/ 502483 w 525728"/>
                <a:gd name="connsiteY1" fmla="*/ 278 h 525728"/>
                <a:gd name="connsiteX2" fmla="*/ 525844 w 525728"/>
                <a:gd name="connsiteY2" fmla="*/ 23639 h 525728"/>
                <a:gd name="connsiteX3" fmla="*/ 525844 w 525728"/>
                <a:gd name="connsiteY3" fmla="*/ 210569 h 525728"/>
                <a:gd name="connsiteX4" fmla="*/ 502483 w 525728"/>
                <a:gd name="connsiteY4" fmla="*/ 233930 h 525728"/>
                <a:gd name="connsiteX5" fmla="*/ 303873 w 525728"/>
                <a:gd name="connsiteY5" fmla="*/ 233930 h 525728"/>
                <a:gd name="connsiteX6" fmla="*/ 280512 w 525728"/>
                <a:gd name="connsiteY6" fmla="*/ 210569 h 525728"/>
                <a:gd name="connsiteX7" fmla="*/ 280512 w 525728"/>
                <a:gd name="connsiteY7" fmla="*/ 23639 h 525728"/>
                <a:gd name="connsiteX8" fmla="*/ 303873 w 525728"/>
                <a:gd name="connsiteY8" fmla="*/ 278 h 525728"/>
                <a:gd name="connsiteX9" fmla="*/ 280512 w 525728"/>
                <a:gd name="connsiteY9" fmla="*/ 79846 h 525728"/>
                <a:gd name="connsiteX10" fmla="*/ 525844 w 525728"/>
                <a:gd name="connsiteY10" fmla="*/ 79846 h 525728"/>
                <a:gd name="connsiteX11" fmla="*/ 280512 w 525728"/>
                <a:gd name="connsiteY11" fmla="*/ 156899 h 525728"/>
                <a:gd name="connsiteX12" fmla="*/ 525844 w 525728"/>
                <a:gd name="connsiteY12" fmla="*/ 156899 h 525728"/>
                <a:gd name="connsiteX13" fmla="*/ 391463 w 525728"/>
                <a:gd name="connsiteY13" fmla="*/ 79846 h 525728"/>
                <a:gd name="connsiteX14" fmla="*/ 391463 w 525728"/>
                <a:gd name="connsiteY14" fmla="*/ 233930 h 525728"/>
                <a:gd name="connsiteX15" fmla="*/ 457248 w 525728"/>
                <a:gd name="connsiteY15" fmla="*/ 79846 h 525728"/>
                <a:gd name="connsiteX16" fmla="*/ 457248 w 525728"/>
                <a:gd name="connsiteY16" fmla="*/ 233930 h 525728"/>
                <a:gd name="connsiteX17" fmla="*/ 105262 w 525728"/>
                <a:gd name="connsiteY17" fmla="*/ 144282 h 525728"/>
                <a:gd name="connsiteX18" fmla="*/ 52689 w 525728"/>
                <a:gd name="connsiteY18" fmla="*/ 194569 h 525728"/>
                <a:gd name="connsiteX19" fmla="*/ 52689 w 525728"/>
                <a:gd name="connsiteY19" fmla="*/ 144282 h 525728"/>
                <a:gd name="connsiteX20" fmla="*/ 122794 w 525728"/>
                <a:gd name="connsiteY20" fmla="*/ 76920 h 525728"/>
                <a:gd name="connsiteX21" fmla="*/ 210407 w 525728"/>
                <a:gd name="connsiteY21" fmla="*/ 76920 h 525728"/>
                <a:gd name="connsiteX22" fmla="*/ 116 w 525728"/>
                <a:gd name="connsiteY22" fmla="*/ 144282 h 525728"/>
                <a:gd name="connsiteX23" fmla="*/ 52689 w 525728"/>
                <a:gd name="connsiteY23" fmla="*/ 194683 h 525728"/>
                <a:gd name="connsiteX24" fmla="*/ 157834 w 525728"/>
                <a:gd name="connsiteY24" fmla="*/ 26450 h 525728"/>
                <a:gd name="connsiteX25" fmla="*/ 210407 w 525728"/>
                <a:gd name="connsiteY25" fmla="*/ 76920 h 525728"/>
                <a:gd name="connsiteX26" fmla="*/ 157834 w 525728"/>
                <a:gd name="connsiteY26" fmla="*/ 127390 h 525728"/>
                <a:gd name="connsiteX27" fmla="*/ 23477 w 525728"/>
                <a:gd name="connsiteY27" fmla="*/ 257290 h 525728"/>
                <a:gd name="connsiteX28" fmla="*/ 152006 w 525728"/>
                <a:gd name="connsiteY28" fmla="*/ 257290 h 525728"/>
                <a:gd name="connsiteX29" fmla="*/ 175366 w 525728"/>
                <a:gd name="connsiteY29" fmla="*/ 280651 h 525728"/>
                <a:gd name="connsiteX30" fmla="*/ 175366 w 525728"/>
                <a:gd name="connsiteY30" fmla="*/ 502646 h 525728"/>
                <a:gd name="connsiteX31" fmla="*/ 152006 w 525728"/>
                <a:gd name="connsiteY31" fmla="*/ 526006 h 525728"/>
                <a:gd name="connsiteX32" fmla="*/ 23477 w 525728"/>
                <a:gd name="connsiteY32" fmla="*/ 526006 h 525728"/>
                <a:gd name="connsiteX33" fmla="*/ 116 w 525728"/>
                <a:gd name="connsiteY33" fmla="*/ 502646 h 525728"/>
                <a:gd name="connsiteX34" fmla="*/ 116 w 525728"/>
                <a:gd name="connsiteY34" fmla="*/ 280651 h 525728"/>
                <a:gd name="connsiteX35" fmla="*/ 23477 w 525728"/>
                <a:gd name="connsiteY35" fmla="*/ 257290 h 525728"/>
                <a:gd name="connsiteX36" fmla="*/ 116 w 525728"/>
                <a:gd name="connsiteY36" fmla="*/ 455901 h 525728"/>
                <a:gd name="connsiteX37" fmla="*/ 175366 w 525728"/>
                <a:gd name="connsiteY37" fmla="*/ 455901 h 52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25728" h="525728">
                  <a:moveTo>
                    <a:pt x="303873" y="278"/>
                  </a:moveTo>
                  <a:lnTo>
                    <a:pt x="502483" y="278"/>
                  </a:lnTo>
                  <a:cubicBezTo>
                    <a:pt x="502483" y="278"/>
                    <a:pt x="525844" y="278"/>
                    <a:pt x="525844" y="23639"/>
                  </a:cubicBezTo>
                  <a:lnTo>
                    <a:pt x="525844" y="210569"/>
                  </a:lnTo>
                  <a:cubicBezTo>
                    <a:pt x="525844" y="210569"/>
                    <a:pt x="525844" y="233930"/>
                    <a:pt x="502483" y="233930"/>
                  </a:cubicBezTo>
                  <a:lnTo>
                    <a:pt x="303873" y="233930"/>
                  </a:lnTo>
                  <a:cubicBezTo>
                    <a:pt x="303873" y="233930"/>
                    <a:pt x="280512" y="233930"/>
                    <a:pt x="280512" y="210569"/>
                  </a:cubicBezTo>
                  <a:lnTo>
                    <a:pt x="280512" y="23639"/>
                  </a:lnTo>
                  <a:cubicBezTo>
                    <a:pt x="280512" y="23639"/>
                    <a:pt x="280512" y="278"/>
                    <a:pt x="303873" y="278"/>
                  </a:cubicBezTo>
                  <a:moveTo>
                    <a:pt x="280512" y="79846"/>
                  </a:moveTo>
                  <a:lnTo>
                    <a:pt x="525844" y="79846"/>
                  </a:lnTo>
                  <a:moveTo>
                    <a:pt x="280512" y="156899"/>
                  </a:moveTo>
                  <a:lnTo>
                    <a:pt x="525844" y="156899"/>
                  </a:lnTo>
                  <a:moveTo>
                    <a:pt x="391463" y="79846"/>
                  </a:moveTo>
                  <a:lnTo>
                    <a:pt x="391463" y="233930"/>
                  </a:lnTo>
                  <a:moveTo>
                    <a:pt x="457248" y="79846"/>
                  </a:moveTo>
                  <a:lnTo>
                    <a:pt x="457248" y="233930"/>
                  </a:lnTo>
                  <a:moveTo>
                    <a:pt x="105262" y="144282"/>
                  </a:moveTo>
                  <a:lnTo>
                    <a:pt x="52689" y="194569"/>
                  </a:lnTo>
                  <a:lnTo>
                    <a:pt x="52689" y="144282"/>
                  </a:lnTo>
                  <a:cubicBezTo>
                    <a:pt x="53439" y="106318"/>
                    <a:pt x="84830" y="76155"/>
                    <a:pt x="122794" y="76920"/>
                  </a:cubicBezTo>
                  <a:lnTo>
                    <a:pt x="210407" y="76920"/>
                  </a:lnTo>
                  <a:moveTo>
                    <a:pt x="116" y="144282"/>
                  </a:moveTo>
                  <a:lnTo>
                    <a:pt x="52689" y="194683"/>
                  </a:lnTo>
                  <a:moveTo>
                    <a:pt x="157834" y="26450"/>
                  </a:moveTo>
                  <a:lnTo>
                    <a:pt x="210407" y="76920"/>
                  </a:lnTo>
                  <a:lnTo>
                    <a:pt x="157834" y="127390"/>
                  </a:lnTo>
                  <a:moveTo>
                    <a:pt x="23477" y="257290"/>
                  </a:moveTo>
                  <a:lnTo>
                    <a:pt x="152006" y="257290"/>
                  </a:lnTo>
                  <a:cubicBezTo>
                    <a:pt x="152006" y="257290"/>
                    <a:pt x="175366" y="257290"/>
                    <a:pt x="175366" y="280651"/>
                  </a:cubicBezTo>
                  <a:lnTo>
                    <a:pt x="175366" y="502646"/>
                  </a:lnTo>
                  <a:cubicBezTo>
                    <a:pt x="175366" y="502646"/>
                    <a:pt x="175366" y="526006"/>
                    <a:pt x="152006" y="526006"/>
                  </a:cubicBezTo>
                  <a:lnTo>
                    <a:pt x="23477" y="526006"/>
                  </a:lnTo>
                  <a:cubicBezTo>
                    <a:pt x="23477" y="526006"/>
                    <a:pt x="116" y="526006"/>
                    <a:pt x="116" y="502646"/>
                  </a:cubicBezTo>
                  <a:lnTo>
                    <a:pt x="116" y="280651"/>
                  </a:lnTo>
                  <a:cubicBezTo>
                    <a:pt x="116" y="280651"/>
                    <a:pt x="116" y="257290"/>
                    <a:pt x="23477" y="257290"/>
                  </a:cubicBezTo>
                  <a:moveTo>
                    <a:pt x="116" y="455901"/>
                  </a:moveTo>
                  <a:lnTo>
                    <a:pt x="175366" y="455901"/>
                  </a:lnTo>
                </a:path>
              </a:pathLst>
            </a:custGeom>
            <a:noFill/>
            <a:ln w="18278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4CA3F40-ED43-B488-3073-B504786DDBC9}"/>
                </a:ext>
              </a:extLst>
            </p:cNvPr>
            <p:cNvSpPr/>
            <p:nvPr/>
          </p:nvSpPr>
          <p:spPr>
            <a:xfrm>
              <a:off x="6264729" y="3614446"/>
              <a:ext cx="420582" cy="420582"/>
            </a:xfrm>
            <a:custGeom>
              <a:avLst/>
              <a:gdLst>
                <a:gd name="connsiteX0" fmla="*/ 419608 w 420582"/>
                <a:gd name="connsiteY0" fmla="*/ 20520 h 420582"/>
                <a:gd name="connsiteX1" fmla="*/ 419608 w 420582"/>
                <a:gd name="connsiteY1" fmla="*/ 143787 h 420582"/>
                <a:gd name="connsiteX2" fmla="*/ 243475 w 420582"/>
                <a:gd name="connsiteY2" fmla="*/ 314 h 420582"/>
                <a:gd name="connsiteX3" fmla="*/ 402364 w 420582"/>
                <a:gd name="connsiteY3" fmla="*/ 314 h 420582"/>
                <a:gd name="connsiteX4" fmla="*/ 421053 w 420582"/>
                <a:gd name="connsiteY4" fmla="*/ 19002 h 420582"/>
                <a:gd name="connsiteX5" fmla="*/ 421053 w 420582"/>
                <a:gd name="connsiteY5" fmla="*/ 168547 h 420582"/>
                <a:gd name="connsiteX6" fmla="*/ 402364 w 420582"/>
                <a:gd name="connsiteY6" fmla="*/ 187235 h 420582"/>
                <a:gd name="connsiteX7" fmla="*/ 243475 w 420582"/>
                <a:gd name="connsiteY7" fmla="*/ 187235 h 420582"/>
                <a:gd name="connsiteX8" fmla="*/ 224787 w 420582"/>
                <a:gd name="connsiteY8" fmla="*/ 168547 h 420582"/>
                <a:gd name="connsiteX9" fmla="*/ 224787 w 420582"/>
                <a:gd name="connsiteY9" fmla="*/ 19002 h 420582"/>
                <a:gd name="connsiteX10" fmla="*/ 243475 w 420582"/>
                <a:gd name="connsiteY10" fmla="*/ 314 h 420582"/>
                <a:gd name="connsiteX11" fmla="*/ 224787 w 420582"/>
                <a:gd name="connsiteY11" fmla="*/ 63968 h 420582"/>
                <a:gd name="connsiteX12" fmla="*/ 421053 w 420582"/>
                <a:gd name="connsiteY12" fmla="*/ 63968 h 420582"/>
                <a:gd name="connsiteX13" fmla="*/ 224787 w 420582"/>
                <a:gd name="connsiteY13" fmla="*/ 125611 h 420582"/>
                <a:gd name="connsiteX14" fmla="*/ 421053 w 420582"/>
                <a:gd name="connsiteY14" fmla="*/ 125611 h 420582"/>
                <a:gd name="connsiteX15" fmla="*/ 313548 w 420582"/>
                <a:gd name="connsiteY15" fmla="*/ 63968 h 420582"/>
                <a:gd name="connsiteX16" fmla="*/ 313548 w 420582"/>
                <a:gd name="connsiteY16" fmla="*/ 187235 h 420582"/>
                <a:gd name="connsiteX17" fmla="*/ 470 w 420582"/>
                <a:gd name="connsiteY17" fmla="*/ 251164 h 420582"/>
                <a:gd name="connsiteX18" fmla="*/ 19159 w 420582"/>
                <a:gd name="connsiteY18" fmla="*/ 232549 h 420582"/>
                <a:gd name="connsiteX19" fmla="*/ 206080 w 420582"/>
                <a:gd name="connsiteY19" fmla="*/ 232549 h 420582"/>
                <a:gd name="connsiteX20" fmla="*/ 224787 w 420582"/>
                <a:gd name="connsiteY20" fmla="*/ 251237 h 420582"/>
                <a:gd name="connsiteX21" fmla="*/ 224787 w 420582"/>
                <a:gd name="connsiteY21" fmla="*/ 348447 h 420582"/>
                <a:gd name="connsiteX22" fmla="*/ 206080 w 420582"/>
                <a:gd name="connsiteY22" fmla="*/ 367135 h 420582"/>
                <a:gd name="connsiteX23" fmla="*/ 19159 w 420582"/>
                <a:gd name="connsiteY23" fmla="*/ 367135 h 420582"/>
                <a:gd name="connsiteX24" fmla="*/ 5923 w 420582"/>
                <a:gd name="connsiteY24" fmla="*/ 361630 h 420582"/>
                <a:gd name="connsiteX25" fmla="*/ 470 w 420582"/>
                <a:gd name="connsiteY25" fmla="*/ 348373 h 420582"/>
                <a:gd name="connsiteX26" fmla="*/ 91901 w 420582"/>
                <a:gd name="connsiteY26" fmla="*/ 367062 h 420582"/>
                <a:gd name="connsiteX27" fmla="*/ 77272 w 420582"/>
                <a:gd name="connsiteY27" fmla="*/ 420896 h 420582"/>
                <a:gd name="connsiteX28" fmla="*/ 133429 w 420582"/>
                <a:gd name="connsiteY28" fmla="*/ 367062 h 420582"/>
                <a:gd name="connsiteX29" fmla="*/ 147912 w 420582"/>
                <a:gd name="connsiteY29" fmla="*/ 420896 h 420582"/>
                <a:gd name="connsiteX30" fmla="*/ 56554 w 420582"/>
                <a:gd name="connsiteY30" fmla="*/ 420896 h 420582"/>
                <a:gd name="connsiteX31" fmla="*/ 168703 w 420582"/>
                <a:gd name="connsiteY31" fmla="*/ 420896 h 420582"/>
                <a:gd name="connsiteX32" fmla="*/ 84587 w 420582"/>
                <a:gd name="connsiteY32" fmla="*/ 124806 h 420582"/>
                <a:gd name="connsiteX33" fmla="*/ 42528 w 420582"/>
                <a:gd name="connsiteY33" fmla="*/ 165164 h 420582"/>
                <a:gd name="connsiteX34" fmla="*/ 42528 w 420582"/>
                <a:gd name="connsiteY34" fmla="*/ 124806 h 420582"/>
                <a:gd name="connsiteX35" fmla="*/ 98612 w 420582"/>
                <a:gd name="connsiteY35" fmla="*/ 70972 h 420582"/>
                <a:gd name="connsiteX36" fmla="*/ 168703 w 420582"/>
                <a:gd name="connsiteY36" fmla="*/ 70972 h 420582"/>
                <a:gd name="connsiteX37" fmla="*/ 470 w 420582"/>
                <a:gd name="connsiteY37" fmla="*/ 124806 h 420582"/>
                <a:gd name="connsiteX38" fmla="*/ 42528 w 420582"/>
                <a:gd name="connsiteY38" fmla="*/ 165182 h 420582"/>
                <a:gd name="connsiteX39" fmla="*/ 126645 w 420582"/>
                <a:gd name="connsiteY39" fmla="*/ 30596 h 420582"/>
                <a:gd name="connsiteX40" fmla="*/ 168703 w 420582"/>
                <a:gd name="connsiteY40" fmla="*/ 70972 h 420582"/>
                <a:gd name="connsiteX41" fmla="*/ 126645 w 420582"/>
                <a:gd name="connsiteY41" fmla="*/ 111348 h 42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0582" h="420582">
                  <a:moveTo>
                    <a:pt x="419608" y="20520"/>
                  </a:moveTo>
                  <a:lnTo>
                    <a:pt x="419608" y="143787"/>
                  </a:lnTo>
                  <a:moveTo>
                    <a:pt x="243475" y="314"/>
                  </a:moveTo>
                  <a:lnTo>
                    <a:pt x="402364" y="314"/>
                  </a:lnTo>
                  <a:cubicBezTo>
                    <a:pt x="402364" y="314"/>
                    <a:pt x="421053" y="314"/>
                    <a:pt x="421053" y="19002"/>
                  </a:cubicBezTo>
                  <a:lnTo>
                    <a:pt x="421053" y="168547"/>
                  </a:lnTo>
                  <a:cubicBezTo>
                    <a:pt x="421053" y="168547"/>
                    <a:pt x="421053" y="187235"/>
                    <a:pt x="402364" y="187235"/>
                  </a:cubicBezTo>
                  <a:lnTo>
                    <a:pt x="243475" y="187235"/>
                  </a:lnTo>
                  <a:cubicBezTo>
                    <a:pt x="243475" y="187235"/>
                    <a:pt x="224787" y="187235"/>
                    <a:pt x="224787" y="168547"/>
                  </a:cubicBezTo>
                  <a:lnTo>
                    <a:pt x="224787" y="19002"/>
                  </a:lnTo>
                  <a:cubicBezTo>
                    <a:pt x="224787" y="19002"/>
                    <a:pt x="224787" y="314"/>
                    <a:pt x="243475" y="314"/>
                  </a:cubicBezTo>
                  <a:moveTo>
                    <a:pt x="224787" y="63968"/>
                  </a:moveTo>
                  <a:lnTo>
                    <a:pt x="421053" y="63968"/>
                  </a:lnTo>
                  <a:moveTo>
                    <a:pt x="224787" y="125611"/>
                  </a:moveTo>
                  <a:lnTo>
                    <a:pt x="421053" y="125611"/>
                  </a:lnTo>
                  <a:moveTo>
                    <a:pt x="313548" y="63968"/>
                  </a:moveTo>
                  <a:lnTo>
                    <a:pt x="313548" y="187235"/>
                  </a:lnTo>
                  <a:moveTo>
                    <a:pt x="470" y="251164"/>
                  </a:moveTo>
                  <a:cubicBezTo>
                    <a:pt x="520" y="240875"/>
                    <a:pt x="8870" y="232559"/>
                    <a:pt x="19159" y="232549"/>
                  </a:cubicBezTo>
                  <a:lnTo>
                    <a:pt x="206080" y="232549"/>
                  </a:lnTo>
                  <a:cubicBezTo>
                    <a:pt x="216404" y="232549"/>
                    <a:pt x="224777" y="240913"/>
                    <a:pt x="224787" y="251237"/>
                  </a:cubicBezTo>
                  <a:lnTo>
                    <a:pt x="224787" y="348447"/>
                  </a:lnTo>
                  <a:cubicBezTo>
                    <a:pt x="224777" y="358771"/>
                    <a:pt x="216404" y="367135"/>
                    <a:pt x="206080" y="367135"/>
                  </a:cubicBezTo>
                  <a:lnTo>
                    <a:pt x="19159" y="367135"/>
                  </a:lnTo>
                  <a:cubicBezTo>
                    <a:pt x="14191" y="367130"/>
                    <a:pt x="9429" y="365150"/>
                    <a:pt x="5923" y="361630"/>
                  </a:cubicBezTo>
                  <a:cubicBezTo>
                    <a:pt x="2417" y="358111"/>
                    <a:pt x="456" y="353341"/>
                    <a:pt x="470" y="348373"/>
                  </a:cubicBezTo>
                  <a:close/>
                  <a:moveTo>
                    <a:pt x="91901" y="367062"/>
                  </a:moveTo>
                  <a:lnTo>
                    <a:pt x="77272" y="420896"/>
                  </a:lnTo>
                  <a:moveTo>
                    <a:pt x="133429" y="367062"/>
                  </a:moveTo>
                  <a:lnTo>
                    <a:pt x="147912" y="420896"/>
                  </a:lnTo>
                  <a:moveTo>
                    <a:pt x="56554" y="420896"/>
                  </a:moveTo>
                  <a:lnTo>
                    <a:pt x="168703" y="420896"/>
                  </a:lnTo>
                  <a:moveTo>
                    <a:pt x="84587" y="124806"/>
                  </a:moveTo>
                  <a:lnTo>
                    <a:pt x="42528" y="165164"/>
                  </a:lnTo>
                  <a:lnTo>
                    <a:pt x="42528" y="124806"/>
                  </a:lnTo>
                  <a:cubicBezTo>
                    <a:pt x="43158" y="94457"/>
                    <a:pt x="68262" y="70360"/>
                    <a:pt x="98612" y="70972"/>
                  </a:cubicBezTo>
                  <a:lnTo>
                    <a:pt x="168703" y="70972"/>
                  </a:lnTo>
                  <a:moveTo>
                    <a:pt x="470" y="124806"/>
                  </a:moveTo>
                  <a:lnTo>
                    <a:pt x="42528" y="165182"/>
                  </a:lnTo>
                  <a:moveTo>
                    <a:pt x="126645" y="30596"/>
                  </a:moveTo>
                  <a:lnTo>
                    <a:pt x="168703" y="70972"/>
                  </a:lnTo>
                  <a:lnTo>
                    <a:pt x="126645" y="111348"/>
                  </a:lnTo>
                </a:path>
              </a:pathLst>
            </a:custGeom>
            <a:noFill/>
            <a:ln w="18278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218BCCC-5013-E4CF-3621-F426910E74BC}"/>
                </a:ext>
              </a:extLst>
            </p:cNvPr>
            <p:cNvSpPr/>
            <p:nvPr/>
          </p:nvSpPr>
          <p:spPr>
            <a:xfrm>
              <a:off x="6264719" y="5040788"/>
              <a:ext cx="420592" cy="420582"/>
            </a:xfrm>
            <a:custGeom>
              <a:avLst/>
              <a:gdLst>
                <a:gd name="connsiteX0" fmla="*/ 101055 w 420592"/>
                <a:gd name="connsiteY0" fmla="*/ 174171 h 420582"/>
                <a:gd name="connsiteX1" fmla="*/ 101055 w 420592"/>
                <a:gd name="connsiteY1" fmla="*/ 133045 h 420582"/>
                <a:gd name="connsiteX2" fmla="*/ 169628 w 420592"/>
                <a:gd name="connsiteY2" fmla="*/ 64453 h 420582"/>
                <a:gd name="connsiteX3" fmla="*/ 201629 w 420592"/>
                <a:gd name="connsiteY3" fmla="*/ 64453 h 420582"/>
                <a:gd name="connsiteX4" fmla="*/ 137627 w 420592"/>
                <a:gd name="connsiteY4" fmla="*/ 137616 h 420582"/>
                <a:gd name="connsiteX5" fmla="*/ 101055 w 420592"/>
                <a:gd name="connsiteY5" fmla="*/ 174189 h 420582"/>
                <a:gd name="connsiteX6" fmla="*/ 64482 w 420592"/>
                <a:gd name="connsiteY6" fmla="*/ 137616 h 420582"/>
                <a:gd name="connsiteX7" fmla="*/ 174199 w 420592"/>
                <a:gd name="connsiteY7" fmla="*/ 37042 h 420582"/>
                <a:gd name="connsiteX8" fmla="*/ 201629 w 420592"/>
                <a:gd name="connsiteY8" fmla="*/ 64472 h 420582"/>
                <a:gd name="connsiteX9" fmla="*/ 174199 w 420592"/>
                <a:gd name="connsiteY9" fmla="*/ 91901 h 420582"/>
                <a:gd name="connsiteX10" fmla="*/ 46196 w 420592"/>
                <a:gd name="connsiteY10" fmla="*/ 421052 h 420582"/>
                <a:gd name="connsiteX11" fmla="*/ 174199 w 420592"/>
                <a:gd name="connsiteY11" fmla="*/ 421052 h 420582"/>
                <a:gd name="connsiteX12" fmla="*/ 110198 w 420592"/>
                <a:gd name="connsiteY12" fmla="*/ 384480 h 420582"/>
                <a:gd name="connsiteX13" fmla="*/ 110198 w 420592"/>
                <a:gd name="connsiteY13" fmla="*/ 421052 h 420582"/>
                <a:gd name="connsiteX14" fmla="*/ 480 w 420592"/>
                <a:gd name="connsiteY14" fmla="*/ 329622 h 420582"/>
                <a:gd name="connsiteX15" fmla="*/ 219915 w 420592"/>
                <a:gd name="connsiteY15" fmla="*/ 329622 h 420582"/>
                <a:gd name="connsiteX16" fmla="*/ 192486 w 420592"/>
                <a:gd name="connsiteY16" fmla="*/ 238172 h 420582"/>
                <a:gd name="connsiteX17" fmla="*/ 219915 w 420592"/>
                <a:gd name="connsiteY17" fmla="*/ 265602 h 420582"/>
                <a:gd name="connsiteX18" fmla="*/ 219915 w 420592"/>
                <a:gd name="connsiteY18" fmla="*/ 355423 h 420582"/>
                <a:gd name="connsiteX19" fmla="*/ 192485 w 420592"/>
                <a:gd name="connsiteY19" fmla="*/ 384462 h 420582"/>
                <a:gd name="connsiteX20" fmla="*/ 27910 w 420592"/>
                <a:gd name="connsiteY20" fmla="*/ 384462 h 420582"/>
                <a:gd name="connsiteX21" fmla="*/ 480 w 420592"/>
                <a:gd name="connsiteY21" fmla="*/ 355442 h 420582"/>
                <a:gd name="connsiteX22" fmla="*/ 480 w 420592"/>
                <a:gd name="connsiteY22" fmla="*/ 265602 h 420582"/>
                <a:gd name="connsiteX23" fmla="*/ 27910 w 420592"/>
                <a:gd name="connsiteY23" fmla="*/ 238172 h 420582"/>
                <a:gd name="connsiteX24" fmla="*/ 274773 w 420592"/>
                <a:gd name="connsiteY24" fmla="*/ 37042 h 420582"/>
                <a:gd name="connsiteX25" fmla="*/ 347918 w 420592"/>
                <a:gd name="connsiteY25" fmla="*/ 73615 h 420582"/>
                <a:gd name="connsiteX26" fmla="*/ 421063 w 420592"/>
                <a:gd name="connsiteY26" fmla="*/ 37042 h 420582"/>
                <a:gd name="connsiteX27" fmla="*/ 347918 w 420592"/>
                <a:gd name="connsiteY27" fmla="*/ 470 h 420582"/>
                <a:gd name="connsiteX28" fmla="*/ 274773 w 420592"/>
                <a:gd name="connsiteY28" fmla="*/ 37042 h 420582"/>
                <a:gd name="connsiteX29" fmla="*/ 274773 w 420592"/>
                <a:gd name="connsiteY29" fmla="*/ 128455 h 420582"/>
                <a:gd name="connsiteX30" fmla="*/ 347918 w 420592"/>
                <a:gd name="connsiteY30" fmla="*/ 165027 h 420582"/>
                <a:gd name="connsiteX31" fmla="*/ 421063 w 420592"/>
                <a:gd name="connsiteY31" fmla="*/ 128455 h 420582"/>
                <a:gd name="connsiteX32" fmla="*/ 274773 w 420592"/>
                <a:gd name="connsiteY32" fmla="*/ 82740 h 420582"/>
                <a:gd name="connsiteX33" fmla="*/ 347918 w 420592"/>
                <a:gd name="connsiteY33" fmla="*/ 119312 h 420582"/>
                <a:gd name="connsiteX34" fmla="*/ 421063 w 420592"/>
                <a:gd name="connsiteY34" fmla="*/ 82740 h 420582"/>
                <a:gd name="connsiteX35" fmla="*/ 421063 w 420592"/>
                <a:gd name="connsiteY35" fmla="*/ 37024 h 420582"/>
                <a:gd name="connsiteX36" fmla="*/ 421063 w 420592"/>
                <a:gd name="connsiteY36" fmla="*/ 174171 h 420582"/>
                <a:gd name="connsiteX37" fmla="*/ 347918 w 420592"/>
                <a:gd name="connsiteY37" fmla="*/ 210743 h 420582"/>
                <a:gd name="connsiteX38" fmla="*/ 274773 w 420592"/>
                <a:gd name="connsiteY38" fmla="*/ 174171 h 420582"/>
                <a:gd name="connsiteX39" fmla="*/ 274773 w 420592"/>
                <a:gd name="connsiteY39" fmla="*/ 37024 h 42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20592" h="420582">
                  <a:moveTo>
                    <a:pt x="101055" y="174171"/>
                  </a:moveTo>
                  <a:lnTo>
                    <a:pt x="101055" y="133045"/>
                  </a:lnTo>
                  <a:cubicBezTo>
                    <a:pt x="101034" y="95162"/>
                    <a:pt x="131744" y="64443"/>
                    <a:pt x="169628" y="64453"/>
                  </a:cubicBezTo>
                  <a:lnTo>
                    <a:pt x="201629" y="64453"/>
                  </a:lnTo>
                  <a:moveTo>
                    <a:pt x="137627" y="137616"/>
                  </a:moveTo>
                  <a:lnTo>
                    <a:pt x="101055" y="174189"/>
                  </a:lnTo>
                  <a:lnTo>
                    <a:pt x="64482" y="137616"/>
                  </a:lnTo>
                  <a:moveTo>
                    <a:pt x="174199" y="37042"/>
                  </a:moveTo>
                  <a:lnTo>
                    <a:pt x="201629" y="64472"/>
                  </a:lnTo>
                  <a:lnTo>
                    <a:pt x="174199" y="91901"/>
                  </a:lnTo>
                  <a:moveTo>
                    <a:pt x="46196" y="421052"/>
                  </a:moveTo>
                  <a:lnTo>
                    <a:pt x="174199" y="421052"/>
                  </a:lnTo>
                  <a:moveTo>
                    <a:pt x="110198" y="384480"/>
                  </a:moveTo>
                  <a:lnTo>
                    <a:pt x="110198" y="421052"/>
                  </a:lnTo>
                  <a:moveTo>
                    <a:pt x="480" y="329622"/>
                  </a:moveTo>
                  <a:lnTo>
                    <a:pt x="219915" y="329622"/>
                  </a:lnTo>
                  <a:moveTo>
                    <a:pt x="192486" y="238172"/>
                  </a:moveTo>
                  <a:cubicBezTo>
                    <a:pt x="207634" y="238172"/>
                    <a:pt x="219915" y="250453"/>
                    <a:pt x="219915" y="265602"/>
                  </a:cubicBezTo>
                  <a:lnTo>
                    <a:pt x="219915" y="355423"/>
                  </a:lnTo>
                  <a:cubicBezTo>
                    <a:pt x="220355" y="371015"/>
                    <a:pt x="208077" y="384014"/>
                    <a:pt x="192485" y="384462"/>
                  </a:cubicBezTo>
                  <a:lnTo>
                    <a:pt x="27910" y="384462"/>
                  </a:lnTo>
                  <a:cubicBezTo>
                    <a:pt x="12330" y="384004"/>
                    <a:pt x="60" y="371022"/>
                    <a:pt x="480" y="355442"/>
                  </a:cubicBezTo>
                  <a:lnTo>
                    <a:pt x="480" y="265602"/>
                  </a:lnTo>
                  <a:cubicBezTo>
                    <a:pt x="480" y="250453"/>
                    <a:pt x="12761" y="238172"/>
                    <a:pt x="27910" y="238172"/>
                  </a:cubicBezTo>
                  <a:close/>
                  <a:moveTo>
                    <a:pt x="274773" y="37042"/>
                  </a:moveTo>
                  <a:cubicBezTo>
                    <a:pt x="274773" y="57241"/>
                    <a:pt x="307521" y="73615"/>
                    <a:pt x="347918" y="73615"/>
                  </a:cubicBezTo>
                  <a:cubicBezTo>
                    <a:pt x="388315" y="73615"/>
                    <a:pt x="421063" y="57241"/>
                    <a:pt x="421063" y="37042"/>
                  </a:cubicBezTo>
                  <a:cubicBezTo>
                    <a:pt x="421063" y="16844"/>
                    <a:pt x="388315" y="470"/>
                    <a:pt x="347918" y="470"/>
                  </a:cubicBezTo>
                  <a:cubicBezTo>
                    <a:pt x="307521" y="470"/>
                    <a:pt x="274773" y="16844"/>
                    <a:pt x="274773" y="37042"/>
                  </a:cubicBezTo>
                  <a:close/>
                  <a:moveTo>
                    <a:pt x="274773" y="128455"/>
                  </a:moveTo>
                  <a:cubicBezTo>
                    <a:pt x="274773" y="148570"/>
                    <a:pt x="307524" y="165027"/>
                    <a:pt x="347918" y="165027"/>
                  </a:cubicBezTo>
                  <a:cubicBezTo>
                    <a:pt x="388312" y="165027"/>
                    <a:pt x="421063" y="148570"/>
                    <a:pt x="421063" y="128455"/>
                  </a:cubicBezTo>
                  <a:moveTo>
                    <a:pt x="274773" y="82740"/>
                  </a:moveTo>
                  <a:cubicBezTo>
                    <a:pt x="274773" y="102854"/>
                    <a:pt x="307524" y="119312"/>
                    <a:pt x="347918" y="119312"/>
                  </a:cubicBezTo>
                  <a:cubicBezTo>
                    <a:pt x="388312" y="119312"/>
                    <a:pt x="421063" y="102854"/>
                    <a:pt x="421063" y="82740"/>
                  </a:cubicBezTo>
                  <a:moveTo>
                    <a:pt x="421063" y="37024"/>
                  </a:moveTo>
                  <a:lnTo>
                    <a:pt x="421063" y="174171"/>
                  </a:lnTo>
                  <a:cubicBezTo>
                    <a:pt x="421063" y="194285"/>
                    <a:pt x="388312" y="210743"/>
                    <a:pt x="347918" y="210743"/>
                  </a:cubicBezTo>
                  <a:cubicBezTo>
                    <a:pt x="307524" y="210743"/>
                    <a:pt x="274773" y="194285"/>
                    <a:pt x="274773" y="174171"/>
                  </a:cubicBezTo>
                  <a:lnTo>
                    <a:pt x="274773" y="37024"/>
                  </a:lnTo>
                </a:path>
              </a:pathLst>
            </a:custGeom>
            <a:noFill/>
            <a:ln w="18278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2F517A87-B121-9A56-9C66-6F335F56E0A8}"/>
              </a:ext>
            </a:extLst>
          </p:cNvPr>
          <p:cNvSpPr/>
          <p:nvPr/>
        </p:nvSpPr>
        <p:spPr>
          <a:xfrm>
            <a:off x="8575035" y="1996961"/>
            <a:ext cx="388883" cy="403619"/>
          </a:xfrm>
          <a:prstGeom prst="rightArrow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CC852EF2-D6DA-8E53-9D26-0A747A023EF5}"/>
              </a:ext>
            </a:extLst>
          </p:cNvPr>
          <p:cNvSpPr/>
          <p:nvPr/>
        </p:nvSpPr>
        <p:spPr>
          <a:xfrm>
            <a:off x="8575036" y="3549735"/>
            <a:ext cx="388883" cy="403619"/>
          </a:xfrm>
          <a:prstGeom prst="rightArrow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ADE9FE3-99F1-FAFB-F723-C888F5DEBCE2}"/>
              </a:ext>
            </a:extLst>
          </p:cNvPr>
          <p:cNvSpPr/>
          <p:nvPr/>
        </p:nvSpPr>
        <p:spPr>
          <a:xfrm>
            <a:off x="8576079" y="5107839"/>
            <a:ext cx="388883" cy="403619"/>
          </a:xfrm>
          <a:prstGeom prst="rightArrow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수행의 시작/종료 7">
            <a:extLst>
              <a:ext uri="{FF2B5EF4-FFF2-40B4-BE49-F238E27FC236}">
                <a16:creationId xmlns:a16="http://schemas.microsoft.com/office/drawing/2014/main" id="{4D3DF6BF-A6EB-8350-D339-CAAE85DAEFF7}"/>
              </a:ext>
            </a:extLst>
          </p:cNvPr>
          <p:cNvSpPr/>
          <p:nvPr/>
        </p:nvSpPr>
        <p:spPr>
          <a:xfrm>
            <a:off x="9027423" y="1600526"/>
            <a:ext cx="2091558" cy="1248219"/>
          </a:xfrm>
          <a:prstGeom prst="flowChartTerminator">
            <a:avLst/>
          </a:prstGeom>
          <a:ln>
            <a:solidFill>
              <a:schemeClr val="accent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  <a:latin typeface="프리젠테이션 4 Regular" pitchFamily="2" charset="-127"/>
                <a:ea typeface="프리젠테이션 4 Regular" pitchFamily="2" charset="-127"/>
              </a:rPr>
              <a:t>다양한 채널 수집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프리젠테이션 4 Regular" pitchFamily="2" charset="-127"/>
                <a:ea typeface="프리젠테이션 4 Regular" pitchFamily="2" charset="-127"/>
              </a:rPr>
              <a:t>:</a:t>
            </a: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  <a:latin typeface="프리젠테이션 4 Regular" pitchFamily="2" charset="-127"/>
                <a:ea typeface="프리젠테이션 4 Regular" pitchFamily="2" charset="-127"/>
              </a:rPr>
              <a:t>고객군별</a:t>
            </a:r>
          </a:p>
        </p:txBody>
      </p:sp>
      <p:sp>
        <p:nvSpPr>
          <p:cNvPr id="14" name="수행의 시작/종료 13">
            <a:extLst>
              <a:ext uri="{FF2B5EF4-FFF2-40B4-BE49-F238E27FC236}">
                <a16:creationId xmlns:a16="http://schemas.microsoft.com/office/drawing/2014/main" id="{DFB37E27-4CA5-E620-E0F2-DA335471DCAD}"/>
              </a:ext>
            </a:extLst>
          </p:cNvPr>
          <p:cNvSpPr/>
          <p:nvPr/>
        </p:nvSpPr>
        <p:spPr>
          <a:xfrm>
            <a:off x="9027423" y="3155966"/>
            <a:ext cx="2091558" cy="1216943"/>
          </a:xfrm>
          <a:prstGeom prst="flowChartTerminator">
            <a:avLst/>
          </a:prstGeom>
          <a:ln>
            <a:solidFill>
              <a:schemeClr val="accent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앙상블 기법 도입</a:t>
            </a:r>
            <a:r>
              <a:rPr kumimoji="1" lang="en-US" altLang="ko-KR" sz="14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,</a:t>
            </a:r>
            <a:br>
              <a:rPr kumimoji="1" lang="en-US" altLang="ko-KR" sz="14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kumimoji="1" lang="ko-KR" altLang="en-US" sz="1400" dirty="0" err="1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하이퍼파라미터</a:t>
            </a:r>
            <a:r>
              <a:rPr kumimoji="1" lang="ko-KR" altLang="en-US" sz="14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최적화</a:t>
            </a:r>
          </a:p>
        </p:txBody>
      </p:sp>
      <p:sp>
        <p:nvSpPr>
          <p:cNvPr id="15" name="수행의 시작/종료 14">
            <a:extLst>
              <a:ext uri="{FF2B5EF4-FFF2-40B4-BE49-F238E27FC236}">
                <a16:creationId xmlns:a16="http://schemas.microsoft.com/office/drawing/2014/main" id="{2579EE8E-CDEC-8D4B-42A0-E8D93FD5AC4B}"/>
              </a:ext>
            </a:extLst>
          </p:cNvPr>
          <p:cNvSpPr/>
          <p:nvPr/>
        </p:nvSpPr>
        <p:spPr>
          <a:xfrm>
            <a:off x="9034052" y="4711405"/>
            <a:ext cx="2091558" cy="1198604"/>
          </a:xfrm>
          <a:prstGeom prst="flowChartTerminator">
            <a:avLst/>
          </a:prstGeom>
          <a:ln>
            <a:solidFill>
              <a:schemeClr val="accent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실시간 </a:t>
            </a:r>
            <a:r>
              <a:rPr kumimoji="1" lang="en-US" altLang="ko-KR" sz="14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KPI</a:t>
            </a:r>
            <a:r>
              <a:rPr kumimoji="1" lang="ko-KR" altLang="en-US" sz="14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대시보드</a:t>
            </a:r>
          </a:p>
        </p:txBody>
      </p:sp>
    </p:spTree>
    <p:extLst>
      <p:ext uri="{BB962C8B-B14F-4D97-AF65-F5344CB8AC3E}">
        <p14:creationId xmlns:p14="http://schemas.microsoft.com/office/powerpoint/2010/main" val="79335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3;p3">
            <a:extLst>
              <a:ext uri="{FF2B5EF4-FFF2-40B4-BE49-F238E27FC236}">
                <a16:creationId xmlns:a16="http://schemas.microsoft.com/office/drawing/2014/main" id="{0ADCA765-880F-28C8-A5FC-1D58480B49A3}"/>
              </a:ext>
            </a:extLst>
          </p:cNvPr>
          <p:cNvCxnSpPr/>
          <p:nvPr/>
        </p:nvCxnSpPr>
        <p:spPr>
          <a:xfrm>
            <a:off x="1023738" y="-20471"/>
            <a:ext cx="0" cy="70744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104;p3">
            <a:extLst>
              <a:ext uri="{FF2B5EF4-FFF2-40B4-BE49-F238E27FC236}">
                <a16:creationId xmlns:a16="http://schemas.microsoft.com/office/drawing/2014/main" id="{69BB912B-CFCC-7522-51DE-11A95128361E}"/>
              </a:ext>
            </a:extLst>
          </p:cNvPr>
          <p:cNvCxnSpPr/>
          <p:nvPr/>
        </p:nvCxnSpPr>
        <p:spPr>
          <a:xfrm>
            <a:off x="0" y="996014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" name="Google Shape;106;p3">
            <a:extLst>
              <a:ext uri="{FF2B5EF4-FFF2-40B4-BE49-F238E27FC236}">
                <a16:creationId xmlns:a16="http://schemas.microsoft.com/office/drawing/2014/main" id="{23543707-A887-D9ED-99E0-92DFCDCB48AE}"/>
              </a:ext>
            </a:extLst>
          </p:cNvPr>
          <p:cNvCxnSpPr/>
          <p:nvPr/>
        </p:nvCxnSpPr>
        <p:spPr>
          <a:xfrm>
            <a:off x="0" y="586198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C0B6737-201A-DE6F-7503-A944FF1473A9}"/>
              </a:ext>
            </a:extLst>
          </p:cNvPr>
          <p:cNvCxnSpPr>
            <a:cxnSpLocks/>
          </p:cNvCxnSpPr>
          <p:nvPr/>
        </p:nvCxnSpPr>
        <p:spPr>
          <a:xfrm>
            <a:off x="1023738" y="-20471"/>
            <a:ext cx="0" cy="70744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687C24D-E5DE-9B62-DA3C-C586C754D914}"/>
              </a:ext>
            </a:extLst>
          </p:cNvPr>
          <p:cNvCxnSpPr>
            <a:cxnSpLocks/>
          </p:cNvCxnSpPr>
          <p:nvPr/>
        </p:nvCxnSpPr>
        <p:spPr>
          <a:xfrm>
            <a:off x="0" y="996014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C4F386-4704-81DC-DFB3-CCA34131C903}"/>
              </a:ext>
            </a:extLst>
          </p:cNvPr>
          <p:cNvSpPr txBox="1"/>
          <p:nvPr/>
        </p:nvSpPr>
        <p:spPr>
          <a:xfrm>
            <a:off x="1931148" y="1841004"/>
            <a:ext cx="3207609" cy="32316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21000" dirty="0">
                <a:ln w="19050">
                  <a:solidFill>
                    <a:schemeClr val="accent1"/>
                  </a:solidFill>
                </a:ln>
                <a:solidFill>
                  <a:schemeClr val="tx1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01</a:t>
            </a:r>
            <a:endParaRPr lang="ko-KR" altLang="en-US" sz="21000" dirty="0">
              <a:ln w="19050">
                <a:solidFill>
                  <a:schemeClr val="accent1"/>
                </a:solidFill>
              </a:ln>
              <a:solidFill>
                <a:schemeClr val="tx1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971D178-FDFD-2C15-0F34-8FA5C32322D1}"/>
              </a:ext>
            </a:extLst>
          </p:cNvPr>
          <p:cNvCxnSpPr>
            <a:cxnSpLocks/>
          </p:cNvCxnSpPr>
          <p:nvPr/>
        </p:nvCxnSpPr>
        <p:spPr>
          <a:xfrm>
            <a:off x="0" y="5861986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6AA20C-FE62-05D9-99B3-4F080E9ECB44}"/>
              </a:ext>
            </a:extLst>
          </p:cNvPr>
          <p:cNvSpPr txBox="1"/>
          <p:nvPr/>
        </p:nvSpPr>
        <p:spPr>
          <a:xfrm>
            <a:off x="5560307" y="3121223"/>
            <a:ext cx="209512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서비스 구상</a:t>
            </a:r>
            <a:endParaRPr lang="ko-KR" altLang="en-US" dirty="0">
              <a:solidFill>
                <a:schemeClr val="tx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04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래픽 13">
            <a:extLst>
              <a:ext uri="{FF2B5EF4-FFF2-40B4-BE49-F238E27FC236}">
                <a16:creationId xmlns:a16="http://schemas.microsoft.com/office/drawing/2014/main" id="{216D373C-4F53-37BB-8025-D0A0F2DF6F74}"/>
              </a:ext>
            </a:extLst>
          </p:cNvPr>
          <p:cNvGrpSpPr/>
          <p:nvPr/>
        </p:nvGrpSpPr>
        <p:grpSpPr>
          <a:xfrm>
            <a:off x="1176218" y="1773067"/>
            <a:ext cx="8003218" cy="3795559"/>
            <a:chOff x="622568" y="2320872"/>
            <a:chExt cx="4783451" cy="3126008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E8522B9-EB0A-0A45-9FED-DB73B1F1A3BF}"/>
                </a:ext>
              </a:extLst>
            </p:cNvPr>
            <p:cNvSpPr/>
            <p:nvPr/>
          </p:nvSpPr>
          <p:spPr>
            <a:xfrm>
              <a:off x="2747652" y="2928049"/>
              <a:ext cx="496994" cy="680536"/>
            </a:xfrm>
            <a:custGeom>
              <a:avLst/>
              <a:gdLst>
                <a:gd name="connsiteX0" fmla="*/ 290 w 496994"/>
                <a:gd name="connsiteY0" fmla="*/ 182 h 680536"/>
                <a:gd name="connsiteX1" fmla="*/ 497285 w 496994"/>
                <a:gd name="connsiteY1" fmla="*/ 182 h 680536"/>
                <a:gd name="connsiteX2" fmla="*/ 497285 w 496994"/>
                <a:gd name="connsiteY2" fmla="*/ 680719 h 680536"/>
                <a:gd name="connsiteX3" fmla="*/ 290 w 496994"/>
                <a:gd name="connsiteY3" fmla="*/ 680719 h 6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994" h="680536">
                  <a:moveTo>
                    <a:pt x="290" y="182"/>
                  </a:moveTo>
                  <a:lnTo>
                    <a:pt x="497285" y="182"/>
                  </a:lnTo>
                  <a:lnTo>
                    <a:pt x="497285" y="680719"/>
                  </a:lnTo>
                  <a:lnTo>
                    <a:pt x="290" y="680719"/>
                  </a:lnTo>
                  <a:close/>
                </a:path>
              </a:pathLst>
            </a:custGeom>
            <a:solidFill>
              <a:srgbClr val="95BDFF"/>
            </a:solidFill>
            <a:ln w="689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DC10EF8-F881-DC08-CA65-B7371E01A918}"/>
                </a:ext>
              </a:extLst>
            </p:cNvPr>
            <p:cNvSpPr/>
            <p:nvPr/>
          </p:nvSpPr>
          <p:spPr>
            <a:xfrm>
              <a:off x="2499155" y="2587780"/>
              <a:ext cx="745492" cy="1020804"/>
            </a:xfrm>
            <a:custGeom>
              <a:avLst/>
              <a:gdLst>
                <a:gd name="connsiteX0" fmla="*/ 254 w 745492"/>
                <a:gd name="connsiteY0" fmla="*/ 146 h 1020804"/>
                <a:gd name="connsiteX1" fmla="*/ 745746 w 745492"/>
                <a:gd name="connsiteY1" fmla="*/ 146 h 1020804"/>
                <a:gd name="connsiteX2" fmla="*/ 745746 w 745492"/>
                <a:gd name="connsiteY2" fmla="*/ 170280 h 1020804"/>
                <a:gd name="connsiteX3" fmla="*/ 124503 w 745492"/>
                <a:gd name="connsiteY3" fmla="*/ 170280 h 1020804"/>
                <a:gd name="connsiteX4" fmla="*/ 124503 w 745492"/>
                <a:gd name="connsiteY4" fmla="*/ 1020951 h 1020804"/>
                <a:gd name="connsiteX5" fmla="*/ 254 w 745492"/>
                <a:gd name="connsiteY5" fmla="*/ 1020951 h 1020804"/>
                <a:gd name="connsiteX6" fmla="*/ 254 w 745492"/>
                <a:gd name="connsiteY6" fmla="*/ 146 h 10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5492" h="1020804">
                  <a:moveTo>
                    <a:pt x="254" y="146"/>
                  </a:moveTo>
                  <a:lnTo>
                    <a:pt x="745746" y="146"/>
                  </a:lnTo>
                  <a:lnTo>
                    <a:pt x="745746" y="170280"/>
                  </a:lnTo>
                  <a:lnTo>
                    <a:pt x="124503" y="170280"/>
                  </a:lnTo>
                  <a:lnTo>
                    <a:pt x="124503" y="1020951"/>
                  </a:lnTo>
                  <a:lnTo>
                    <a:pt x="254" y="1020951"/>
                  </a:lnTo>
                  <a:lnTo>
                    <a:pt x="254" y="146"/>
                  </a:lnTo>
                  <a:close/>
                </a:path>
              </a:pathLst>
            </a:custGeom>
            <a:solidFill>
              <a:srgbClr val="95BDFF"/>
            </a:solidFill>
            <a:ln w="689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74ED7C8-5F00-5985-063A-A2726A4B3C21}"/>
                </a:ext>
              </a:extLst>
            </p:cNvPr>
            <p:cNvSpPr/>
            <p:nvPr/>
          </p:nvSpPr>
          <p:spPr>
            <a:xfrm>
              <a:off x="2747652" y="4062276"/>
              <a:ext cx="496994" cy="680536"/>
            </a:xfrm>
            <a:custGeom>
              <a:avLst/>
              <a:gdLst>
                <a:gd name="connsiteX0" fmla="*/ 290 w 496994"/>
                <a:gd name="connsiteY0" fmla="*/ 302 h 680536"/>
                <a:gd name="connsiteX1" fmla="*/ 497285 w 496994"/>
                <a:gd name="connsiteY1" fmla="*/ 302 h 680536"/>
                <a:gd name="connsiteX2" fmla="*/ 497285 w 496994"/>
                <a:gd name="connsiteY2" fmla="*/ 680839 h 680536"/>
                <a:gd name="connsiteX3" fmla="*/ 290 w 496994"/>
                <a:gd name="connsiteY3" fmla="*/ 680839 h 6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994" h="680536">
                  <a:moveTo>
                    <a:pt x="290" y="302"/>
                  </a:moveTo>
                  <a:lnTo>
                    <a:pt x="497285" y="302"/>
                  </a:lnTo>
                  <a:lnTo>
                    <a:pt x="497285" y="680839"/>
                  </a:lnTo>
                  <a:lnTo>
                    <a:pt x="290" y="680839"/>
                  </a:lnTo>
                  <a:close/>
                </a:path>
              </a:pathLst>
            </a:custGeom>
            <a:solidFill>
              <a:srgbClr val="4E8FF9"/>
            </a:solidFill>
            <a:ln w="689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C8B8A933-1DAA-D0CB-7210-479875508B71}"/>
                </a:ext>
              </a:extLst>
            </p:cNvPr>
            <p:cNvSpPr/>
            <p:nvPr/>
          </p:nvSpPr>
          <p:spPr>
            <a:xfrm>
              <a:off x="2499155" y="4062276"/>
              <a:ext cx="745492" cy="1020804"/>
            </a:xfrm>
            <a:custGeom>
              <a:avLst/>
              <a:gdLst>
                <a:gd name="connsiteX0" fmla="*/ 254 w 745492"/>
                <a:gd name="connsiteY0" fmla="*/ 302 h 1020804"/>
                <a:gd name="connsiteX1" fmla="*/ 254 w 745492"/>
                <a:gd name="connsiteY1" fmla="*/ 1021107 h 1020804"/>
                <a:gd name="connsiteX2" fmla="*/ 745746 w 745492"/>
                <a:gd name="connsiteY2" fmla="*/ 1021107 h 1020804"/>
                <a:gd name="connsiteX3" fmla="*/ 745746 w 745492"/>
                <a:gd name="connsiteY3" fmla="*/ 850973 h 1020804"/>
                <a:gd name="connsiteX4" fmla="*/ 124503 w 745492"/>
                <a:gd name="connsiteY4" fmla="*/ 850973 h 1020804"/>
                <a:gd name="connsiteX5" fmla="*/ 124503 w 745492"/>
                <a:gd name="connsiteY5" fmla="*/ 302 h 1020804"/>
                <a:gd name="connsiteX6" fmla="*/ 254 w 745492"/>
                <a:gd name="connsiteY6" fmla="*/ 302 h 10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5492" h="1020804">
                  <a:moveTo>
                    <a:pt x="254" y="302"/>
                  </a:moveTo>
                  <a:lnTo>
                    <a:pt x="254" y="1021107"/>
                  </a:lnTo>
                  <a:lnTo>
                    <a:pt x="745746" y="1021107"/>
                  </a:lnTo>
                  <a:lnTo>
                    <a:pt x="745746" y="850973"/>
                  </a:lnTo>
                  <a:lnTo>
                    <a:pt x="124503" y="850973"/>
                  </a:lnTo>
                  <a:lnTo>
                    <a:pt x="124503" y="302"/>
                  </a:lnTo>
                  <a:lnTo>
                    <a:pt x="254" y="302"/>
                  </a:lnTo>
                  <a:close/>
                </a:path>
              </a:pathLst>
            </a:custGeom>
            <a:solidFill>
              <a:srgbClr val="4E8FF9"/>
            </a:solidFill>
            <a:ln w="689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5DF11B0-B640-1A06-4750-2C45153C7550}"/>
                </a:ext>
              </a:extLst>
            </p:cNvPr>
            <p:cNvSpPr/>
            <p:nvPr/>
          </p:nvSpPr>
          <p:spPr>
            <a:xfrm>
              <a:off x="3575977" y="4062276"/>
              <a:ext cx="745492" cy="1020804"/>
            </a:xfrm>
            <a:custGeom>
              <a:avLst/>
              <a:gdLst>
                <a:gd name="connsiteX0" fmla="*/ 621654 w 745492"/>
                <a:gd name="connsiteY0" fmla="*/ 302 h 1020804"/>
                <a:gd name="connsiteX1" fmla="*/ 621654 w 745492"/>
                <a:gd name="connsiteY1" fmla="*/ 850973 h 1020804"/>
                <a:gd name="connsiteX2" fmla="*/ 410 w 745492"/>
                <a:gd name="connsiteY2" fmla="*/ 850973 h 1020804"/>
                <a:gd name="connsiteX3" fmla="*/ 410 w 745492"/>
                <a:gd name="connsiteY3" fmla="*/ 1021107 h 1020804"/>
                <a:gd name="connsiteX4" fmla="*/ 745902 w 745492"/>
                <a:gd name="connsiteY4" fmla="*/ 1021107 h 1020804"/>
                <a:gd name="connsiteX5" fmla="*/ 745902 w 745492"/>
                <a:gd name="connsiteY5" fmla="*/ 302 h 1020804"/>
                <a:gd name="connsiteX6" fmla="*/ 621654 w 745492"/>
                <a:gd name="connsiteY6" fmla="*/ 302 h 10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5492" h="1020804">
                  <a:moveTo>
                    <a:pt x="621654" y="302"/>
                  </a:moveTo>
                  <a:lnTo>
                    <a:pt x="621654" y="850973"/>
                  </a:lnTo>
                  <a:lnTo>
                    <a:pt x="410" y="850973"/>
                  </a:lnTo>
                  <a:lnTo>
                    <a:pt x="410" y="1021107"/>
                  </a:lnTo>
                  <a:lnTo>
                    <a:pt x="745902" y="1021107"/>
                  </a:lnTo>
                  <a:lnTo>
                    <a:pt x="745902" y="302"/>
                  </a:lnTo>
                  <a:lnTo>
                    <a:pt x="621654" y="302"/>
                  </a:lnTo>
                  <a:close/>
                </a:path>
              </a:pathLst>
            </a:custGeom>
            <a:solidFill>
              <a:srgbClr val="4F84DA"/>
            </a:solidFill>
            <a:ln w="689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8FD2F19-F4AB-8040-A1A6-6E8325CD76DD}"/>
                </a:ext>
              </a:extLst>
            </p:cNvPr>
            <p:cNvSpPr/>
            <p:nvPr/>
          </p:nvSpPr>
          <p:spPr>
            <a:xfrm>
              <a:off x="3575977" y="4062276"/>
              <a:ext cx="496994" cy="680536"/>
            </a:xfrm>
            <a:custGeom>
              <a:avLst/>
              <a:gdLst>
                <a:gd name="connsiteX0" fmla="*/ 410 w 496994"/>
                <a:gd name="connsiteY0" fmla="*/ 302 h 680536"/>
                <a:gd name="connsiteX1" fmla="*/ 497405 w 496994"/>
                <a:gd name="connsiteY1" fmla="*/ 302 h 680536"/>
                <a:gd name="connsiteX2" fmla="*/ 497405 w 496994"/>
                <a:gd name="connsiteY2" fmla="*/ 680839 h 680536"/>
                <a:gd name="connsiteX3" fmla="*/ 410 w 496994"/>
                <a:gd name="connsiteY3" fmla="*/ 680839 h 6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994" h="680536">
                  <a:moveTo>
                    <a:pt x="410" y="302"/>
                  </a:moveTo>
                  <a:lnTo>
                    <a:pt x="497405" y="302"/>
                  </a:lnTo>
                  <a:lnTo>
                    <a:pt x="497405" y="680839"/>
                  </a:lnTo>
                  <a:lnTo>
                    <a:pt x="410" y="680839"/>
                  </a:lnTo>
                  <a:close/>
                </a:path>
              </a:pathLst>
            </a:custGeom>
            <a:solidFill>
              <a:srgbClr val="4F84DA"/>
            </a:solidFill>
            <a:ln w="689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25FE5D0-34BC-5640-82BE-999131F409F8}"/>
                </a:ext>
              </a:extLst>
            </p:cNvPr>
            <p:cNvSpPr/>
            <p:nvPr/>
          </p:nvSpPr>
          <p:spPr>
            <a:xfrm>
              <a:off x="3575977" y="2587780"/>
              <a:ext cx="745492" cy="1020804"/>
            </a:xfrm>
            <a:custGeom>
              <a:avLst/>
              <a:gdLst>
                <a:gd name="connsiteX0" fmla="*/ 745902 w 745492"/>
                <a:gd name="connsiteY0" fmla="*/ 1020951 h 1020804"/>
                <a:gd name="connsiteX1" fmla="*/ 745902 w 745492"/>
                <a:gd name="connsiteY1" fmla="*/ 146 h 1020804"/>
                <a:gd name="connsiteX2" fmla="*/ 410 w 745492"/>
                <a:gd name="connsiteY2" fmla="*/ 146 h 1020804"/>
                <a:gd name="connsiteX3" fmla="*/ 410 w 745492"/>
                <a:gd name="connsiteY3" fmla="*/ 170280 h 1020804"/>
                <a:gd name="connsiteX4" fmla="*/ 621654 w 745492"/>
                <a:gd name="connsiteY4" fmla="*/ 170280 h 1020804"/>
                <a:gd name="connsiteX5" fmla="*/ 621654 w 745492"/>
                <a:gd name="connsiteY5" fmla="*/ 1020951 h 1020804"/>
                <a:gd name="connsiteX6" fmla="*/ 745902 w 745492"/>
                <a:gd name="connsiteY6" fmla="*/ 1020951 h 10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5492" h="1020804">
                  <a:moveTo>
                    <a:pt x="745902" y="1020951"/>
                  </a:moveTo>
                  <a:lnTo>
                    <a:pt x="745902" y="146"/>
                  </a:lnTo>
                  <a:lnTo>
                    <a:pt x="410" y="146"/>
                  </a:lnTo>
                  <a:lnTo>
                    <a:pt x="410" y="170280"/>
                  </a:lnTo>
                  <a:lnTo>
                    <a:pt x="621654" y="170280"/>
                  </a:lnTo>
                  <a:lnTo>
                    <a:pt x="621654" y="1020951"/>
                  </a:lnTo>
                  <a:lnTo>
                    <a:pt x="745902" y="1020951"/>
                  </a:lnTo>
                  <a:close/>
                </a:path>
              </a:pathLst>
            </a:custGeom>
            <a:solidFill>
              <a:srgbClr val="42649B"/>
            </a:solidFill>
            <a:ln w="689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7997634-987A-E304-C115-1501E7BAE482}"/>
                </a:ext>
              </a:extLst>
            </p:cNvPr>
            <p:cNvSpPr/>
            <p:nvPr/>
          </p:nvSpPr>
          <p:spPr>
            <a:xfrm>
              <a:off x="3575977" y="2928049"/>
              <a:ext cx="496994" cy="680536"/>
            </a:xfrm>
            <a:custGeom>
              <a:avLst/>
              <a:gdLst>
                <a:gd name="connsiteX0" fmla="*/ 410 w 496994"/>
                <a:gd name="connsiteY0" fmla="*/ 182 h 680536"/>
                <a:gd name="connsiteX1" fmla="*/ 497405 w 496994"/>
                <a:gd name="connsiteY1" fmla="*/ 182 h 680536"/>
                <a:gd name="connsiteX2" fmla="*/ 497405 w 496994"/>
                <a:gd name="connsiteY2" fmla="*/ 680719 h 680536"/>
                <a:gd name="connsiteX3" fmla="*/ 410 w 496994"/>
                <a:gd name="connsiteY3" fmla="*/ 680719 h 6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994" h="680536">
                  <a:moveTo>
                    <a:pt x="410" y="182"/>
                  </a:moveTo>
                  <a:lnTo>
                    <a:pt x="497405" y="182"/>
                  </a:lnTo>
                  <a:lnTo>
                    <a:pt x="497405" y="680719"/>
                  </a:lnTo>
                  <a:lnTo>
                    <a:pt x="410" y="680719"/>
                  </a:lnTo>
                  <a:close/>
                </a:path>
              </a:pathLst>
            </a:custGeom>
            <a:solidFill>
              <a:srgbClr val="42649B"/>
            </a:solidFill>
            <a:ln w="689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D6EEAC-D9D8-AD9E-BF28-81C85DB9BB50}"/>
                </a:ext>
              </a:extLst>
            </p:cNvPr>
            <p:cNvSpPr txBox="1"/>
            <p:nvPr/>
          </p:nvSpPr>
          <p:spPr>
            <a:xfrm>
              <a:off x="1459293" y="2320872"/>
              <a:ext cx="881644" cy="266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상담 품질 자동 평가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7268303-5056-432D-69B2-5F0CE33E9CCB}"/>
                </a:ext>
              </a:extLst>
            </p:cNvPr>
            <p:cNvSpPr txBox="1"/>
            <p:nvPr/>
          </p:nvSpPr>
          <p:spPr>
            <a:xfrm>
              <a:off x="4481261" y="2320872"/>
              <a:ext cx="859608" cy="266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개인 맞춤형 피드백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73F284A-7CD1-EAED-8C17-A565954C05A9}"/>
                </a:ext>
              </a:extLst>
            </p:cNvPr>
            <p:cNvSpPr txBox="1"/>
            <p:nvPr/>
          </p:nvSpPr>
          <p:spPr>
            <a:xfrm>
              <a:off x="1361567" y="2586404"/>
              <a:ext cx="979370" cy="361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고객 상담 데이터를 수집</a:t>
              </a:r>
              <a:r>
                <a:rPr lang="en-US" altLang="ko-KR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, </a:t>
              </a:r>
              <a:r>
                <a:rPr lang="ko-KR" altLang="en-US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분석</a:t>
              </a:r>
              <a:endParaRPr lang="en-US" altLang="ko-KR" sz="1125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맑은 고딕"/>
                <a:rtl val="0"/>
              </a:endParaRPr>
            </a:p>
            <a:p>
              <a:pPr algn="r"/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상담 품질 자동 평가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83519C-E187-A257-2ED0-418277B8E329}"/>
                </a:ext>
              </a:extLst>
            </p:cNvPr>
            <p:cNvSpPr txBox="1"/>
            <p:nvPr/>
          </p:nvSpPr>
          <p:spPr>
            <a:xfrm>
              <a:off x="786093" y="3323477"/>
              <a:ext cx="224742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Arial"/>
                  <a:ea typeface="맑은 고딕"/>
                  <a:cs typeface="Arial"/>
                  <a:sym typeface="Arial"/>
                  <a:rtl val="0"/>
                </a:rPr>
                <a:t>.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7572D6-B36A-6A0B-C01A-452719740A24}"/>
                </a:ext>
              </a:extLst>
            </p:cNvPr>
            <p:cNvSpPr txBox="1"/>
            <p:nvPr/>
          </p:nvSpPr>
          <p:spPr>
            <a:xfrm>
              <a:off x="4481261" y="2586404"/>
              <a:ext cx="750657" cy="503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평가 결과에 기반한</a:t>
              </a:r>
              <a:endParaRPr lang="en-US" altLang="ko-KR" sz="1125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맑은 고딕"/>
                <a:rtl val="0"/>
              </a:endParaRPr>
            </a:p>
            <a:p>
              <a:r>
                <a:rPr lang="ko-KR" altLang="en-US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개인 맞춤형 피드백</a:t>
              </a:r>
              <a:endParaRPr lang="en-US" altLang="ko-KR" sz="1125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맑은 고딕"/>
                <a:rtl val="0"/>
              </a:endParaRPr>
            </a:p>
            <a:p>
              <a:r>
                <a:rPr lang="ko-KR" altLang="en-US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코칭 문구 생성</a:t>
              </a:r>
              <a:endParaRPr lang="en-US" altLang="ko-KR" sz="1125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맑은 고딕"/>
                <a:rtl val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AFC6A3-48F8-1E06-B5DA-3D86DD25374B}"/>
                </a:ext>
              </a:extLst>
            </p:cNvPr>
            <p:cNvSpPr txBox="1"/>
            <p:nvPr/>
          </p:nvSpPr>
          <p:spPr>
            <a:xfrm>
              <a:off x="1613547" y="4816923"/>
              <a:ext cx="727390" cy="266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spc="0" baseline="0" dirty="0" err="1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게이미피케이션</a:t>
              </a:r>
              <a:endParaRPr lang="ko-KR" altLang="en-US" sz="1500" spc="0" baseline="0" dirty="0">
                <a:ln/>
                <a:solidFill>
                  <a:srgbClr val="484848"/>
                </a:solidFill>
                <a:latin typeface="프리젠테이션 6 SemiBold" pitchFamily="2" charset="-127"/>
                <a:ea typeface="프리젠테이션 6 SemiBold" pitchFamily="2" charset="-127"/>
                <a:sym typeface="맑은 고딕"/>
                <a:rtl val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CCDCAE3-1CEF-6CE2-84DC-AC11ED031855}"/>
                </a:ext>
              </a:extLst>
            </p:cNvPr>
            <p:cNvSpPr txBox="1"/>
            <p:nvPr/>
          </p:nvSpPr>
          <p:spPr>
            <a:xfrm>
              <a:off x="4480686" y="4816923"/>
              <a:ext cx="462954" cy="266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대시보드</a:t>
              </a:r>
              <a:endParaRPr lang="ko-KR" altLang="en-US" sz="1500" spc="0" baseline="0" dirty="0">
                <a:ln/>
                <a:solidFill>
                  <a:srgbClr val="484848"/>
                </a:solidFill>
                <a:latin typeface="프리젠테이션 6 SemiBold" pitchFamily="2" charset="-127"/>
                <a:ea typeface="프리젠테이션 6 SemiBold" pitchFamily="2" charset="-127"/>
                <a:cs typeface="Arial"/>
                <a:sym typeface="맑은 고딕"/>
                <a:rtl val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915317-DFC4-A689-3874-F990A7E0DC03}"/>
                </a:ext>
              </a:extLst>
            </p:cNvPr>
            <p:cNvSpPr txBox="1"/>
            <p:nvPr/>
          </p:nvSpPr>
          <p:spPr>
            <a:xfrm>
              <a:off x="1758220" y="5083080"/>
              <a:ext cx="582717" cy="361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sym typeface="맑은 고딕"/>
                  <a:rtl val="0"/>
                </a:rPr>
                <a:t>상담사 성장 및</a:t>
              </a:r>
              <a:endParaRPr lang="en-US" altLang="ko-KR" sz="1125" spc="0" baseline="0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sym typeface="맑은 고딕"/>
                <a:rtl val="0"/>
              </a:endParaRPr>
            </a:p>
            <a:p>
              <a:pPr algn="r"/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sym typeface="맑은 고딕"/>
                  <a:rtl val="0"/>
                </a:rPr>
                <a:t>동기부여 시스템</a:t>
              </a:r>
              <a:endParaRPr lang="en-US" altLang="ko-KR" sz="1125" spc="0" baseline="0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sym typeface="맑은 고딕"/>
                <a:rtl val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B2F991-A96D-024E-6E70-4D7ABDC0982B}"/>
                </a:ext>
              </a:extLst>
            </p:cNvPr>
            <p:cNvSpPr txBox="1"/>
            <p:nvPr/>
          </p:nvSpPr>
          <p:spPr>
            <a:xfrm>
              <a:off x="622568" y="514937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Arial"/>
                <a:ea typeface="맑은 고딕"/>
                <a:cs typeface="Arial"/>
                <a:sym typeface="Arial"/>
                <a:rtl val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08AA3B1-3CB3-0E6B-01D0-D949D3C99AB7}"/>
                </a:ext>
              </a:extLst>
            </p:cNvPr>
            <p:cNvSpPr txBox="1"/>
            <p:nvPr/>
          </p:nvSpPr>
          <p:spPr>
            <a:xfrm>
              <a:off x="4481261" y="5085666"/>
              <a:ext cx="924758" cy="361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성과 지표 기반의 개인</a:t>
              </a:r>
              <a:r>
                <a:rPr lang="en-US" altLang="ko-KR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/</a:t>
              </a:r>
              <a:r>
                <a:rPr lang="ko-KR" altLang="en-US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센터 </a:t>
              </a:r>
              <a:endParaRPr lang="en-US" altLang="ko-KR" sz="1125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맑은 고딕"/>
                <a:rtl val="0"/>
              </a:endParaRPr>
            </a:p>
            <a:p>
              <a:pPr algn="l"/>
              <a:r>
                <a:rPr lang="ko-KR" altLang="en-US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단위 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대시보드 제공</a:t>
              </a:r>
              <a:endParaRPr lang="ko-KR" altLang="en-US" sz="1125" spc="0" baseline="0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6D214C2-F91C-91DA-C3D1-82EA41FBDA19}"/>
                </a:ext>
              </a:extLst>
            </p:cNvPr>
            <p:cNvSpPr txBox="1"/>
            <p:nvPr/>
          </p:nvSpPr>
          <p:spPr>
            <a:xfrm>
              <a:off x="4409499" y="4987023"/>
              <a:ext cx="224742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Arial"/>
                  <a:ea typeface="맑은 고딕"/>
                  <a:cs typeface="Arial"/>
                  <a:sym typeface="Arial"/>
                  <a:rtl val="0"/>
                </a:rPr>
                <a:t>.</a:t>
              </a: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D532532-7EB3-CBE3-8791-F35D6639A37F}"/>
                </a:ext>
              </a:extLst>
            </p:cNvPr>
            <p:cNvSpPr/>
            <p:nvPr/>
          </p:nvSpPr>
          <p:spPr>
            <a:xfrm>
              <a:off x="2747652" y="2928049"/>
              <a:ext cx="496994" cy="680536"/>
            </a:xfrm>
            <a:custGeom>
              <a:avLst/>
              <a:gdLst>
                <a:gd name="connsiteX0" fmla="*/ 290 w 496994"/>
                <a:gd name="connsiteY0" fmla="*/ 182 h 680536"/>
                <a:gd name="connsiteX1" fmla="*/ 497285 w 496994"/>
                <a:gd name="connsiteY1" fmla="*/ 182 h 680536"/>
                <a:gd name="connsiteX2" fmla="*/ 497285 w 496994"/>
                <a:gd name="connsiteY2" fmla="*/ 680719 h 680536"/>
                <a:gd name="connsiteX3" fmla="*/ 290 w 496994"/>
                <a:gd name="connsiteY3" fmla="*/ 680719 h 6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994" h="680536">
                  <a:moveTo>
                    <a:pt x="290" y="182"/>
                  </a:moveTo>
                  <a:lnTo>
                    <a:pt x="497285" y="182"/>
                  </a:lnTo>
                  <a:lnTo>
                    <a:pt x="497285" y="680719"/>
                  </a:lnTo>
                  <a:lnTo>
                    <a:pt x="290" y="680719"/>
                  </a:lnTo>
                  <a:close/>
                </a:path>
              </a:pathLst>
            </a:custGeom>
            <a:noFill/>
            <a:ln w="6895" cap="flat">
              <a:solidFill>
                <a:srgbClr val="95BD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E1270486-BDF7-B74B-ECFD-286BD574EE2C}"/>
                </a:ext>
              </a:extLst>
            </p:cNvPr>
            <p:cNvSpPr/>
            <p:nvPr/>
          </p:nvSpPr>
          <p:spPr>
            <a:xfrm>
              <a:off x="2499155" y="2587780"/>
              <a:ext cx="745492" cy="1020804"/>
            </a:xfrm>
            <a:custGeom>
              <a:avLst/>
              <a:gdLst>
                <a:gd name="connsiteX0" fmla="*/ 254 w 745492"/>
                <a:gd name="connsiteY0" fmla="*/ 146 h 1020804"/>
                <a:gd name="connsiteX1" fmla="*/ 745746 w 745492"/>
                <a:gd name="connsiteY1" fmla="*/ 146 h 1020804"/>
                <a:gd name="connsiteX2" fmla="*/ 745746 w 745492"/>
                <a:gd name="connsiteY2" fmla="*/ 170280 h 1020804"/>
                <a:gd name="connsiteX3" fmla="*/ 124503 w 745492"/>
                <a:gd name="connsiteY3" fmla="*/ 170280 h 1020804"/>
                <a:gd name="connsiteX4" fmla="*/ 124503 w 745492"/>
                <a:gd name="connsiteY4" fmla="*/ 1020951 h 1020804"/>
                <a:gd name="connsiteX5" fmla="*/ 254 w 745492"/>
                <a:gd name="connsiteY5" fmla="*/ 1020951 h 1020804"/>
                <a:gd name="connsiteX6" fmla="*/ 254 w 745492"/>
                <a:gd name="connsiteY6" fmla="*/ 146 h 10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5492" h="1020804">
                  <a:moveTo>
                    <a:pt x="254" y="146"/>
                  </a:moveTo>
                  <a:lnTo>
                    <a:pt x="745746" y="146"/>
                  </a:lnTo>
                  <a:lnTo>
                    <a:pt x="745746" y="170280"/>
                  </a:lnTo>
                  <a:lnTo>
                    <a:pt x="124503" y="170280"/>
                  </a:lnTo>
                  <a:lnTo>
                    <a:pt x="124503" y="1020951"/>
                  </a:lnTo>
                  <a:lnTo>
                    <a:pt x="254" y="1020951"/>
                  </a:lnTo>
                  <a:lnTo>
                    <a:pt x="254" y="146"/>
                  </a:lnTo>
                  <a:close/>
                </a:path>
              </a:pathLst>
            </a:custGeom>
            <a:noFill/>
            <a:ln w="6895" cap="flat">
              <a:solidFill>
                <a:srgbClr val="95BD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111F1FE-9197-3D45-7D77-BB0B9150A276}"/>
                </a:ext>
              </a:extLst>
            </p:cNvPr>
            <p:cNvSpPr/>
            <p:nvPr/>
          </p:nvSpPr>
          <p:spPr>
            <a:xfrm>
              <a:off x="2747652" y="4062276"/>
              <a:ext cx="496994" cy="680536"/>
            </a:xfrm>
            <a:custGeom>
              <a:avLst/>
              <a:gdLst>
                <a:gd name="connsiteX0" fmla="*/ 290 w 496994"/>
                <a:gd name="connsiteY0" fmla="*/ 302 h 680536"/>
                <a:gd name="connsiteX1" fmla="*/ 497285 w 496994"/>
                <a:gd name="connsiteY1" fmla="*/ 302 h 680536"/>
                <a:gd name="connsiteX2" fmla="*/ 497285 w 496994"/>
                <a:gd name="connsiteY2" fmla="*/ 680839 h 680536"/>
                <a:gd name="connsiteX3" fmla="*/ 290 w 496994"/>
                <a:gd name="connsiteY3" fmla="*/ 680839 h 6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994" h="680536">
                  <a:moveTo>
                    <a:pt x="290" y="302"/>
                  </a:moveTo>
                  <a:lnTo>
                    <a:pt x="497285" y="302"/>
                  </a:lnTo>
                  <a:lnTo>
                    <a:pt x="497285" y="680839"/>
                  </a:lnTo>
                  <a:lnTo>
                    <a:pt x="290" y="680839"/>
                  </a:lnTo>
                  <a:close/>
                </a:path>
              </a:pathLst>
            </a:custGeom>
            <a:noFill/>
            <a:ln w="6895" cap="flat">
              <a:solidFill>
                <a:srgbClr val="4E8F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7166E1CD-010F-B1BB-52B3-5522E2D2D5CC}"/>
                </a:ext>
              </a:extLst>
            </p:cNvPr>
            <p:cNvSpPr/>
            <p:nvPr/>
          </p:nvSpPr>
          <p:spPr>
            <a:xfrm>
              <a:off x="2499155" y="4062276"/>
              <a:ext cx="745492" cy="1020804"/>
            </a:xfrm>
            <a:custGeom>
              <a:avLst/>
              <a:gdLst>
                <a:gd name="connsiteX0" fmla="*/ 254 w 745492"/>
                <a:gd name="connsiteY0" fmla="*/ 302 h 1020804"/>
                <a:gd name="connsiteX1" fmla="*/ 254 w 745492"/>
                <a:gd name="connsiteY1" fmla="*/ 1021107 h 1020804"/>
                <a:gd name="connsiteX2" fmla="*/ 745746 w 745492"/>
                <a:gd name="connsiteY2" fmla="*/ 1021107 h 1020804"/>
                <a:gd name="connsiteX3" fmla="*/ 745746 w 745492"/>
                <a:gd name="connsiteY3" fmla="*/ 850973 h 1020804"/>
                <a:gd name="connsiteX4" fmla="*/ 124503 w 745492"/>
                <a:gd name="connsiteY4" fmla="*/ 850973 h 1020804"/>
                <a:gd name="connsiteX5" fmla="*/ 124503 w 745492"/>
                <a:gd name="connsiteY5" fmla="*/ 302 h 1020804"/>
                <a:gd name="connsiteX6" fmla="*/ 254 w 745492"/>
                <a:gd name="connsiteY6" fmla="*/ 302 h 10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5492" h="1020804">
                  <a:moveTo>
                    <a:pt x="254" y="302"/>
                  </a:moveTo>
                  <a:lnTo>
                    <a:pt x="254" y="1021107"/>
                  </a:lnTo>
                  <a:lnTo>
                    <a:pt x="745746" y="1021107"/>
                  </a:lnTo>
                  <a:lnTo>
                    <a:pt x="745746" y="850973"/>
                  </a:lnTo>
                  <a:lnTo>
                    <a:pt x="124503" y="850973"/>
                  </a:lnTo>
                  <a:lnTo>
                    <a:pt x="124503" y="302"/>
                  </a:lnTo>
                  <a:lnTo>
                    <a:pt x="254" y="302"/>
                  </a:lnTo>
                  <a:close/>
                </a:path>
              </a:pathLst>
            </a:custGeom>
            <a:noFill/>
            <a:ln w="6895" cap="flat">
              <a:solidFill>
                <a:srgbClr val="4E8F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CD1D07E-B211-DFF5-2CA1-182844AF561F}"/>
                </a:ext>
              </a:extLst>
            </p:cNvPr>
            <p:cNvSpPr/>
            <p:nvPr/>
          </p:nvSpPr>
          <p:spPr>
            <a:xfrm>
              <a:off x="3575977" y="4062276"/>
              <a:ext cx="745492" cy="1020804"/>
            </a:xfrm>
            <a:custGeom>
              <a:avLst/>
              <a:gdLst>
                <a:gd name="connsiteX0" fmla="*/ 621654 w 745492"/>
                <a:gd name="connsiteY0" fmla="*/ 302 h 1020804"/>
                <a:gd name="connsiteX1" fmla="*/ 621654 w 745492"/>
                <a:gd name="connsiteY1" fmla="*/ 850973 h 1020804"/>
                <a:gd name="connsiteX2" fmla="*/ 410 w 745492"/>
                <a:gd name="connsiteY2" fmla="*/ 850973 h 1020804"/>
                <a:gd name="connsiteX3" fmla="*/ 410 w 745492"/>
                <a:gd name="connsiteY3" fmla="*/ 1021107 h 1020804"/>
                <a:gd name="connsiteX4" fmla="*/ 745902 w 745492"/>
                <a:gd name="connsiteY4" fmla="*/ 1021107 h 1020804"/>
                <a:gd name="connsiteX5" fmla="*/ 745902 w 745492"/>
                <a:gd name="connsiteY5" fmla="*/ 302 h 1020804"/>
                <a:gd name="connsiteX6" fmla="*/ 621654 w 745492"/>
                <a:gd name="connsiteY6" fmla="*/ 302 h 10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5492" h="1020804">
                  <a:moveTo>
                    <a:pt x="621654" y="302"/>
                  </a:moveTo>
                  <a:lnTo>
                    <a:pt x="621654" y="850973"/>
                  </a:lnTo>
                  <a:lnTo>
                    <a:pt x="410" y="850973"/>
                  </a:lnTo>
                  <a:lnTo>
                    <a:pt x="410" y="1021107"/>
                  </a:lnTo>
                  <a:lnTo>
                    <a:pt x="745902" y="1021107"/>
                  </a:lnTo>
                  <a:lnTo>
                    <a:pt x="745902" y="302"/>
                  </a:lnTo>
                  <a:lnTo>
                    <a:pt x="621654" y="302"/>
                  </a:lnTo>
                  <a:close/>
                </a:path>
              </a:pathLst>
            </a:custGeom>
            <a:noFill/>
            <a:ln w="6895" cap="flat">
              <a:solidFill>
                <a:srgbClr val="4F84D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CADCE93A-9BD7-143E-73AC-35CD3C6F81A5}"/>
                </a:ext>
              </a:extLst>
            </p:cNvPr>
            <p:cNvSpPr/>
            <p:nvPr/>
          </p:nvSpPr>
          <p:spPr>
            <a:xfrm>
              <a:off x="3575977" y="4062276"/>
              <a:ext cx="496994" cy="680536"/>
            </a:xfrm>
            <a:custGeom>
              <a:avLst/>
              <a:gdLst>
                <a:gd name="connsiteX0" fmla="*/ 410 w 496994"/>
                <a:gd name="connsiteY0" fmla="*/ 302 h 680536"/>
                <a:gd name="connsiteX1" fmla="*/ 497405 w 496994"/>
                <a:gd name="connsiteY1" fmla="*/ 302 h 680536"/>
                <a:gd name="connsiteX2" fmla="*/ 497405 w 496994"/>
                <a:gd name="connsiteY2" fmla="*/ 680839 h 680536"/>
                <a:gd name="connsiteX3" fmla="*/ 410 w 496994"/>
                <a:gd name="connsiteY3" fmla="*/ 680839 h 6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994" h="680536">
                  <a:moveTo>
                    <a:pt x="410" y="302"/>
                  </a:moveTo>
                  <a:lnTo>
                    <a:pt x="497405" y="302"/>
                  </a:lnTo>
                  <a:lnTo>
                    <a:pt x="497405" y="680839"/>
                  </a:lnTo>
                  <a:lnTo>
                    <a:pt x="410" y="680839"/>
                  </a:lnTo>
                  <a:close/>
                </a:path>
              </a:pathLst>
            </a:custGeom>
            <a:noFill/>
            <a:ln w="6895" cap="flat">
              <a:solidFill>
                <a:srgbClr val="4F84D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7ED8694-DE03-81A4-7A72-9777F492AC2E}"/>
                </a:ext>
              </a:extLst>
            </p:cNvPr>
            <p:cNvSpPr/>
            <p:nvPr/>
          </p:nvSpPr>
          <p:spPr>
            <a:xfrm>
              <a:off x="3575977" y="2587780"/>
              <a:ext cx="745492" cy="1020804"/>
            </a:xfrm>
            <a:custGeom>
              <a:avLst/>
              <a:gdLst>
                <a:gd name="connsiteX0" fmla="*/ 745902 w 745492"/>
                <a:gd name="connsiteY0" fmla="*/ 1020951 h 1020804"/>
                <a:gd name="connsiteX1" fmla="*/ 745902 w 745492"/>
                <a:gd name="connsiteY1" fmla="*/ 146 h 1020804"/>
                <a:gd name="connsiteX2" fmla="*/ 410 w 745492"/>
                <a:gd name="connsiteY2" fmla="*/ 146 h 1020804"/>
                <a:gd name="connsiteX3" fmla="*/ 410 w 745492"/>
                <a:gd name="connsiteY3" fmla="*/ 170280 h 1020804"/>
                <a:gd name="connsiteX4" fmla="*/ 621654 w 745492"/>
                <a:gd name="connsiteY4" fmla="*/ 170280 h 1020804"/>
                <a:gd name="connsiteX5" fmla="*/ 621654 w 745492"/>
                <a:gd name="connsiteY5" fmla="*/ 1020951 h 1020804"/>
                <a:gd name="connsiteX6" fmla="*/ 745902 w 745492"/>
                <a:gd name="connsiteY6" fmla="*/ 1020951 h 10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5492" h="1020804">
                  <a:moveTo>
                    <a:pt x="745902" y="1020951"/>
                  </a:moveTo>
                  <a:lnTo>
                    <a:pt x="745902" y="146"/>
                  </a:lnTo>
                  <a:lnTo>
                    <a:pt x="410" y="146"/>
                  </a:lnTo>
                  <a:lnTo>
                    <a:pt x="410" y="170280"/>
                  </a:lnTo>
                  <a:lnTo>
                    <a:pt x="621654" y="170280"/>
                  </a:lnTo>
                  <a:lnTo>
                    <a:pt x="621654" y="1020951"/>
                  </a:lnTo>
                  <a:lnTo>
                    <a:pt x="745902" y="1020951"/>
                  </a:lnTo>
                  <a:close/>
                </a:path>
              </a:pathLst>
            </a:custGeom>
            <a:noFill/>
            <a:ln w="6895" cap="flat">
              <a:solidFill>
                <a:srgbClr val="42649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53BF55A-7301-FB10-58D6-E3CFE94B1277}"/>
                </a:ext>
              </a:extLst>
            </p:cNvPr>
            <p:cNvSpPr/>
            <p:nvPr/>
          </p:nvSpPr>
          <p:spPr>
            <a:xfrm>
              <a:off x="3575977" y="2928049"/>
              <a:ext cx="496994" cy="680536"/>
            </a:xfrm>
            <a:custGeom>
              <a:avLst/>
              <a:gdLst>
                <a:gd name="connsiteX0" fmla="*/ 410 w 496994"/>
                <a:gd name="connsiteY0" fmla="*/ 182 h 680536"/>
                <a:gd name="connsiteX1" fmla="*/ 497405 w 496994"/>
                <a:gd name="connsiteY1" fmla="*/ 182 h 680536"/>
                <a:gd name="connsiteX2" fmla="*/ 497405 w 496994"/>
                <a:gd name="connsiteY2" fmla="*/ 680719 h 680536"/>
                <a:gd name="connsiteX3" fmla="*/ 410 w 496994"/>
                <a:gd name="connsiteY3" fmla="*/ 680719 h 6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994" h="680536">
                  <a:moveTo>
                    <a:pt x="410" y="182"/>
                  </a:moveTo>
                  <a:lnTo>
                    <a:pt x="497405" y="182"/>
                  </a:lnTo>
                  <a:lnTo>
                    <a:pt x="497405" y="680719"/>
                  </a:lnTo>
                  <a:lnTo>
                    <a:pt x="410" y="680719"/>
                  </a:lnTo>
                  <a:close/>
                </a:path>
              </a:pathLst>
            </a:custGeom>
            <a:noFill/>
            <a:ln w="6895" cap="flat">
              <a:solidFill>
                <a:srgbClr val="42649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E7900C4F-F9D8-8FC6-5A4C-5CE3164F56D1}"/>
              </a:ext>
            </a:extLst>
          </p:cNvPr>
          <p:cNvSpPr/>
          <p:nvPr/>
        </p:nvSpPr>
        <p:spPr>
          <a:xfrm>
            <a:off x="5384485" y="5527431"/>
            <a:ext cx="742884" cy="113456"/>
          </a:xfrm>
          <a:custGeom>
            <a:avLst/>
            <a:gdLst>
              <a:gd name="connsiteX0" fmla="*/ 423696 w 742884"/>
              <a:gd name="connsiteY0" fmla="*/ 111481 h 113456"/>
              <a:gd name="connsiteX1" fmla="*/ 426661 w 742884"/>
              <a:gd name="connsiteY1" fmla="*/ 113806 h 113456"/>
              <a:gd name="connsiteX2" fmla="*/ 427728 w 742884"/>
              <a:gd name="connsiteY2" fmla="*/ 112965 h 113456"/>
              <a:gd name="connsiteX3" fmla="*/ 463642 w 742884"/>
              <a:gd name="connsiteY3" fmla="*/ 64373 h 113456"/>
              <a:gd name="connsiteX4" fmla="*/ 420963 w 742884"/>
              <a:gd name="connsiteY4" fmla="*/ 97672 h 113456"/>
              <a:gd name="connsiteX5" fmla="*/ 423696 w 742884"/>
              <a:gd name="connsiteY5" fmla="*/ 111481 h 113456"/>
              <a:gd name="connsiteX6" fmla="*/ 408400 w 742884"/>
              <a:gd name="connsiteY6" fmla="*/ 894 h 113456"/>
              <a:gd name="connsiteX7" fmla="*/ 405109 w 742884"/>
              <a:gd name="connsiteY7" fmla="*/ 2149 h 113456"/>
              <a:gd name="connsiteX8" fmla="*/ 404797 w 742884"/>
              <a:gd name="connsiteY8" fmla="*/ 3776 h 113456"/>
              <a:gd name="connsiteX9" fmla="*/ 404797 w 742884"/>
              <a:gd name="connsiteY9" fmla="*/ 33181 h 113456"/>
              <a:gd name="connsiteX10" fmla="*/ 427410 w 742884"/>
              <a:gd name="connsiteY10" fmla="*/ 15525 h 113456"/>
              <a:gd name="connsiteX11" fmla="*/ 408400 w 742884"/>
              <a:gd name="connsiteY11" fmla="*/ 894 h 113456"/>
              <a:gd name="connsiteX12" fmla="*/ 434133 w 742884"/>
              <a:gd name="connsiteY12" fmla="*/ 20790 h 113456"/>
              <a:gd name="connsiteX13" fmla="*/ 404797 w 742884"/>
              <a:gd name="connsiteY13" fmla="*/ 43673 h 113456"/>
              <a:gd name="connsiteX14" fmla="*/ 404797 w 742884"/>
              <a:gd name="connsiteY14" fmla="*/ 66783 h 113456"/>
              <a:gd name="connsiteX15" fmla="*/ 448912 w 742884"/>
              <a:gd name="connsiteY15" fmla="*/ 32340 h 113456"/>
              <a:gd name="connsiteX16" fmla="*/ 434133 w 742884"/>
              <a:gd name="connsiteY16" fmla="*/ 20790 h 113456"/>
              <a:gd name="connsiteX17" fmla="*/ 466631 w 742884"/>
              <a:gd name="connsiteY17" fmla="*/ 52009 h 113456"/>
              <a:gd name="connsiteX18" fmla="*/ 467542 w 742884"/>
              <a:gd name="connsiteY18" fmla="*/ 47500 h 113456"/>
              <a:gd name="connsiteX19" fmla="*/ 466631 w 742884"/>
              <a:gd name="connsiteY19" fmla="*/ 46253 h 113456"/>
              <a:gd name="connsiteX20" fmla="*/ 455642 w 742884"/>
              <a:gd name="connsiteY20" fmla="*/ 37747 h 113456"/>
              <a:gd name="connsiteX21" fmla="*/ 404804 w 742884"/>
              <a:gd name="connsiteY21" fmla="*/ 77435 h 113456"/>
              <a:gd name="connsiteX22" fmla="*/ 404804 w 742884"/>
              <a:gd name="connsiteY22" fmla="*/ 94278 h 113456"/>
              <a:gd name="connsiteX23" fmla="*/ 407215 w 742884"/>
              <a:gd name="connsiteY23" fmla="*/ 97593 h 113456"/>
              <a:gd name="connsiteX24" fmla="*/ 408414 w 742884"/>
              <a:gd name="connsiteY24" fmla="*/ 97161 h 113456"/>
              <a:gd name="connsiteX25" fmla="*/ 466638 w 742884"/>
              <a:gd name="connsiteY25" fmla="*/ 52009 h 113456"/>
              <a:gd name="connsiteX26" fmla="*/ 280527 w 742884"/>
              <a:gd name="connsiteY26" fmla="*/ 14656 h 113456"/>
              <a:gd name="connsiteX27" fmla="*/ 285994 w 742884"/>
              <a:gd name="connsiteY27" fmla="*/ 7255 h 113456"/>
              <a:gd name="connsiteX28" fmla="*/ 291461 w 742884"/>
              <a:gd name="connsiteY28" fmla="*/ 14656 h 113456"/>
              <a:gd name="connsiteX29" fmla="*/ 285994 w 742884"/>
              <a:gd name="connsiteY29" fmla="*/ 22056 h 113456"/>
              <a:gd name="connsiteX30" fmla="*/ 280527 w 742884"/>
              <a:gd name="connsiteY30" fmla="*/ 14656 h 113456"/>
              <a:gd name="connsiteX31" fmla="*/ 688967 w 742884"/>
              <a:gd name="connsiteY31" fmla="*/ 14656 h 113456"/>
              <a:gd name="connsiteX32" fmla="*/ 694434 w 742884"/>
              <a:gd name="connsiteY32" fmla="*/ 7255 h 113456"/>
              <a:gd name="connsiteX33" fmla="*/ 699901 w 742884"/>
              <a:gd name="connsiteY33" fmla="*/ 14656 h 113456"/>
              <a:gd name="connsiteX34" fmla="*/ 694434 w 742884"/>
              <a:gd name="connsiteY34" fmla="*/ 22056 h 113456"/>
              <a:gd name="connsiteX35" fmla="*/ 688967 w 742884"/>
              <a:gd name="connsiteY35" fmla="*/ 14656 h 113456"/>
              <a:gd name="connsiteX36" fmla="*/ 95673 w 742884"/>
              <a:gd name="connsiteY36" fmla="*/ 86830 h 113456"/>
              <a:gd name="connsiteX37" fmla="*/ 86907 w 742884"/>
              <a:gd name="connsiteY37" fmla="*/ 86830 h 113456"/>
              <a:gd name="connsiteX38" fmla="*/ 86907 w 742884"/>
              <a:gd name="connsiteY38" fmla="*/ 82227 h 113456"/>
              <a:gd name="connsiteX39" fmla="*/ 73923 w 742884"/>
              <a:gd name="connsiteY39" fmla="*/ 87983 h 113456"/>
              <a:gd name="connsiteX40" fmla="*/ 59172 w 742884"/>
              <a:gd name="connsiteY40" fmla="*/ 68342 h 113456"/>
              <a:gd name="connsiteX41" fmla="*/ 71928 w 742884"/>
              <a:gd name="connsiteY41" fmla="*/ 52019 h 113456"/>
              <a:gd name="connsiteX42" fmla="*/ 86907 w 742884"/>
              <a:gd name="connsiteY42" fmla="*/ 48758 h 113456"/>
              <a:gd name="connsiteX43" fmla="*/ 79562 w 742884"/>
              <a:gd name="connsiteY43" fmla="*/ 39249 h 113456"/>
              <a:gd name="connsiteX44" fmla="*/ 68718 w 742884"/>
              <a:gd name="connsiteY44" fmla="*/ 48862 h 113456"/>
              <a:gd name="connsiteX45" fmla="*/ 60959 w 742884"/>
              <a:gd name="connsiteY45" fmla="*/ 43144 h 113456"/>
              <a:gd name="connsiteX46" fmla="*/ 95673 w 742884"/>
              <a:gd name="connsiteY46" fmla="*/ 47057 h 113456"/>
              <a:gd name="connsiteX47" fmla="*/ 95673 w 742884"/>
              <a:gd name="connsiteY47" fmla="*/ 86821 h 113456"/>
              <a:gd name="connsiteX48" fmla="*/ 86907 w 742884"/>
              <a:gd name="connsiteY48" fmla="*/ 59798 h 113456"/>
              <a:gd name="connsiteX49" fmla="*/ 81253 w 742884"/>
              <a:gd name="connsiteY49" fmla="*/ 74826 h 113456"/>
              <a:gd name="connsiteX50" fmla="*/ 68117 w 742884"/>
              <a:gd name="connsiteY50" fmla="*/ 71093 h 113456"/>
              <a:gd name="connsiteX51" fmla="*/ 74371 w 742884"/>
              <a:gd name="connsiteY51" fmla="*/ 62605 h 113456"/>
              <a:gd name="connsiteX52" fmla="*/ 86907 w 742884"/>
              <a:gd name="connsiteY52" fmla="*/ 59798 h 113456"/>
              <a:gd name="connsiteX53" fmla="*/ 588471 w 742884"/>
              <a:gd name="connsiteY53" fmla="*/ 86830 h 113456"/>
              <a:gd name="connsiteX54" fmla="*/ 579705 w 742884"/>
              <a:gd name="connsiteY54" fmla="*/ 86830 h 113456"/>
              <a:gd name="connsiteX55" fmla="*/ 579705 w 742884"/>
              <a:gd name="connsiteY55" fmla="*/ 82227 h 113456"/>
              <a:gd name="connsiteX56" fmla="*/ 566721 w 742884"/>
              <a:gd name="connsiteY56" fmla="*/ 87983 h 113456"/>
              <a:gd name="connsiteX57" fmla="*/ 551969 w 742884"/>
              <a:gd name="connsiteY57" fmla="*/ 68342 h 113456"/>
              <a:gd name="connsiteX58" fmla="*/ 564726 w 742884"/>
              <a:gd name="connsiteY58" fmla="*/ 52019 h 113456"/>
              <a:gd name="connsiteX59" fmla="*/ 579705 w 742884"/>
              <a:gd name="connsiteY59" fmla="*/ 48758 h 113456"/>
              <a:gd name="connsiteX60" fmla="*/ 572360 w 742884"/>
              <a:gd name="connsiteY60" fmla="*/ 39249 h 113456"/>
              <a:gd name="connsiteX61" fmla="*/ 561516 w 742884"/>
              <a:gd name="connsiteY61" fmla="*/ 48862 h 113456"/>
              <a:gd name="connsiteX62" fmla="*/ 553757 w 742884"/>
              <a:gd name="connsiteY62" fmla="*/ 43144 h 113456"/>
              <a:gd name="connsiteX63" fmla="*/ 588471 w 742884"/>
              <a:gd name="connsiteY63" fmla="*/ 47057 h 113456"/>
              <a:gd name="connsiteX64" fmla="*/ 588471 w 742884"/>
              <a:gd name="connsiteY64" fmla="*/ 86821 h 113456"/>
              <a:gd name="connsiteX65" fmla="*/ 579705 w 742884"/>
              <a:gd name="connsiteY65" fmla="*/ 59798 h 113456"/>
              <a:gd name="connsiteX66" fmla="*/ 574044 w 742884"/>
              <a:gd name="connsiteY66" fmla="*/ 74826 h 113456"/>
              <a:gd name="connsiteX67" fmla="*/ 560909 w 742884"/>
              <a:gd name="connsiteY67" fmla="*/ 71093 h 113456"/>
              <a:gd name="connsiteX68" fmla="*/ 567162 w 742884"/>
              <a:gd name="connsiteY68" fmla="*/ 62605 h 113456"/>
              <a:gd name="connsiteX69" fmla="*/ 579698 w 742884"/>
              <a:gd name="connsiteY69" fmla="*/ 59798 h 113456"/>
              <a:gd name="connsiteX70" fmla="*/ 657098 w 742884"/>
              <a:gd name="connsiteY70" fmla="*/ 86830 h 113456"/>
              <a:gd name="connsiteX71" fmla="*/ 648497 w 742884"/>
              <a:gd name="connsiteY71" fmla="*/ 86830 h 113456"/>
              <a:gd name="connsiteX72" fmla="*/ 648497 w 742884"/>
              <a:gd name="connsiteY72" fmla="*/ 6962 h 113456"/>
              <a:gd name="connsiteX73" fmla="*/ 657098 w 742884"/>
              <a:gd name="connsiteY73" fmla="*/ 6962 h 113456"/>
              <a:gd name="connsiteX74" fmla="*/ 657098 w 742884"/>
              <a:gd name="connsiteY74" fmla="*/ 53229 h 113456"/>
              <a:gd name="connsiteX75" fmla="*/ 675597 w 742884"/>
              <a:gd name="connsiteY75" fmla="*/ 29041 h 113456"/>
              <a:gd name="connsiteX76" fmla="*/ 687594 w 742884"/>
              <a:gd name="connsiteY76" fmla="*/ 29041 h 113456"/>
              <a:gd name="connsiteX77" fmla="*/ 669419 w 742884"/>
              <a:gd name="connsiteY77" fmla="*/ 53002 h 113456"/>
              <a:gd name="connsiteX78" fmla="*/ 688160 w 742884"/>
              <a:gd name="connsiteY78" fmla="*/ 86821 h 113456"/>
              <a:gd name="connsiteX79" fmla="*/ 677419 w 742884"/>
              <a:gd name="connsiteY79" fmla="*/ 86821 h 113456"/>
              <a:gd name="connsiteX80" fmla="*/ 663082 w 742884"/>
              <a:gd name="connsiteY80" fmla="*/ 61235 h 113456"/>
              <a:gd name="connsiteX81" fmla="*/ 657098 w 742884"/>
              <a:gd name="connsiteY81" fmla="*/ 69212 h 113456"/>
              <a:gd name="connsiteX82" fmla="*/ 657098 w 742884"/>
              <a:gd name="connsiteY82" fmla="*/ 86821 h 113456"/>
              <a:gd name="connsiteX83" fmla="*/ 698880 w 742884"/>
              <a:gd name="connsiteY83" fmla="*/ 29041 h 113456"/>
              <a:gd name="connsiteX84" fmla="*/ 690217 w 742884"/>
              <a:gd name="connsiteY84" fmla="*/ 29041 h 113456"/>
              <a:gd name="connsiteX85" fmla="*/ 690217 w 742884"/>
              <a:gd name="connsiteY85" fmla="*/ 86821 h 113456"/>
              <a:gd name="connsiteX86" fmla="*/ 698880 w 742884"/>
              <a:gd name="connsiteY86" fmla="*/ 86821 h 113456"/>
              <a:gd name="connsiteX87" fmla="*/ 698880 w 742884"/>
              <a:gd name="connsiteY87" fmla="*/ 29041 h 113456"/>
              <a:gd name="connsiteX88" fmla="*/ 290240 w 742884"/>
              <a:gd name="connsiteY88" fmla="*/ 29041 h 113456"/>
              <a:gd name="connsiteX89" fmla="*/ 281577 w 742884"/>
              <a:gd name="connsiteY89" fmla="*/ 29041 h 113456"/>
              <a:gd name="connsiteX90" fmla="*/ 281577 w 742884"/>
              <a:gd name="connsiteY90" fmla="*/ 86821 h 113456"/>
              <a:gd name="connsiteX91" fmla="*/ 290240 w 742884"/>
              <a:gd name="connsiteY91" fmla="*/ 86821 h 113456"/>
              <a:gd name="connsiteX92" fmla="*/ 290240 w 742884"/>
              <a:gd name="connsiteY92" fmla="*/ 29041 h 113456"/>
              <a:gd name="connsiteX93" fmla="*/ 328784 w 742884"/>
              <a:gd name="connsiteY93" fmla="*/ 86821 h 113456"/>
              <a:gd name="connsiteX94" fmla="*/ 328784 w 742884"/>
              <a:gd name="connsiteY94" fmla="*/ 6943 h 113456"/>
              <a:gd name="connsiteX95" fmla="*/ 337447 w 742884"/>
              <a:gd name="connsiteY95" fmla="*/ 6943 h 113456"/>
              <a:gd name="connsiteX96" fmla="*/ 337447 w 742884"/>
              <a:gd name="connsiteY96" fmla="*/ 32416 h 113456"/>
              <a:gd name="connsiteX97" fmla="*/ 347594 w 742884"/>
              <a:gd name="connsiteY97" fmla="*/ 27832 h 113456"/>
              <a:gd name="connsiteX98" fmla="*/ 364554 w 742884"/>
              <a:gd name="connsiteY98" fmla="*/ 50970 h 113456"/>
              <a:gd name="connsiteX99" fmla="*/ 364554 w 742884"/>
              <a:gd name="connsiteY99" fmla="*/ 86811 h 113456"/>
              <a:gd name="connsiteX100" fmla="*/ 355788 w 742884"/>
              <a:gd name="connsiteY100" fmla="*/ 86811 h 113456"/>
              <a:gd name="connsiteX101" fmla="*/ 355788 w 742884"/>
              <a:gd name="connsiteY101" fmla="*/ 52028 h 113456"/>
              <a:gd name="connsiteX102" fmla="*/ 346711 w 742884"/>
              <a:gd name="connsiteY102" fmla="*/ 39372 h 113456"/>
              <a:gd name="connsiteX103" fmla="*/ 337447 w 742884"/>
              <a:gd name="connsiteY103" fmla="*/ 52028 h 113456"/>
              <a:gd name="connsiteX104" fmla="*/ 337447 w 742884"/>
              <a:gd name="connsiteY104" fmla="*/ 86821 h 113456"/>
              <a:gd name="connsiteX105" fmla="*/ 328784 w 742884"/>
              <a:gd name="connsiteY105" fmla="*/ 86821 h 113456"/>
              <a:gd name="connsiteX106" fmla="*/ 295927 w 742884"/>
              <a:gd name="connsiteY106" fmla="*/ 40563 h 113456"/>
              <a:gd name="connsiteX107" fmla="*/ 295927 w 742884"/>
              <a:gd name="connsiteY107" fmla="*/ 29079 h 113456"/>
              <a:gd name="connsiteX108" fmla="*/ 300214 w 742884"/>
              <a:gd name="connsiteY108" fmla="*/ 29079 h 113456"/>
              <a:gd name="connsiteX109" fmla="*/ 303320 w 742884"/>
              <a:gd name="connsiteY109" fmla="*/ 24826 h 113456"/>
              <a:gd name="connsiteX110" fmla="*/ 303320 w 742884"/>
              <a:gd name="connsiteY110" fmla="*/ 16744 h 113456"/>
              <a:gd name="connsiteX111" fmla="*/ 311956 w 742884"/>
              <a:gd name="connsiteY111" fmla="*/ 16744 h 113456"/>
              <a:gd name="connsiteX112" fmla="*/ 311956 w 742884"/>
              <a:gd name="connsiteY112" fmla="*/ 29079 h 113456"/>
              <a:gd name="connsiteX113" fmla="*/ 320991 w 742884"/>
              <a:gd name="connsiteY113" fmla="*/ 29079 h 113456"/>
              <a:gd name="connsiteX114" fmla="*/ 320991 w 742884"/>
              <a:gd name="connsiteY114" fmla="*/ 40563 h 113456"/>
              <a:gd name="connsiteX115" fmla="*/ 311956 w 742884"/>
              <a:gd name="connsiteY115" fmla="*/ 40563 h 113456"/>
              <a:gd name="connsiteX116" fmla="*/ 311956 w 742884"/>
              <a:gd name="connsiteY116" fmla="*/ 69949 h 113456"/>
              <a:gd name="connsiteX117" fmla="*/ 316428 w 742884"/>
              <a:gd name="connsiteY117" fmla="*/ 76225 h 113456"/>
              <a:gd name="connsiteX118" fmla="*/ 321509 w 742884"/>
              <a:gd name="connsiteY118" fmla="*/ 75564 h 113456"/>
              <a:gd name="connsiteX119" fmla="*/ 321509 w 742884"/>
              <a:gd name="connsiteY119" fmla="*/ 86310 h 113456"/>
              <a:gd name="connsiteX120" fmla="*/ 315593 w 742884"/>
              <a:gd name="connsiteY120" fmla="*/ 87378 h 113456"/>
              <a:gd name="connsiteX121" fmla="*/ 303327 w 742884"/>
              <a:gd name="connsiteY121" fmla="*/ 70478 h 113456"/>
              <a:gd name="connsiteX122" fmla="*/ 303327 w 742884"/>
              <a:gd name="connsiteY122" fmla="*/ 40563 h 113456"/>
              <a:gd name="connsiteX123" fmla="*/ 295934 w 742884"/>
              <a:gd name="connsiteY123" fmla="*/ 40563 h 113456"/>
              <a:gd name="connsiteX124" fmla="*/ 225209 w 742884"/>
              <a:gd name="connsiteY124" fmla="*/ 29079 h 113456"/>
              <a:gd name="connsiteX125" fmla="*/ 215587 w 742884"/>
              <a:gd name="connsiteY125" fmla="*/ 29079 h 113456"/>
              <a:gd name="connsiteX126" fmla="*/ 230711 w 742884"/>
              <a:gd name="connsiteY126" fmla="*/ 86792 h 113456"/>
              <a:gd name="connsiteX127" fmla="*/ 238476 w 742884"/>
              <a:gd name="connsiteY127" fmla="*/ 86792 h 113456"/>
              <a:gd name="connsiteX128" fmla="*/ 246994 w 742884"/>
              <a:gd name="connsiteY128" fmla="*/ 49760 h 113456"/>
              <a:gd name="connsiteX129" fmla="*/ 255540 w 742884"/>
              <a:gd name="connsiteY129" fmla="*/ 86792 h 113456"/>
              <a:gd name="connsiteX130" fmla="*/ 263333 w 742884"/>
              <a:gd name="connsiteY130" fmla="*/ 86792 h 113456"/>
              <a:gd name="connsiteX131" fmla="*/ 278436 w 742884"/>
              <a:gd name="connsiteY131" fmla="*/ 29079 h 113456"/>
              <a:gd name="connsiteX132" fmla="*/ 268890 w 742884"/>
              <a:gd name="connsiteY132" fmla="*/ 29079 h 113456"/>
              <a:gd name="connsiteX133" fmla="*/ 259509 w 742884"/>
              <a:gd name="connsiteY133" fmla="*/ 66225 h 113456"/>
              <a:gd name="connsiteX134" fmla="*/ 250839 w 742884"/>
              <a:gd name="connsiteY134" fmla="*/ 29079 h 113456"/>
              <a:gd name="connsiteX135" fmla="*/ 243080 w 742884"/>
              <a:gd name="connsiteY135" fmla="*/ 29079 h 113456"/>
              <a:gd name="connsiteX136" fmla="*/ 234507 w 742884"/>
              <a:gd name="connsiteY136" fmla="*/ 66480 h 113456"/>
              <a:gd name="connsiteX137" fmla="*/ 225202 w 742884"/>
              <a:gd name="connsiteY137" fmla="*/ 29079 h 113456"/>
              <a:gd name="connsiteX138" fmla="*/ 154001 w 742884"/>
              <a:gd name="connsiteY138" fmla="*/ 58399 h 113456"/>
              <a:gd name="connsiteX139" fmla="*/ 176248 w 742884"/>
              <a:gd name="connsiteY139" fmla="*/ 87974 h 113456"/>
              <a:gd name="connsiteX140" fmla="*/ 195120 w 742884"/>
              <a:gd name="connsiteY140" fmla="*/ 71726 h 113456"/>
              <a:gd name="connsiteX141" fmla="*/ 188238 w 742884"/>
              <a:gd name="connsiteY141" fmla="*/ 66518 h 113456"/>
              <a:gd name="connsiteX142" fmla="*/ 176241 w 742884"/>
              <a:gd name="connsiteY142" fmla="*/ 76859 h 113456"/>
              <a:gd name="connsiteX143" fmla="*/ 163188 w 742884"/>
              <a:gd name="connsiteY143" fmla="*/ 62492 h 113456"/>
              <a:gd name="connsiteX144" fmla="*/ 195113 w 742884"/>
              <a:gd name="connsiteY144" fmla="*/ 62492 h 113456"/>
              <a:gd name="connsiteX145" fmla="*/ 194906 w 742884"/>
              <a:gd name="connsiteY145" fmla="*/ 47756 h 113456"/>
              <a:gd name="connsiteX146" fmla="*/ 175310 w 742884"/>
              <a:gd name="connsiteY146" fmla="*/ 27888 h 113456"/>
              <a:gd name="connsiteX147" fmla="*/ 153994 w 742884"/>
              <a:gd name="connsiteY147" fmla="*/ 58389 h 113456"/>
              <a:gd name="connsiteX148" fmla="*/ 163409 w 742884"/>
              <a:gd name="connsiteY148" fmla="*/ 51310 h 113456"/>
              <a:gd name="connsiteX149" fmla="*/ 186520 w 742884"/>
              <a:gd name="connsiteY149" fmla="*/ 51310 h 113456"/>
              <a:gd name="connsiteX150" fmla="*/ 175316 w 742884"/>
              <a:gd name="connsiteY150" fmla="*/ 39013 h 113456"/>
              <a:gd name="connsiteX151" fmla="*/ 163409 w 742884"/>
              <a:gd name="connsiteY151" fmla="*/ 51310 h 113456"/>
              <a:gd name="connsiteX152" fmla="*/ 102955 w 742884"/>
              <a:gd name="connsiteY152" fmla="*/ 58399 h 113456"/>
              <a:gd name="connsiteX153" fmla="*/ 124664 w 742884"/>
              <a:gd name="connsiteY153" fmla="*/ 88012 h 113456"/>
              <a:gd name="connsiteX154" fmla="*/ 138201 w 742884"/>
              <a:gd name="connsiteY154" fmla="*/ 81660 h 113456"/>
              <a:gd name="connsiteX155" fmla="*/ 138201 w 742884"/>
              <a:gd name="connsiteY155" fmla="*/ 86830 h 113456"/>
              <a:gd name="connsiteX156" fmla="*/ 146774 w 742884"/>
              <a:gd name="connsiteY156" fmla="*/ 86830 h 113456"/>
              <a:gd name="connsiteX157" fmla="*/ 146774 w 742884"/>
              <a:gd name="connsiteY157" fmla="*/ 7000 h 113456"/>
              <a:gd name="connsiteX158" fmla="*/ 138090 w 742884"/>
              <a:gd name="connsiteY158" fmla="*/ 7000 h 113456"/>
              <a:gd name="connsiteX159" fmla="*/ 138090 w 742884"/>
              <a:gd name="connsiteY159" fmla="*/ 34297 h 113456"/>
              <a:gd name="connsiteX160" fmla="*/ 124768 w 742884"/>
              <a:gd name="connsiteY160" fmla="*/ 27869 h 113456"/>
              <a:gd name="connsiteX161" fmla="*/ 102955 w 742884"/>
              <a:gd name="connsiteY161" fmla="*/ 58399 h 113456"/>
              <a:gd name="connsiteX162" fmla="*/ 111991 w 742884"/>
              <a:gd name="connsiteY162" fmla="*/ 57643 h 113456"/>
              <a:gd name="connsiteX163" fmla="*/ 124664 w 742884"/>
              <a:gd name="connsiteY163" fmla="*/ 76339 h 113456"/>
              <a:gd name="connsiteX164" fmla="*/ 138050 w 742884"/>
              <a:gd name="connsiteY164" fmla="*/ 59147 h 113456"/>
              <a:gd name="connsiteX165" fmla="*/ 138056 w 742884"/>
              <a:gd name="connsiteY165" fmla="*/ 58342 h 113456"/>
              <a:gd name="connsiteX166" fmla="*/ 124444 w 742884"/>
              <a:gd name="connsiteY166" fmla="*/ 39533 h 113456"/>
              <a:gd name="connsiteX167" fmla="*/ 111984 w 742884"/>
              <a:gd name="connsiteY167" fmla="*/ 57643 h 113456"/>
              <a:gd name="connsiteX168" fmla="*/ 641311 w 742884"/>
              <a:gd name="connsiteY168" fmla="*/ 57378 h 113456"/>
              <a:gd name="connsiteX169" fmla="*/ 619602 w 742884"/>
              <a:gd name="connsiteY169" fmla="*/ 27765 h 113456"/>
              <a:gd name="connsiteX170" fmla="*/ 606066 w 742884"/>
              <a:gd name="connsiteY170" fmla="*/ 34117 h 113456"/>
              <a:gd name="connsiteX171" fmla="*/ 606066 w 742884"/>
              <a:gd name="connsiteY171" fmla="*/ 28947 h 113456"/>
              <a:gd name="connsiteX172" fmla="*/ 597493 w 742884"/>
              <a:gd name="connsiteY172" fmla="*/ 28947 h 113456"/>
              <a:gd name="connsiteX173" fmla="*/ 597493 w 742884"/>
              <a:gd name="connsiteY173" fmla="*/ 106641 h 113456"/>
              <a:gd name="connsiteX174" fmla="*/ 606176 w 742884"/>
              <a:gd name="connsiteY174" fmla="*/ 106641 h 113456"/>
              <a:gd name="connsiteX175" fmla="*/ 606176 w 742884"/>
              <a:gd name="connsiteY175" fmla="*/ 81480 h 113456"/>
              <a:gd name="connsiteX176" fmla="*/ 619499 w 742884"/>
              <a:gd name="connsiteY176" fmla="*/ 87908 h 113456"/>
              <a:gd name="connsiteX177" fmla="*/ 641311 w 742884"/>
              <a:gd name="connsiteY177" fmla="*/ 57378 h 113456"/>
              <a:gd name="connsiteX178" fmla="*/ 632276 w 742884"/>
              <a:gd name="connsiteY178" fmla="*/ 58134 h 113456"/>
              <a:gd name="connsiteX179" fmla="*/ 619602 w 742884"/>
              <a:gd name="connsiteY179" fmla="*/ 39438 h 113456"/>
              <a:gd name="connsiteX180" fmla="*/ 606216 w 742884"/>
              <a:gd name="connsiteY180" fmla="*/ 56630 h 113456"/>
              <a:gd name="connsiteX181" fmla="*/ 606211 w 742884"/>
              <a:gd name="connsiteY181" fmla="*/ 57435 h 113456"/>
              <a:gd name="connsiteX182" fmla="*/ 619823 w 742884"/>
              <a:gd name="connsiteY182" fmla="*/ 76244 h 113456"/>
              <a:gd name="connsiteX183" fmla="*/ 632276 w 742884"/>
              <a:gd name="connsiteY183" fmla="*/ 58134 h 113456"/>
              <a:gd name="connsiteX184" fmla="*/ 707798 w 742884"/>
              <a:gd name="connsiteY184" fmla="*/ 87057 h 113456"/>
              <a:gd name="connsiteX185" fmla="*/ 707798 w 742884"/>
              <a:gd name="connsiteY185" fmla="*/ 29051 h 113456"/>
              <a:gd name="connsiteX186" fmla="*/ 716454 w 742884"/>
              <a:gd name="connsiteY186" fmla="*/ 29051 h 113456"/>
              <a:gd name="connsiteX187" fmla="*/ 716454 w 742884"/>
              <a:gd name="connsiteY187" fmla="*/ 32661 h 113456"/>
              <a:gd name="connsiteX188" fmla="*/ 726601 w 742884"/>
              <a:gd name="connsiteY188" fmla="*/ 28077 h 113456"/>
              <a:gd name="connsiteX189" fmla="*/ 743561 w 742884"/>
              <a:gd name="connsiteY189" fmla="*/ 51216 h 113456"/>
              <a:gd name="connsiteX190" fmla="*/ 743561 w 742884"/>
              <a:gd name="connsiteY190" fmla="*/ 87057 h 113456"/>
              <a:gd name="connsiteX191" fmla="*/ 734795 w 742884"/>
              <a:gd name="connsiteY191" fmla="*/ 87057 h 113456"/>
              <a:gd name="connsiteX192" fmla="*/ 734795 w 742884"/>
              <a:gd name="connsiteY192" fmla="*/ 52265 h 113456"/>
              <a:gd name="connsiteX193" fmla="*/ 725717 w 742884"/>
              <a:gd name="connsiteY193" fmla="*/ 39609 h 113456"/>
              <a:gd name="connsiteX194" fmla="*/ 716454 w 742884"/>
              <a:gd name="connsiteY194" fmla="*/ 52265 h 113456"/>
              <a:gd name="connsiteX195" fmla="*/ 716454 w 742884"/>
              <a:gd name="connsiteY195" fmla="*/ 87057 h 113456"/>
              <a:gd name="connsiteX196" fmla="*/ 707798 w 742884"/>
              <a:gd name="connsiteY196" fmla="*/ 87057 h 113456"/>
              <a:gd name="connsiteX197" fmla="*/ 498073 w 742884"/>
              <a:gd name="connsiteY197" fmla="*/ 86859 h 113456"/>
              <a:gd name="connsiteX198" fmla="*/ 498073 w 742884"/>
              <a:gd name="connsiteY198" fmla="*/ 8143 h 113456"/>
              <a:gd name="connsiteX199" fmla="*/ 505556 w 742884"/>
              <a:gd name="connsiteY199" fmla="*/ 8143 h 113456"/>
              <a:gd name="connsiteX200" fmla="*/ 534651 w 742884"/>
              <a:gd name="connsiteY200" fmla="*/ 62747 h 113456"/>
              <a:gd name="connsiteX201" fmla="*/ 534651 w 742884"/>
              <a:gd name="connsiteY201" fmla="*/ 8143 h 113456"/>
              <a:gd name="connsiteX202" fmla="*/ 543762 w 742884"/>
              <a:gd name="connsiteY202" fmla="*/ 8143 h 113456"/>
              <a:gd name="connsiteX203" fmla="*/ 543762 w 742884"/>
              <a:gd name="connsiteY203" fmla="*/ 86859 h 113456"/>
              <a:gd name="connsiteX204" fmla="*/ 536211 w 742884"/>
              <a:gd name="connsiteY204" fmla="*/ 86859 h 113456"/>
              <a:gd name="connsiteX205" fmla="*/ 507171 w 742884"/>
              <a:gd name="connsiteY205" fmla="*/ 32075 h 113456"/>
              <a:gd name="connsiteX206" fmla="*/ 507171 w 742884"/>
              <a:gd name="connsiteY206" fmla="*/ 86859 h 113456"/>
              <a:gd name="connsiteX207" fmla="*/ 498066 w 742884"/>
              <a:gd name="connsiteY207" fmla="*/ 86859 h 113456"/>
              <a:gd name="connsiteX208" fmla="*/ 9237 w 742884"/>
              <a:gd name="connsiteY208" fmla="*/ 86830 h 113456"/>
              <a:gd name="connsiteX209" fmla="*/ 678 w 742884"/>
              <a:gd name="connsiteY209" fmla="*/ 86830 h 113456"/>
              <a:gd name="connsiteX210" fmla="*/ 678 w 742884"/>
              <a:gd name="connsiteY210" fmla="*/ 13370 h 113456"/>
              <a:gd name="connsiteX211" fmla="*/ 7677 w 742884"/>
              <a:gd name="connsiteY211" fmla="*/ 13370 h 113456"/>
              <a:gd name="connsiteX212" fmla="*/ 26066 w 742884"/>
              <a:gd name="connsiteY212" fmla="*/ 47369 h 113456"/>
              <a:gd name="connsiteX213" fmla="*/ 44386 w 742884"/>
              <a:gd name="connsiteY213" fmla="*/ 13417 h 113456"/>
              <a:gd name="connsiteX214" fmla="*/ 51496 w 742884"/>
              <a:gd name="connsiteY214" fmla="*/ 13417 h 113456"/>
              <a:gd name="connsiteX215" fmla="*/ 51496 w 742884"/>
              <a:gd name="connsiteY215" fmla="*/ 86821 h 113456"/>
              <a:gd name="connsiteX216" fmla="*/ 42826 w 742884"/>
              <a:gd name="connsiteY216" fmla="*/ 86821 h 113456"/>
              <a:gd name="connsiteX217" fmla="*/ 42826 w 742884"/>
              <a:gd name="connsiteY217" fmla="*/ 35913 h 113456"/>
              <a:gd name="connsiteX218" fmla="*/ 26066 w 742884"/>
              <a:gd name="connsiteY218" fmla="*/ 67161 h 113456"/>
              <a:gd name="connsiteX219" fmla="*/ 9237 w 742884"/>
              <a:gd name="connsiteY219" fmla="*/ 35724 h 113456"/>
              <a:gd name="connsiteX220" fmla="*/ 9237 w 742884"/>
              <a:gd name="connsiteY220" fmla="*/ 86830 h 11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742884" h="113456">
                <a:moveTo>
                  <a:pt x="423696" y="111481"/>
                </a:moveTo>
                <a:cubicBezTo>
                  <a:pt x="424046" y="113244"/>
                  <a:pt x="425374" y="114285"/>
                  <a:pt x="426661" y="113806"/>
                </a:cubicBezTo>
                <a:cubicBezTo>
                  <a:pt x="427064" y="113657"/>
                  <a:pt x="427431" y="113366"/>
                  <a:pt x="427728" y="112965"/>
                </a:cubicBezTo>
                <a:lnTo>
                  <a:pt x="463642" y="64373"/>
                </a:lnTo>
                <a:lnTo>
                  <a:pt x="420963" y="97672"/>
                </a:lnTo>
                <a:lnTo>
                  <a:pt x="423696" y="111481"/>
                </a:lnTo>
                <a:close/>
                <a:moveTo>
                  <a:pt x="408400" y="894"/>
                </a:moveTo>
                <a:cubicBezTo>
                  <a:pt x="407238" y="-4"/>
                  <a:pt x="405765" y="558"/>
                  <a:pt x="405109" y="2149"/>
                </a:cubicBezTo>
                <a:cubicBezTo>
                  <a:pt x="404904" y="2646"/>
                  <a:pt x="404797" y="3206"/>
                  <a:pt x="404797" y="3776"/>
                </a:cubicBezTo>
                <a:lnTo>
                  <a:pt x="404797" y="33181"/>
                </a:lnTo>
                <a:lnTo>
                  <a:pt x="427410" y="15525"/>
                </a:lnTo>
                <a:lnTo>
                  <a:pt x="408400" y="894"/>
                </a:lnTo>
                <a:close/>
                <a:moveTo>
                  <a:pt x="434133" y="20790"/>
                </a:moveTo>
                <a:lnTo>
                  <a:pt x="404797" y="43673"/>
                </a:lnTo>
                <a:lnTo>
                  <a:pt x="404797" y="66783"/>
                </a:lnTo>
                <a:lnTo>
                  <a:pt x="448912" y="32340"/>
                </a:lnTo>
                <a:lnTo>
                  <a:pt x="434133" y="20790"/>
                </a:lnTo>
                <a:close/>
                <a:moveTo>
                  <a:pt x="466631" y="52009"/>
                </a:moveTo>
                <a:cubicBezTo>
                  <a:pt x="467792" y="51109"/>
                  <a:pt x="468200" y="49090"/>
                  <a:pt x="467542" y="47500"/>
                </a:cubicBezTo>
                <a:cubicBezTo>
                  <a:pt x="467326" y="46979"/>
                  <a:pt x="467012" y="46548"/>
                  <a:pt x="466631" y="46253"/>
                </a:cubicBezTo>
                <a:lnTo>
                  <a:pt x="455642" y="37747"/>
                </a:lnTo>
                <a:lnTo>
                  <a:pt x="404804" y="77435"/>
                </a:lnTo>
                <a:lnTo>
                  <a:pt x="404804" y="94278"/>
                </a:lnTo>
                <a:cubicBezTo>
                  <a:pt x="404801" y="96105"/>
                  <a:pt x="405881" y="97589"/>
                  <a:pt x="407215" y="97593"/>
                </a:cubicBezTo>
                <a:cubicBezTo>
                  <a:pt x="407635" y="97595"/>
                  <a:pt x="408049" y="97446"/>
                  <a:pt x="408414" y="97161"/>
                </a:cubicBezTo>
                <a:lnTo>
                  <a:pt x="466638" y="52009"/>
                </a:lnTo>
                <a:close/>
                <a:moveTo>
                  <a:pt x="280527" y="14656"/>
                </a:moveTo>
                <a:cubicBezTo>
                  <a:pt x="280527" y="10563"/>
                  <a:pt x="282978" y="7255"/>
                  <a:pt x="285994" y="7255"/>
                </a:cubicBezTo>
                <a:cubicBezTo>
                  <a:pt x="289011" y="7255"/>
                  <a:pt x="291461" y="10563"/>
                  <a:pt x="291461" y="14656"/>
                </a:cubicBezTo>
                <a:cubicBezTo>
                  <a:pt x="291461" y="18748"/>
                  <a:pt x="289011" y="22056"/>
                  <a:pt x="285994" y="22056"/>
                </a:cubicBezTo>
                <a:cubicBezTo>
                  <a:pt x="282978" y="22056"/>
                  <a:pt x="280527" y="18748"/>
                  <a:pt x="280527" y="14656"/>
                </a:cubicBezTo>
                <a:close/>
                <a:moveTo>
                  <a:pt x="688967" y="14656"/>
                </a:moveTo>
                <a:cubicBezTo>
                  <a:pt x="688967" y="10563"/>
                  <a:pt x="691418" y="7255"/>
                  <a:pt x="694434" y="7255"/>
                </a:cubicBezTo>
                <a:cubicBezTo>
                  <a:pt x="697451" y="7255"/>
                  <a:pt x="699901" y="10563"/>
                  <a:pt x="699901" y="14656"/>
                </a:cubicBezTo>
                <a:cubicBezTo>
                  <a:pt x="699901" y="18748"/>
                  <a:pt x="697451" y="22056"/>
                  <a:pt x="694434" y="22056"/>
                </a:cubicBezTo>
                <a:cubicBezTo>
                  <a:pt x="691418" y="22056"/>
                  <a:pt x="688967" y="18748"/>
                  <a:pt x="688967" y="14656"/>
                </a:cubicBezTo>
                <a:close/>
                <a:moveTo>
                  <a:pt x="95673" y="86830"/>
                </a:moveTo>
                <a:lnTo>
                  <a:pt x="86907" y="86830"/>
                </a:lnTo>
                <a:lnTo>
                  <a:pt x="86907" y="82227"/>
                </a:lnTo>
                <a:cubicBezTo>
                  <a:pt x="85001" y="84127"/>
                  <a:pt x="80943" y="87983"/>
                  <a:pt x="73923" y="87983"/>
                </a:cubicBezTo>
                <a:cubicBezTo>
                  <a:pt x="65626" y="87983"/>
                  <a:pt x="58226" y="80479"/>
                  <a:pt x="59172" y="68342"/>
                </a:cubicBezTo>
                <a:cubicBezTo>
                  <a:pt x="59986" y="57889"/>
                  <a:pt x="67130" y="53371"/>
                  <a:pt x="71928" y="52019"/>
                </a:cubicBezTo>
                <a:lnTo>
                  <a:pt x="86907" y="48758"/>
                </a:lnTo>
                <a:cubicBezTo>
                  <a:pt x="86907" y="43663"/>
                  <a:pt x="84905" y="39722"/>
                  <a:pt x="79562" y="39249"/>
                </a:cubicBezTo>
                <a:cubicBezTo>
                  <a:pt x="74219" y="38777"/>
                  <a:pt x="71210" y="42132"/>
                  <a:pt x="68718" y="48862"/>
                </a:cubicBezTo>
                <a:lnTo>
                  <a:pt x="60959" y="43144"/>
                </a:lnTo>
                <a:cubicBezTo>
                  <a:pt x="69367" y="18276"/>
                  <a:pt x="95673" y="26470"/>
                  <a:pt x="95673" y="47057"/>
                </a:cubicBezTo>
                <a:lnTo>
                  <a:pt x="95673" y="86821"/>
                </a:lnTo>
                <a:close/>
                <a:moveTo>
                  <a:pt x="86907" y="59798"/>
                </a:moveTo>
                <a:cubicBezTo>
                  <a:pt x="86948" y="63541"/>
                  <a:pt x="86479" y="70308"/>
                  <a:pt x="81253" y="74826"/>
                </a:cubicBezTo>
                <a:cubicBezTo>
                  <a:pt x="77201" y="78324"/>
                  <a:pt x="68545" y="77652"/>
                  <a:pt x="68117" y="71093"/>
                </a:cubicBezTo>
                <a:cubicBezTo>
                  <a:pt x="67779" y="65847"/>
                  <a:pt x="71300" y="63616"/>
                  <a:pt x="74371" y="62605"/>
                </a:cubicBezTo>
                <a:lnTo>
                  <a:pt x="86907" y="59798"/>
                </a:lnTo>
                <a:close/>
                <a:moveTo>
                  <a:pt x="588471" y="86830"/>
                </a:moveTo>
                <a:lnTo>
                  <a:pt x="579705" y="86830"/>
                </a:lnTo>
                <a:lnTo>
                  <a:pt x="579705" y="82227"/>
                </a:lnTo>
                <a:cubicBezTo>
                  <a:pt x="577799" y="84127"/>
                  <a:pt x="573741" y="87983"/>
                  <a:pt x="566721" y="87983"/>
                </a:cubicBezTo>
                <a:cubicBezTo>
                  <a:pt x="558424" y="87983"/>
                  <a:pt x="551024" y="80479"/>
                  <a:pt x="551969" y="68342"/>
                </a:cubicBezTo>
                <a:cubicBezTo>
                  <a:pt x="552784" y="57889"/>
                  <a:pt x="559928" y="53371"/>
                  <a:pt x="564726" y="52019"/>
                </a:cubicBezTo>
                <a:lnTo>
                  <a:pt x="579705" y="48758"/>
                </a:lnTo>
                <a:cubicBezTo>
                  <a:pt x="579705" y="43663"/>
                  <a:pt x="577703" y="39722"/>
                  <a:pt x="572360" y="39249"/>
                </a:cubicBezTo>
                <a:cubicBezTo>
                  <a:pt x="567017" y="38777"/>
                  <a:pt x="564008" y="42132"/>
                  <a:pt x="561516" y="48862"/>
                </a:cubicBezTo>
                <a:lnTo>
                  <a:pt x="553757" y="43144"/>
                </a:lnTo>
                <a:cubicBezTo>
                  <a:pt x="562165" y="18276"/>
                  <a:pt x="588471" y="26470"/>
                  <a:pt x="588471" y="47057"/>
                </a:cubicBezTo>
                <a:lnTo>
                  <a:pt x="588471" y="86821"/>
                </a:lnTo>
                <a:close/>
                <a:moveTo>
                  <a:pt x="579705" y="59798"/>
                </a:moveTo>
                <a:cubicBezTo>
                  <a:pt x="579746" y="63541"/>
                  <a:pt x="579277" y="70308"/>
                  <a:pt x="574044" y="74826"/>
                </a:cubicBezTo>
                <a:cubicBezTo>
                  <a:pt x="569992" y="78324"/>
                  <a:pt x="561336" y="77652"/>
                  <a:pt x="560909" y="71093"/>
                </a:cubicBezTo>
                <a:cubicBezTo>
                  <a:pt x="560570" y="65847"/>
                  <a:pt x="564091" y="63616"/>
                  <a:pt x="567162" y="62605"/>
                </a:cubicBezTo>
                <a:lnTo>
                  <a:pt x="579698" y="59798"/>
                </a:lnTo>
                <a:close/>
                <a:moveTo>
                  <a:pt x="657098" y="86830"/>
                </a:moveTo>
                <a:lnTo>
                  <a:pt x="648497" y="86830"/>
                </a:lnTo>
                <a:lnTo>
                  <a:pt x="648497" y="6962"/>
                </a:lnTo>
                <a:lnTo>
                  <a:pt x="657098" y="6962"/>
                </a:lnTo>
                <a:lnTo>
                  <a:pt x="657098" y="53229"/>
                </a:lnTo>
                <a:lnTo>
                  <a:pt x="675597" y="29041"/>
                </a:lnTo>
                <a:lnTo>
                  <a:pt x="687594" y="29041"/>
                </a:lnTo>
                <a:lnTo>
                  <a:pt x="669419" y="53002"/>
                </a:lnTo>
                <a:lnTo>
                  <a:pt x="688160" y="86821"/>
                </a:lnTo>
                <a:lnTo>
                  <a:pt x="677419" y="86821"/>
                </a:lnTo>
                <a:lnTo>
                  <a:pt x="663082" y="61235"/>
                </a:lnTo>
                <a:lnTo>
                  <a:pt x="657098" y="69212"/>
                </a:lnTo>
                <a:lnTo>
                  <a:pt x="657098" y="86821"/>
                </a:lnTo>
                <a:close/>
                <a:moveTo>
                  <a:pt x="698880" y="29041"/>
                </a:moveTo>
                <a:lnTo>
                  <a:pt x="690217" y="29041"/>
                </a:lnTo>
                <a:lnTo>
                  <a:pt x="690217" y="86821"/>
                </a:lnTo>
                <a:lnTo>
                  <a:pt x="698880" y="86821"/>
                </a:lnTo>
                <a:lnTo>
                  <a:pt x="698880" y="29041"/>
                </a:lnTo>
                <a:close/>
                <a:moveTo>
                  <a:pt x="290240" y="29041"/>
                </a:moveTo>
                <a:lnTo>
                  <a:pt x="281577" y="29041"/>
                </a:lnTo>
                <a:lnTo>
                  <a:pt x="281577" y="86821"/>
                </a:lnTo>
                <a:lnTo>
                  <a:pt x="290240" y="86821"/>
                </a:lnTo>
                <a:lnTo>
                  <a:pt x="290240" y="29041"/>
                </a:lnTo>
                <a:close/>
                <a:moveTo>
                  <a:pt x="328784" y="86821"/>
                </a:moveTo>
                <a:lnTo>
                  <a:pt x="328784" y="6943"/>
                </a:lnTo>
                <a:lnTo>
                  <a:pt x="337447" y="6943"/>
                </a:lnTo>
                <a:lnTo>
                  <a:pt x="337447" y="32416"/>
                </a:lnTo>
                <a:cubicBezTo>
                  <a:pt x="339939" y="29145"/>
                  <a:pt x="344350" y="27832"/>
                  <a:pt x="347594" y="27832"/>
                </a:cubicBezTo>
                <a:cubicBezTo>
                  <a:pt x="357617" y="27832"/>
                  <a:pt x="364692" y="38058"/>
                  <a:pt x="364554" y="50970"/>
                </a:cubicBezTo>
                <a:lnTo>
                  <a:pt x="364554" y="86811"/>
                </a:lnTo>
                <a:lnTo>
                  <a:pt x="355788" y="86811"/>
                </a:lnTo>
                <a:lnTo>
                  <a:pt x="355788" y="52028"/>
                </a:lnTo>
                <a:cubicBezTo>
                  <a:pt x="355788" y="48172"/>
                  <a:pt x="354310" y="39372"/>
                  <a:pt x="346711" y="39372"/>
                </a:cubicBezTo>
                <a:cubicBezTo>
                  <a:pt x="340029" y="39372"/>
                  <a:pt x="337447" y="46518"/>
                  <a:pt x="337447" y="52028"/>
                </a:cubicBezTo>
                <a:lnTo>
                  <a:pt x="337447" y="86821"/>
                </a:lnTo>
                <a:lnTo>
                  <a:pt x="328784" y="86821"/>
                </a:lnTo>
                <a:close/>
                <a:moveTo>
                  <a:pt x="295927" y="40563"/>
                </a:moveTo>
                <a:lnTo>
                  <a:pt x="295927" y="29079"/>
                </a:lnTo>
                <a:lnTo>
                  <a:pt x="300214" y="29079"/>
                </a:lnTo>
                <a:cubicBezTo>
                  <a:pt x="301929" y="29079"/>
                  <a:pt x="303320" y="27175"/>
                  <a:pt x="303320" y="24826"/>
                </a:cubicBezTo>
                <a:lnTo>
                  <a:pt x="303320" y="16744"/>
                </a:lnTo>
                <a:lnTo>
                  <a:pt x="311956" y="16744"/>
                </a:lnTo>
                <a:lnTo>
                  <a:pt x="311956" y="29079"/>
                </a:lnTo>
                <a:lnTo>
                  <a:pt x="320991" y="29079"/>
                </a:lnTo>
                <a:lnTo>
                  <a:pt x="320991" y="40563"/>
                </a:lnTo>
                <a:lnTo>
                  <a:pt x="311956" y="40563"/>
                </a:lnTo>
                <a:lnTo>
                  <a:pt x="311956" y="69949"/>
                </a:lnTo>
                <a:cubicBezTo>
                  <a:pt x="311956" y="72719"/>
                  <a:pt x="312680" y="76225"/>
                  <a:pt x="316428" y="76225"/>
                </a:cubicBezTo>
                <a:cubicBezTo>
                  <a:pt x="318948" y="76225"/>
                  <a:pt x="320094" y="75894"/>
                  <a:pt x="321509" y="75564"/>
                </a:cubicBezTo>
                <a:lnTo>
                  <a:pt x="321509" y="86310"/>
                </a:lnTo>
                <a:cubicBezTo>
                  <a:pt x="321509" y="86310"/>
                  <a:pt x="319017" y="87378"/>
                  <a:pt x="315593" y="87378"/>
                </a:cubicBezTo>
                <a:cubicBezTo>
                  <a:pt x="305943" y="87378"/>
                  <a:pt x="303327" y="77445"/>
                  <a:pt x="303327" y="70478"/>
                </a:cubicBezTo>
                <a:lnTo>
                  <a:pt x="303327" y="40563"/>
                </a:lnTo>
                <a:lnTo>
                  <a:pt x="295934" y="40563"/>
                </a:lnTo>
                <a:close/>
                <a:moveTo>
                  <a:pt x="225209" y="29079"/>
                </a:moveTo>
                <a:lnTo>
                  <a:pt x="215587" y="29079"/>
                </a:lnTo>
                <a:lnTo>
                  <a:pt x="230711" y="86792"/>
                </a:lnTo>
                <a:lnTo>
                  <a:pt x="238476" y="86792"/>
                </a:lnTo>
                <a:lnTo>
                  <a:pt x="246994" y="49760"/>
                </a:lnTo>
                <a:lnTo>
                  <a:pt x="255540" y="86792"/>
                </a:lnTo>
                <a:lnTo>
                  <a:pt x="263333" y="86792"/>
                </a:lnTo>
                <a:lnTo>
                  <a:pt x="278436" y="29079"/>
                </a:lnTo>
                <a:lnTo>
                  <a:pt x="268890" y="29079"/>
                </a:lnTo>
                <a:lnTo>
                  <a:pt x="259509" y="66225"/>
                </a:lnTo>
                <a:lnTo>
                  <a:pt x="250839" y="29079"/>
                </a:lnTo>
                <a:lnTo>
                  <a:pt x="243080" y="29079"/>
                </a:lnTo>
                <a:lnTo>
                  <a:pt x="234507" y="66480"/>
                </a:lnTo>
                <a:lnTo>
                  <a:pt x="225202" y="29079"/>
                </a:lnTo>
                <a:close/>
                <a:moveTo>
                  <a:pt x="154001" y="58399"/>
                </a:moveTo>
                <a:cubicBezTo>
                  <a:pt x="153863" y="73201"/>
                  <a:pt x="162194" y="87974"/>
                  <a:pt x="176248" y="87974"/>
                </a:cubicBezTo>
                <a:cubicBezTo>
                  <a:pt x="187058" y="87974"/>
                  <a:pt x="192697" y="79297"/>
                  <a:pt x="195120" y="71726"/>
                </a:cubicBezTo>
                <a:lnTo>
                  <a:pt x="188238" y="66518"/>
                </a:lnTo>
                <a:cubicBezTo>
                  <a:pt x="186064" y="70289"/>
                  <a:pt x="182709" y="76859"/>
                  <a:pt x="176241" y="76859"/>
                </a:cubicBezTo>
                <a:cubicBezTo>
                  <a:pt x="168338" y="76859"/>
                  <a:pt x="163644" y="69477"/>
                  <a:pt x="163188" y="62492"/>
                </a:cubicBezTo>
                <a:lnTo>
                  <a:pt x="195113" y="62492"/>
                </a:lnTo>
                <a:cubicBezTo>
                  <a:pt x="195624" y="59807"/>
                  <a:pt x="196135" y="53087"/>
                  <a:pt x="194906" y="47756"/>
                </a:cubicBezTo>
                <a:cubicBezTo>
                  <a:pt x="192587" y="37699"/>
                  <a:pt x="186478" y="27888"/>
                  <a:pt x="175310" y="27888"/>
                </a:cubicBezTo>
                <a:cubicBezTo>
                  <a:pt x="164141" y="27888"/>
                  <a:pt x="153994" y="38777"/>
                  <a:pt x="153994" y="58389"/>
                </a:cubicBezTo>
                <a:close/>
                <a:moveTo>
                  <a:pt x="163409" y="51310"/>
                </a:moveTo>
                <a:lnTo>
                  <a:pt x="186520" y="51310"/>
                </a:lnTo>
                <a:cubicBezTo>
                  <a:pt x="186140" y="47246"/>
                  <a:pt x="182613" y="39013"/>
                  <a:pt x="175316" y="39013"/>
                </a:cubicBezTo>
                <a:cubicBezTo>
                  <a:pt x="169785" y="39000"/>
                  <a:pt x="164920" y="44023"/>
                  <a:pt x="163409" y="51310"/>
                </a:cubicBezTo>
                <a:close/>
                <a:moveTo>
                  <a:pt x="102955" y="58399"/>
                </a:moveTo>
                <a:cubicBezTo>
                  <a:pt x="103218" y="75015"/>
                  <a:pt x="111770" y="88012"/>
                  <a:pt x="124664" y="88012"/>
                </a:cubicBezTo>
                <a:cubicBezTo>
                  <a:pt x="132078" y="88012"/>
                  <a:pt x="136558" y="83503"/>
                  <a:pt x="138201" y="81660"/>
                </a:cubicBezTo>
                <a:lnTo>
                  <a:pt x="138201" y="86830"/>
                </a:lnTo>
                <a:lnTo>
                  <a:pt x="146774" y="86830"/>
                </a:lnTo>
                <a:lnTo>
                  <a:pt x="146774" y="7000"/>
                </a:lnTo>
                <a:lnTo>
                  <a:pt x="138090" y="7000"/>
                </a:lnTo>
                <a:lnTo>
                  <a:pt x="138090" y="34297"/>
                </a:lnTo>
                <a:cubicBezTo>
                  <a:pt x="135232" y="30894"/>
                  <a:pt x="130759" y="27869"/>
                  <a:pt x="124768" y="27869"/>
                </a:cubicBezTo>
                <a:cubicBezTo>
                  <a:pt x="111584" y="27869"/>
                  <a:pt x="102693" y="41792"/>
                  <a:pt x="102955" y="58399"/>
                </a:cubicBezTo>
                <a:close/>
                <a:moveTo>
                  <a:pt x="111991" y="57643"/>
                </a:moveTo>
                <a:cubicBezTo>
                  <a:pt x="111991" y="68219"/>
                  <a:pt x="116982" y="76339"/>
                  <a:pt x="124664" y="76339"/>
                </a:cubicBezTo>
                <a:cubicBezTo>
                  <a:pt x="131828" y="76653"/>
                  <a:pt x="137821" y="68956"/>
                  <a:pt x="138050" y="59147"/>
                </a:cubicBezTo>
                <a:cubicBezTo>
                  <a:pt x="138056" y="58879"/>
                  <a:pt x="138058" y="58610"/>
                  <a:pt x="138056" y="58342"/>
                </a:cubicBezTo>
                <a:cubicBezTo>
                  <a:pt x="138056" y="45384"/>
                  <a:pt x="131077" y="39533"/>
                  <a:pt x="124444" y="39533"/>
                </a:cubicBezTo>
                <a:cubicBezTo>
                  <a:pt x="117810" y="39533"/>
                  <a:pt x="111984" y="47076"/>
                  <a:pt x="111984" y="57643"/>
                </a:cubicBezTo>
                <a:close/>
                <a:moveTo>
                  <a:pt x="641311" y="57378"/>
                </a:moveTo>
                <a:cubicBezTo>
                  <a:pt x="641049" y="40762"/>
                  <a:pt x="632496" y="27765"/>
                  <a:pt x="619602" y="27765"/>
                </a:cubicBezTo>
                <a:cubicBezTo>
                  <a:pt x="612189" y="27765"/>
                  <a:pt x="607709" y="32274"/>
                  <a:pt x="606066" y="34117"/>
                </a:cubicBezTo>
                <a:lnTo>
                  <a:pt x="606066" y="28947"/>
                </a:lnTo>
                <a:lnTo>
                  <a:pt x="597493" y="28947"/>
                </a:lnTo>
                <a:lnTo>
                  <a:pt x="597493" y="106641"/>
                </a:lnTo>
                <a:lnTo>
                  <a:pt x="606176" y="106641"/>
                </a:lnTo>
                <a:lnTo>
                  <a:pt x="606176" y="81480"/>
                </a:lnTo>
                <a:cubicBezTo>
                  <a:pt x="609034" y="84883"/>
                  <a:pt x="613514" y="87908"/>
                  <a:pt x="619499" y="87908"/>
                </a:cubicBezTo>
                <a:cubicBezTo>
                  <a:pt x="632683" y="87908"/>
                  <a:pt x="641574" y="73985"/>
                  <a:pt x="641311" y="57378"/>
                </a:cubicBezTo>
                <a:close/>
                <a:moveTo>
                  <a:pt x="632276" y="58134"/>
                </a:moveTo>
                <a:cubicBezTo>
                  <a:pt x="632276" y="47558"/>
                  <a:pt x="627285" y="39438"/>
                  <a:pt x="619602" y="39438"/>
                </a:cubicBezTo>
                <a:cubicBezTo>
                  <a:pt x="612439" y="39124"/>
                  <a:pt x="606446" y="46821"/>
                  <a:pt x="606216" y="56630"/>
                </a:cubicBezTo>
                <a:cubicBezTo>
                  <a:pt x="606210" y="56898"/>
                  <a:pt x="606208" y="57167"/>
                  <a:pt x="606211" y="57435"/>
                </a:cubicBezTo>
                <a:cubicBezTo>
                  <a:pt x="606211" y="70393"/>
                  <a:pt x="613190" y="76244"/>
                  <a:pt x="619823" y="76244"/>
                </a:cubicBezTo>
                <a:cubicBezTo>
                  <a:pt x="626457" y="76244"/>
                  <a:pt x="632276" y="68702"/>
                  <a:pt x="632276" y="58134"/>
                </a:cubicBezTo>
                <a:close/>
                <a:moveTo>
                  <a:pt x="707798" y="87057"/>
                </a:moveTo>
                <a:lnTo>
                  <a:pt x="707798" y="29051"/>
                </a:lnTo>
                <a:lnTo>
                  <a:pt x="716454" y="29051"/>
                </a:lnTo>
                <a:lnTo>
                  <a:pt x="716454" y="32661"/>
                </a:lnTo>
                <a:cubicBezTo>
                  <a:pt x="718946" y="29391"/>
                  <a:pt x="723357" y="28077"/>
                  <a:pt x="726601" y="28077"/>
                </a:cubicBezTo>
                <a:cubicBezTo>
                  <a:pt x="736624" y="28077"/>
                  <a:pt x="743699" y="38304"/>
                  <a:pt x="743561" y="51216"/>
                </a:cubicBezTo>
                <a:lnTo>
                  <a:pt x="743561" y="87057"/>
                </a:lnTo>
                <a:lnTo>
                  <a:pt x="734795" y="87057"/>
                </a:lnTo>
                <a:lnTo>
                  <a:pt x="734795" y="52265"/>
                </a:lnTo>
                <a:cubicBezTo>
                  <a:pt x="734795" y="48408"/>
                  <a:pt x="733317" y="39609"/>
                  <a:pt x="725717" y="39609"/>
                </a:cubicBezTo>
                <a:cubicBezTo>
                  <a:pt x="719029" y="39609"/>
                  <a:pt x="716454" y="46754"/>
                  <a:pt x="716454" y="52265"/>
                </a:cubicBezTo>
                <a:lnTo>
                  <a:pt x="716454" y="87057"/>
                </a:lnTo>
                <a:lnTo>
                  <a:pt x="707798" y="87057"/>
                </a:lnTo>
                <a:close/>
                <a:moveTo>
                  <a:pt x="498073" y="86859"/>
                </a:moveTo>
                <a:lnTo>
                  <a:pt x="498073" y="8143"/>
                </a:lnTo>
                <a:lnTo>
                  <a:pt x="505556" y="8143"/>
                </a:lnTo>
                <a:lnTo>
                  <a:pt x="534651" y="62747"/>
                </a:lnTo>
                <a:lnTo>
                  <a:pt x="534651" y="8143"/>
                </a:lnTo>
                <a:lnTo>
                  <a:pt x="543762" y="8143"/>
                </a:lnTo>
                <a:lnTo>
                  <a:pt x="543762" y="86859"/>
                </a:lnTo>
                <a:lnTo>
                  <a:pt x="536211" y="86859"/>
                </a:lnTo>
                <a:lnTo>
                  <a:pt x="507171" y="32075"/>
                </a:lnTo>
                <a:lnTo>
                  <a:pt x="507171" y="86859"/>
                </a:lnTo>
                <a:lnTo>
                  <a:pt x="498066" y="86859"/>
                </a:lnTo>
                <a:close/>
                <a:moveTo>
                  <a:pt x="9237" y="86830"/>
                </a:moveTo>
                <a:lnTo>
                  <a:pt x="678" y="86830"/>
                </a:lnTo>
                <a:lnTo>
                  <a:pt x="678" y="13370"/>
                </a:lnTo>
                <a:lnTo>
                  <a:pt x="7677" y="13370"/>
                </a:lnTo>
                <a:lnTo>
                  <a:pt x="26066" y="47369"/>
                </a:lnTo>
                <a:lnTo>
                  <a:pt x="44386" y="13417"/>
                </a:lnTo>
                <a:lnTo>
                  <a:pt x="51496" y="13417"/>
                </a:lnTo>
                <a:lnTo>
                  <a:pt x="51496" y="86821"/>
                </a:lnTo>
                <a:lnTo>
                  <a:pt x="42826" y="86821"/>
                </a:lnTo>
                <a:lnTo>
                  <a:pt x="42826" y="35913"/>
                </a:lnTo>
                <a:lnTo>
                  <a:pt x="26066" y="67161"/>
                </a:lnTo>
                <a:lnTo>
                  <a:pt x="9237" y="35724"/>
                </a:lnTo>
                <a:lnTo>
                  <a:pt x="9237" y="86830"/>
                </a:lnTo>
                <a:close/>
              </a:path>
            </a:pathLst>
          </a:custGeom>
          <a:noFill/>
          <a:ln w="689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5901C2BA-3000-3CA8-DF5C-D5A6C86B6DD9}"/>
              </a:ext>
            </a:extLst>
          </p:cNvPr>
          <p:cNvSpPr/>
          <p:nvPr/>
        </p:nvSpPr>
        <p:spPr>
          <a:xfrm>
            <a:off x="11170191" y="6108232"/>
            <a:ext cx="626213" cy="60528"/>
          </a:xfrm>
          <a:custGeom>
            <a:avLst/>
            <a:gdLst>
              <a:gd name="connsiteX0" fmla="*/ 357364 w 626213"/>
              <a:gd name="connsiteY0" fmla="*/ 60272 h 60528"/>
              <a:gd name="connsiteX1" fmla="*/ 359863 w 626213"/>
              <a:gd name="connsiteY1" fmla="*/ 61512 h 60528"/>
              <a:gd name="connsiteX2" fmla="*/ 360762 w 626213"/>
              <a:gd name="connsiteY2" fmla="*/ 61063 h 60528"/>
              <a:gd name="connsiteX3" fmla="*/ 391037 w 626213"/>
              <a:gd name="connsiteY3" fmla="*/ 35140 h 60528"/>
              <a:gd name="connsiteX4" fmla="*/ 355060 w 626213"/>
              <a:gd name="connsiteY4" fmla="*/ 52905 h 60528"/>
              <a:gd name="connsiteX5" fmla="*/ 357364 w 626213"/>
              <a:gd name="connsiteY5" fmla="*/ 60272 h 60528"/>
              <a:gd name="connsiteX6" fmla="*/ 344470 w 626213"/>
              <a:gd name="connsiteY6" fmla="*/ 1274 h 60528"/>
              <a:gd name="connsiteX7" fmla="*/ 341696 w 626213"/>
              <a:gd name="connsiteY7" fmla="*/ 1944 h 60528"/>
              <a:gd name="connsiteX8" fmla="*/ 341433 w 626213"/>
              <a:gd name="connsiteY8" fmla="*/ 2812 h 60528"/>
              <a:gd name="connsiteX9" fmla="*/ 341433 w 626213"/>
              <a:gd name="connsiteY9" fmla="*/ 18499 h 60528"/>
              <a:gd name="connsiteX10" fmla="*/ 360495 w 626213"/>
              <a:gd name="connsiteY10" fmla="*/ 9080 h 60528"/>
              <a:gd name="connsiteX11" fmla="*/ 344470 w 626213"/>
              <a:gd name="connsiteY11" fmla="*/ 1274 h 60528"/>
              <a:gd name="connsiteX12" fmla="*/ 366162 w 626213"/>
              <a:gd name="connsiteY12" fmla="*/ 11889 h 60528"/>
              <a:gd name="connsiteX13" fmla="*/ 341433 w 626213"/>
              <a:gd name="connsiteY13" fmla="*/ 24097 h 60528"/>
              <a:gd name="connsiteX14" fmla="*/ 341433 w 626213"/>
              <a:gd name="connsiteY14" fmla="*/ 36426 h 60528"/>
              <a:gd name="connsiteX15" fmla="*/ 378620 w 626213"/>
              <a:gd name="connsiteY15" fmla="*/ 18051 h 60528"/>
              <a:gd name="connsiteX16" fmla="*/ 366162 w 626213"/>
              <a:gd name="connsiteY16" fmla="*/ 11889 h 60528"/>
              <a:gd name="connsiteX17" fmla="*/ 393556 w 626213"/>
              <a:gd name="connsiteY17" fmla="*/ 28544 h 60528"/>
              <a:gd name="connsiteX18" fmla="*/ 394324 w 626213"/>
              <a:gd name="connsiteY18" fmla="*/ 26139 h 60528"/>
              <a:gd name="connsiteX19" fmla="*/ 393556 w 626213"/>
              <a:gd name="connsiteY19" fmla="*/ 25473 h 60528"/>
              <a:gd name="connsiteX20" fmla="*/ 384293 w 626213"/>
              <a:gd name="connsiteY20" fmla="*/ 20935 h 60528"/>
              <a:gd name="connsiteX21" fmla="*/ 341439 w 626213"/>
              <a:gd name="connsiteY21" fmla="*/ 42109 h 60528"/>
              <a:gd name="connsiteX22" fmla="*/ 341439 w 626213"/>
              <a:gd name="connsiteY22" fmla="*/ 51094 h 60528"/>
              <a:gd name="connsiteX23" fmla="*/ 343471 w 626213"/>
              <a:gd name="connsiteY23" fmla="*/ 52863 h 60528"/>
              <a:gd name="connsiteX24" fmla="*/ 344482 w 626213"/>
              <a:gd name="connsiteY24" fmla="*/ 52632 h 60528"/>
              <a:gd name="connsiteX25" fmla="*/ 393562 w 626213"/>
              <a:gd name="connsiteY25" fmla="*/ 28544 h 60528"/>
              <a:gd name="connsiteX26" fmla="*/ 236680 w 626213"/>
              <a:gd name="connsiteY26" fmla="*/ 8616 h 60528"/>
              <a:gd name="connsiteX27" fmla="*/ 241289 w 626213"/>
              <a:gd name="connsiteY27" fmla="*/ 4668 h 60528"/>
              <a:gd name="connsiteX28" fmla="*/ 245897 w 626213"/>
              <a:gd name="connsiteY28" fmla="*/ 8616 h 60528"/>
              <a:gd name="connsiteX29" fmla="*/ 241289 w 626213"/>
              <a:gd name="connsiteY29" fmla="*/ 12564 h 60528"/>
              <a:gd name="connsiteX30" fmla="*/ 236680 w 626213"/>
              <a:gd name="connsiteY30" fmla="*/ 8616 h 60528"/>
              <a:gd name="connsiteX31" fmla="*/ 580974 w 626213"/>
              <a:gd name="connsiteY31" fmla="*/ 8616 h 60528"/>
              <a:gd name="connsiteX32" fmla="*/ 585582 w 626213"/>
              <a:gd name="connsiteY32" fmla="*/ 4668 h 60528"/>
              <a:gd name="connsiteX33" fmla="*/ 590191 w 626213"/>
              <a:gd name="connsiteY33" fmla="*/ 8616 h 60528"/>
              <a:gd name="connsiteX34" fmla="*/ 585582 w 626213"/>
              <a:gd name="connsiteY34" fmla="*/ 12564 h 60528"/>
              <a:gd name="connsiteX35" fmla="*/ 580974 w 626213"/>
              <a:gd name="connsiteY35" fmla="*/ 8616 h 60528"/>
              <a:gd name="connsiteX36" fmla="*/ 80857 w 626213"/>
              <a:gd name="connsiteY36" fmla="*/ 47121 h 60528"/>
              <a:gd name="connsiteX37" fmla="*/ 73468 w 626213"/>
              <a:gd name="connsiteY37" fmla="*/ 47121 h 60528"/>
              <a:gd name="connsiteX38" fmla="*/ 73468 w 626213"/>
              <a:gd name="connsiteY38" fmla="*/ 44665 h 60528"/>
              <a:gd name="connsiteX39" fmla="*/ 62523 w 626213"/>
              <a:gd name="connsiteY39" fmla="*/ 47736 h 60528"/>
              <a:gd name="connsiteX40" fmla="*/ 50089 w 626213"/>
              <a:gd name="connsiteY40" fmla="*/ 37258 h 60528"/>
              <a:gd name="connsiteX41" fmla="*/ 60841 w 626213"/>
              <a:gd name="connsiteY41" fmla="*/ 28549 h 60528"/>
              <a:gd name="connsiteX42" fmla="*/ 73468 w 626213"/>
              <a:gd name="connsiteY42" fmla="*/ 26810 h 60528"/>
              <a:gd name="connsiteX43" fmla="*/ 67277 w 626213"/>
              <a:gd name="connsiteY43" fmla="*/ 21737 h 60528"/>
              <a:gd name="connsiteX44" fmla="*/ 58136 w 626213"/>
              <a:gd name="connsiteY44" fmla="*/ 26865 h 60528"/>
              <a:gd name="connsiteX45" fmla="*/ 51596 w 626213"/>
              <a:gd name="connsiteY45" fmla="*/ 23814 h 60528"/>
              <a:gd name="connsiteX46" fmla="*/ 80857 w 626213"/>
              <a:gd name="connsiteY46" fmla="*/ 25902 h 60528"/>
              <a:gd name="connsiteX47" fmla="*/ 80857 w 626213"/>
              <a:gd name="connsiteY47" fmla="*/ 47116 h 60528"/>
              <a:gd name="connsiteX48" fmla="*/ 73468 w 626213"/>
              <a:gd name="connsiteY48" fmla="*/ 32699 h 60528"/>
              <a:gd name="connsiteX49" fmla="*/ 68702 w 626213"/>
              <a:gd name="connsiteY49" fmla="*/ 40717 h 60528"/>
              <a:gd name="connsiteX50" fmla="*/ 57629 w 626213"/>
              <a:gd name="connsiteY50" fmla="*/ 38725 h 60528"/>
              <a:gd name="connsiteX51" fmla="*/ 62901 w 626213"/>
              <a:gd name="connsiteY51" fmla="*/ 34197 h 60528"/>
              <a:gd name="connsiteX52" fmla="*/ 73468 w 626213"/>
              <a:gd name="connsiteY52" fmla="*/ 32699 h 60528"/>
              <a:gd name="connsiteX53" fmla="*/ 496261 w 626213"/>
              <a:gd name="connsiteY53" fmla="*/ 47121 h 60528"/>
              <a:gd name="connsiteX54" fmla="*/ 488871 w 626213"/>
              <a:gd name="connsiteY54" fmla="*/ 47121 h 60528"/>
              <a:gd name="connsiteX55" fmla="*/ 488871 w 626213"/>
              <a:gd name="connsiteY55" fmla="*/ 44665 h 60528"/>
              <a:gd name="connsiteX56" fmla="*/ 477926 w 626213"/>
              <a:gd name="connsiteY56" fmla="*/ 47736 h 60528"/>
              <a:gd name="connsiteX57" fmla="*/ 465492 w 626213"/>
              <a:gd name="connsiteY57" fmla="*/ 37258 h 60528"/>
              <a:gd name="connsiteX58" fmla="*/ 476245 w 626213"/>
              <a:gd name="connsiteY58" fmla="*/ 28549 h 60528"/>
              <a:gd name="connsiteX59" fmla="*/ 488871 w 626213"/>
              <a:gd name="connsiteY59" fmla="*/ 26810 h 60528"/>
              <a:gd name="connsiteX60" fmla="*/ 482680 w 626213"/>
              <a:gd name="connsiteY60" fmla="*/ 21737 h 60528"/>
              <a:gd name="connsiteX61" fmla="*/ 473539 w 626213"/>
              <a:gd name="connsiteY61" fmla="*/ 26865 h 60528"/>
              <a:gd name="connsiteX62" fmla="*/ 466999 w 626213"/>
              <a:gd name="connsiteY62" fmla="*/ 23814 h 60528"/>
              <a:gd name="connsiteX63" fmla="*/ 496261 w 626213"/>
              <a:gd name="connsiteY63" fmla="*/ 25902 h 60528"/>
              <a:gd name="connsiteX64" fmla="*/ 496261 w 626213"/>
              <a:gd name="connsiteY64" fmla="*/ 47116 h 60528"/>
              <a:gd name="connsiteX65" fmla="*/ 488871 w 626213"/>
              <a:gd name="connsiteY65" fmla="*/ 32699 h 60528"/>
              <a:gd name="connsiteX66" fmla="*/ 484100 w 626213"/>
              <a:gd name="connsiteY66" fmla="*/ 40717 h 60528"/>
              <a:gd name="connsiteX67" fmla="*/ 473027 w 626213"/>
              <a:gd name="connsiteY67" fmla="*/ 38725 h 60528"/>
              <a:gd name="connsiteX68" fmla="*/ 478299 w 626213"/>
              <a:gd name="connsiteY68" fmla="*/ 34197 h 60528"/>
              <a:gd name="connsiteX69" fmla="*/ 488865 w 626213"/>
              <a:gd name="connsiteY69" fmla="*/ 32699 h 60528"/>
              <a:gd name="connsiteX70" fmla="*/ 554110 w 626213"/>
              <a:gd name="connsiteY70" fmla="*/ 47121 h 60528"/>
              <a:gd name="connsiteX71" fmla="*/ 546860 w 626213"/>
              <a:gd name="connsiteY71" fmla="*/ 47121 h 60528"/>
              <a:gd name="connsiteX72" fmla="*/ 546860 w 626213"/>
              <a:gd name="connsiteY72" fmla="*/ 4511 h 60528"/>
              <a:gd name="connsiteX73" fmla="*/ 554110 w 626213"/>
              <a:gd name="connsiteY73" fmla="*/ 4511 h 60528"/>
              <a:gd name="connsiteX74" fmla="*/ 554110 w 626213"/>
              <a:gd name="connsiteY74" fmla="*/ 29195 h 60528"/>
              <a:gd name="connsiteX75" fmla="*/ 569703 w 626213"/>
              <a:gd name="connsiteY75" fmla="*/ 16291 h 60528"/>
              <a:gd name="connsiteX76" fmla="*/ 579816 w 626213"/>
              <a:gd name="connsiteY76" fmla="*/ 16291 h 60528"/>
              <a:gd name="connsiteX77" fmla="*/ 564496 w 626213"/>
              <a:gd name="connsiteY77" fmla="*/ 29074 h 60528"/>
              <a:gd name="connsiteX78" fmla="*/ 580293 w 626213"/>
              <a:gd name="connsiteY78" fmla="*/ 47116 h 60528"/>
              <a:gd name="connsiteX79" fmla="*/ 571240 w 626213"/>
              <a:gd name="connsiteY79" fmla="*/ 47116 h 60528"/>
              <a:gd name="connsiteX80" fmla="*/ 559154 w 626213"/>
              <a:gd name="connsiteY80" fmla="*/ 33466 h 60528"/>
              <a:gd name="connsiteX81" fmla="*/ 554110 w 626213"/>
              <a:gd name="connsiteY81" fmla="*/ 37722 h 60528"/>
              <a:gd name="connsiteX82" fmla="*/ 554110 w 626213"/>
              <a:gd name="connsiteY82" fmla="*/ 47116 h 60528"/>
              <a:gd name="connsiteX83" fmla="*/ 589330 w 626213"/>
              <a:gd name="connsiteY83" fmla="*/ 16291 h 60528"/>
              <a:gd name="connsiteX84" fmla="*/ 582027 w 626213"/>
              <a:gd name="connsiteY84" fmla="*/ 16291 h 60528"/>
              <a:gd name="connsiteX85" fmla="*/ 582027 w 626213"/>
              <a:gd name="connsiteY85" fmla="*/ 47116 h 60528"/>
              <a:gd name="connsiteX86" fmla="*/ 589330 w 626213"/>
              <a:gd name="connsiteY86" fmla="*/ 47116 h 60528"/>
              <a:gd name="connsiteX87" fmla="*/ 589330 w 626213"/>
              <a:gd name="connsiteY87" fmla="*/ 16291 h 60528"/>
              <a:gd name="connsiteX88" fmla="*/ 244867 w 626213"/>
              <a:gd name="connsiteY88" fmla="*/ 16291 h 60528"/>
              <a:gd name="connsiteX89" fmla="*/ 237565 w 626213"/>
              <a:gd name="connsiteY89" fmla="*/ 16291 h 60528"/>
              <a:gd name="connsiteX90" fmla="*/ 237565 w 626213"/>
              <a:gd name="connsiteY90" fmla="*/ 47116 h 60528"/>
              <a:gd name="connsiteX91" fmla="*/ 244867 w 626213"/>
              <a:gd name="connsiteY91" fmla="*/ 47116 h 60528"/>
              <a:gd name="connsiteX92" fmla="*/ 244867 w 626213"/>
              <a:gd name="connsiteY92" fmla="*/ 16291 h 60528"/>
              <a:gd name="connsiteX93" fmla="*/ 277358 w 626213"/>
              <a:gd name="connsiteY93" fmla="*/ 47116 h 60528"/>
              <a:gd name="connsiteX94" fmla="*/ 277358 w 626213"/>
              <a:gd name="connsiteY94" fmla="*/ 4501 h 60528"/>
              <a:gd name="connsiteX95" fmla="*/ 284661 w 626213"/>
              <a:gd name="connsiteY95" fmla="*/ 4501 h 60528"/>
              <a:gd name="connsiteX96" fmla="*/ 284661 w 626213"/>
              <a:gd name="connsiteY96" fmla="*/ 18091 h 60528"/>
              <a:gd name="connsiteX97" fmla="*/ 293214 w 626213"/>
              <a:gd name="connsiteY97" fmla="*/ 15645 h 60528"/>
              <a:gd name="connsiteX98" fmla="*/ 307510 w 626213"/>
              <a:gd name="connsiteY98" fmla="*/ 27989 h 60528"/>
              <a:gd name="connsiteX99" fmla="*/ 307510 w 626213"/>
              <a:gd name="connsiteY99" fmla="*/ 47111 h 60528"/>
              <a:gd name="connsiteX100" fmla="*/ 300121 w 626213"/>
              <a:gd name="connsiteY100" fmla="*/ 47111 h 60528"/>
              <a:gd name="connsiteX101" fmla="*/ 300121 w 626213"/>
              <a:gd name="connsiteY101" fmla="*/ 28554 h 60528"/>
              <a:gd name="connsiteX102" fmla="*/ 292469 w 626213"/>
              <a:gd name="connsiteY102" fmla="*/ 21802 h 60528"/>
              <a:gd name="connsiteX103" fmla="*/ 284661 w 626213"/>
              <a:gd name="connsiteY103" fmla="*/ 28554 h 60528"/>
              <a:gd name="connsiteX104" fmla="*/ 284661 w 626213"/>
              <a:gd name="connsiteY104" fmla="*/ 47116 h 60528"/>
              <a:gd name="connsiteX105" fmla="*/ 277358 w 626213"/>
              <a:gd name="connsiteY105" fmla="*/ 47116 h 60528"/>
              <a:gd name="connsiteX106" fmla="*/ 249662 w 626213"/>
              <a:gd name="connsiteY106" fmla="*/ 22438 h 60528"/>
              <a:gd name="connsiteX107" fmla="*/ 249662 w 626213"/>
              <a:gd name="connsiteY107" fmla="*/ 16311 h 60528"/>
              <a:gd name="connsiteX108" fmla="*/ 253275 w 626213"/>
              <a:gd name="connsiteY108" fmla="*/ 16311 h 60528"/>
              <a:gd name="connsiteX109" fmla="*/ 255893 w 626213"/>
              <a:gd name="connsiteY109" fmla="*/ 14042 h 60528"/>
              <a:gd name="connsiteX110" fmla="*/ 255893 w 626213"/>
              <a:gd name="connsiteY110" fmla="*/ 9730 h 60528"/>
              <a:gd name="connsiteX111" fmla="*/ 263172 w 626213"/>
              <a:gd name="connsiteY111" fmla="*/ 9730 h 60528"/>
              <a:gd name="connsiteX112" fmla="*/ 263172 w 626213"/>
              <a:gd name="connsiteY112" fmla="*/ 16311 h 60528"/>
              <a:gd name="connsiteX113" fmla="*/ 270789 w 626213"/>
              <a:gd name="connsiteY113" fmla="*/ 16311 h 60528"/>
              <a:gd name="connsiteX114" fmla="*/ 270789 w 626213"/>
              <a:gd name="connsiteY114" fmla="*/ 22438 h 60528"/>
              <a:gd name="connsiteX115" fmla="*/ 263172 w 626213"/>
              <a:gd name="connsiteY115" fmla="*/ 22438 h 60528"/>
              <a:gd name="connsiteX116" fmla="*/ 263172 w 626213"/>
              <a:gd name="connsiteY116" fmla="*/ 38115 h 60528"/>
              <a:gd name="connsiteX117" fmla="*/ 266943 w 626213"/>
              <a:gd name="connsiteY117" fmla="*/ 41463 h 60528"/>
              <a:gd name="connsiteX118" fmla="*/ 271225 w 626213"/>
              <a:gd name="connsiteY118" fmla="*/ 41110 h 60528"/>
              <a:gd name="connsiteX119" fmla="*/ 271225 w 626213"/>
              <a:gd name="connsiteY119" fmla="*/ 46844 h 60528"/>
              <a:gd name="connsiteX120" fmla="*/ 266239 w 626213"/>
              <a:gd name="connsiteY120" fmla="*/ 47413 h 60528"/>
              <a:gd name="connsiteX121" fmla="*/ 255899 w 626213"/>
              <a:gd name="connsiteY121" fmla="*/ 38397 h 60528"/>
              <a:gd name="connsiteX122" fmla="*/ 255899 w 626213"/>
              <a:gd name="connsiteY122" fmla="*/ 22438 h 60528"/>
              <a:gd name="connsiteX123" fmla="*/ 249667 w 626213"/>
              <a:gd name="connsiteY123" fmla="*/ 22438 h 60528"/>
              <a:gd name="connsiteX124" fmla="*/ 190050 w 626213"/>
              <a:gd name="connsiteY124" fmla="*/ 16311 h 60528"/>
              <a:gd name="connsiteX125" fmla="*/ 181939 w 626213"/>
              <a:gd name="connsiteY125" fmla="*/ 16311 h 60528"/>
              <a:gd name="connsiteX126" fmla="*/ 194687 w 626213"/>
              <a:gd name="connsiteY126" fmla="*/ 47101 h 60528"/>
              <a:gd name="connsiteX127" fmla="*/ 201233 w 626213"/>
              <a:gd name="connsiteY127" fmla="*/ 47101 h 60528"/>
              <a:gd name="connsiteX128" fmla="*/ 208413 w 626213"/>
              <a:gd name="connsiteY128" fmla="*/ 27344 h 60528"/>
              <a:gd name="connsiteX129" fmla="*/ 215617 w 626213"/>
              <a:gd name="connsiteY129" fmla="*/ 47101 h 60528"/>
              <a:gd name="connsiteX130" fmla="*/ 222186 w 626213"/>
              <a:gd name="connsiteY130" fmla="*/ 47101 h 60528"/>
              <a:gd name="connsiteX131" fmla="*/ 234917 w 626213"/>
              <a:gd name="connsiteY131" fmla="*/ 16311 h 60528"/>
              <a:gd name="connsiteX132" fmla="*/ 226870 w 626213"/>
              <a:gd name="connsiteY132" fmla="*/ 16311 h 60528"/>
              <a:gd name="connsiteX133" fmla="*/ 218963 w 626213"/>
              <a:gd name="connsiteY133" fmla="*/ 36128 h 60528"/>
              <a:gd name="connsiteX134" fmla="*/ 211654 w 626213"/>
              <a:gd name="connsiteY134" fmla="*/ 16311 h 60528"/>
              <a:gd name="connsiteX135" fmla="*/ 205114 w 626213"/>
              <a:gd name="connsiteY135" fmla="*/ 16311 h 60528"/>
              <a:gd name="connsiteX136" fmla="*/ 197887 w 626213"/>
              <a:gd name="connsiteY136" fmla="*/ 36264 h 60528"/>
              <a:gd name="connsiteX137" fmla="*/ 190044 w 626213"/>
              <a:gd name="connsiteY137" fmla="*/ 16311 h 60528"/>
              <a:gd name="connsiteX138" fmla="*/ 130025 w 626213"/>
              <a:gd name="connsiteY138" fmla="*/ 31953 h 60528"/>
              <a:gd name="connsiteX139" fmla="*/ 148778 w 626213"/>
              <a:gd name="connsiteY139" fmla="*/ 47731 h 60528"/>
              <a:gd name="connsiteX140" fmla="*/ 164686 w 626213"/>
              <a:gd name="connsiteY140" fmla="*/ 39063 h 60528"/>
              <a:gd name="connsiteX141" fmla="*/ 158885 w 626213"/>
              <a:gd name="connsiteY141" fmla="*/ 36284 h 60528"/>
              <a:gd name="connsiteX142" fmla="*/ 148772 w 626213"/>
              <a:gd name="connsiteY142" fmla="*/ 41801 h 60528"/>
              <a:gd name="connsiteX143" fmla="*/ 137769 w 626213"/>
              <a:gd name="connsiteY143" fmla="*/ 34136 h 60528"/>
              <a:gd name="connsiteX144" fmla="*/ 164681 w 626213"/>
              <a:gd name="connsiteY144" fmla="*/ 34136 h 60528"/>
              <a:gd name="connsiteX145" fmla="*/ 164506 w 626213"/>
              <a:gd name="connsiteY145" fmla="*/ 26275 h 60528"/>
              <a:gd name="connsiteX146" fmla="*/ 147987 w 626213"/>
              <a:gd name="connsiteY146" fmla="*/ 15676 h 60528"/>
              <a:gd name="connsiteX147" fmla="*/ 130019 w 626213"/>
              <a:gd name="connsiteY147" fmla="*/ 31948 h 60528"/>
              <a:gd name="connsiteX148" fmla="*/ 137956 w 626213"/>
              <a:gd name="connsiteY148" fmla="*/ 28171 h 60528"/>
              <a:gd name="connsiteX149" fmla="*/ 157436 w 626213"/>
              <a:gd name="connsiteY149" fmla="*/ 28171 h 60528"/>
              <a:gd name="connsiteX150" fmla="*/ 147993 w 626213"/>
              <a:gd name="connsiteY150" fmla="*/ 21611 h 60528"/>
              <a:gd name="connsiteX151" fmla="*/ 137956 w 626213"/>
              <a:gd name="connsiteY151" fmla="*/ 28171 h 60528"/>
              <a:gd name="connsiteX152" fmla="*/ 86996 w 626213"/>
              <a:gd name="connsiteY152" fmla="*/ 31953 h 60528"/>
              <a:gd name="connsiteX153" fmla="*/ 105296 w 626213"/>
              <a:gd name="connsiteY153" fmla="*/ 47751 h 60528"/>
              <a:gd name="connsiteX154" fmla="*/ 116706 w 626213"/>
              <a:gd name="connsiteY154" fmla="*/ 44363 h 60528"/>
              <a:gd name="connsiteX155" fmla="*/ 116706 w 626213"/>
              <a:gd name="connsiteY155" fmla="*/ 47121 h 60528"/>
              <a:gd name="connsiteX156" fmla="*/ 123933 w 626213"/>
              <a:gd name="connsiteY156" fmla="*/ 47121 h 60528"/>
              <a:gd name="connsiteX157" fmla="*/ 123933 w 626213"/>
              <a:gd name="connsiteY157" fmla="*/ 4532 h 60528"/>
              <a:gd name="connsiteX158" fmla="*/ 116613 w 626213"/>
              <a:gd name="connsiteY158" fmla="*/ 4532 h 60528"/>
              <a:gd name="connsiteX159" fmla="*/ 116613 w 626213"/>
              <a:gd name="connsiteY159" fmla="*/ 19094 h 60528"/>
              <a:gd name="connsiteX160" fmla="*/ 105383 w 626213"/>
              <a:gd name="connsiteY160" fmla="*/ 15666 h 60528"/>
              <a:gd name="connsiteX161" fmla="*/ 86996 w 626213"/>
              <a:gd name="connsiteY161" fmla="*/ 31953 h 60528"/>
              <a:gd name="connsiteX162" fmla="*/ 94613 w 626213"/>
              <a:gd name="connsiteY162" fmla="*/ 31550 h 60528"/>
              <a:gd name="connsiteX163" fmla="*/ 105296 w 626213"/>
              <a:gd name="connsiteY163" fmla="*/ 41524 h 60528"/>
              <a:gd name="connsiteX164" fmla="*/ 116579 w 626213"/>
              <a:gd name="connsiteY164" fmla="*/ 32352 h 60528"/>
              <a:gd name="connsiteX165" fmla="*/ 116584 w 626213"/>
              <a:gd name="connsiteY165" fmla="*/ 31923 h 60528"/>
              <a:gd name="connsiteX166" fmla="*/ 105109 w 626213"/>
              <a:gd name="connsiteY166" fmla="*/ 21888 h 60528"/>
              <a:gd name="connsiteX167" fmla="*/ 94607 w 626213"/>
              <a:gd name="connsiteY167" fmla="*/ 31550 h 60528"/>
              <a:gd name="connsiteX168" fmla="*/ 540802 w 626213"/>
              <a:gd name="connsiteY168" fmla="*/ 31408 h 60528"/>
              <a:gd name="connsiteX169" fmla="*/ 522503 w 626213"/>
              <a:gd name="connsiteY169" fmla="*/ 15610 h 60528"/>
              <a:gd name="connsiteX170" fmla="*/ 511092 w 626213"/>
              <a:gd name="connsiteY170" fmla="*/ 18999 h 60528"/>
              <a:gd name="connsiteX171" fmla="*/ 511092 w 626213"/>
              <a:gd name="connsiteY171" fmla="*/ 16240 h 60528"/>
              <a:gd name="connsiteX172" fmla="*/ 503866 w 626213"/>
              <a:gd name="connsiteY172" fmla="*/ 16240 h 60528"/>
              <a:gd name="connsiteX173" fmla="*/ 503866 w 626213"/>
              <a:gd name="connsiteY173" fmla="*/ 57690 h 60528"/>
              <a:gd name="connsiteX174" fmla="*/ 511186 w 626213"/>
              <a:gd name="connsiteY174" fmla="*/ 57690 h 60528"/>
              <a:gd name="connsiteX175" fmla="*/ 511186 w 626213"/>
              <a:gd name="connsiteY175" fmla="*/ 44267 h 60528"/>
              <a:gd name="connsiteX176" fmla="*/ 522415 w 626213"/>
              <a:gd name="connsiteY176" fmla="*/ 47696 h 60528"/>
              <a:gd name="connsiteX177" fmla="*/ 540802 w 626213"/>
              <a:gd name="connsiteY177" fmla="*/ 31408 h 60528"/>
              <a:gd name="connsiteX178" fmla="*/ 533186 w 626213"/>
              <a:gd name="connsiteY178" fmla="*/ 31812 h 60528"/>
              <a:gd name="connsiteX179" fmla="*/ 522503 w 626213"/>
              <a:gd name="connsiteY179" fmla="*/ 21838 h 60528"/>
              <a:gd name="connsiteX180" fmla="*/ 511219 w 626213"/>
              <a:gd name="connsiteY180" fmla="*/ 31009 h 60528"/>
              <a:gd name="connsiteX181" fmla="*/ 511215 w 626213"/>
              <a:gd name="connsiteY181" fmla="*/ 31439 h 60528"/>
              <a:gd name="connsiteX182" fmla="*/ 522689 w 626213"/>
              <a:gd name="connsiteY182" fmla="*/ 41473 h 60528"/>
              <a:gd name="connsiteX183" fmla="*/ 533186 w 626213"/>
              <a:gd name="connsiteY183" fmla="*/ 31812 h 60528"/>
              <a:gd name="connsiteX184" fmla="*/ 596847 w 626213"/>
              <a:gd name="connsiteY184" fmla="*/ 47242 h 60528"/>
              <a:gd name="connsiteX185" fmla="*/ 596847 w 626213"/>
              <a:gd name="connsiteY185" fmla="*/ 16296 h 60528"/>
              <a:gd name="connsiteX186" fmla="*/ 604144 w 626213"/>
              <a:gd name="connsiteY186" fmla="*/ 16296 h 60528"/>
              <a:gd name="connsiteX187" fmla="*/ 604144 w 626213"/>
              <a:gd name="connsiteY187" fmla="*/ 18222 h 60528"/>
              <a:gd name="connsiteX188" fmla="*/ 612697 w 626213"/>
              <a:gd name="connsiteY188" fmla="*/ 15776 h 60528"/>
              <a:gd name="connsiteX189" fmla="*/ 626994 w 626213"/>
              <a:gd name="connsiteY189" fmla="*/ 28121 h 60528"/>
              <a:gd name="connsiteX190" fmla="*/ 626994 w 626213"/>
              <a:gd name="connsiteY190" fmla="*/ 47242 h 60528"/>
              <a:gd name="connsiteX191" fmla="*/ 619604 w 626213"/>
              <a:gd name="connsiteY191" fmla="*/ 47242 h 60528"/>
              <a:gd name="connsiteX192" fmla="*/ 619604 w 626213"/>
              <a:gd name="connsiteY192" fmla="*/ 28680 h 60528"/>
              <a:gd name="connsiteX193" fmla="*/ 611952 w 626213"/>
              <a:gd name="connsiteY193" fmla="*/ 21928 h 60528"/>
              <a:gd name="connsiteX194" fmla="*/ 604144 w 626213"/>
              <a:gd name="connsiteY194" fmla="*/ 28680 h 60528"/>
              <a:gd name="connsiteX195" fmla="*/ 604144 w 626213"/>
              <a:gd name="connsiteY195" fmla="*/ 47242 h 60528"/>
              <a:gd name="connsiteX196" fmla="*/ 596847 w 626213"/>
              <a:gd name="connsiteY196" fmla="*/ 47242 h 60528"/>
              <a:gd name="connsiteX197" fmla="*/ 420060 w 626213"/>
              <a:gd name="connsiteY197" fmla="*/ 47136 h 60528"/>
              <a:gd name="connsiteX198" fmla="*/ 420060 w 626213"/>
              <a:gd name="connsiteY198" fmla="*/ 5142 h 60528"/>
              <a:gd name="connsiteX199" fmla="*/ 426367 w 626213"/>
              <a:gd name="connsiteY199" fmla="*/ 5142 h 60528"/>
              <a:gd name="connsiteX200" fmla="*/ 450893 w 626213"/>
              <a:gd name="connsiteY200" fmla="*/ 34272 h 60528"/>
              <a:gd name="connsiteX201" fmla="*/ 450893 w 626213"/>
              <a:gd name="connsiteY201" fmla="*/ 5142 h 60528"/>
              <a:gd name="connsiteX202" fmla="*/ 458574 w 626213"/>
              <a:gd name="connsiteY202" fmla="*/ 5142 h 60528"/>
              <a:gd name="connsiteX203" fmla="*/ 458574 w 626213"/>
              <a:gd name="connsiteY203" fmla="*/ 47136 h 60528"/>
              <a:gd name="connsiteX204" fmla="*/ 452208 w 626213"/>
              <a:gd name="connsiteY204" fmla="*/ 47136 h 60528"/>
              <a:gd name="connsiteX205" fmla="*/ 427729 w 626213"/>
              <a:gd name="connsiteY205" fmla="*/ 17909 h 60528"/>
              <a:gd name="connsiteX206" fmla="*/ 427729 w 626213"/>
              <a:gd name="connsiteY206" fmla="*/ 47136 h 60528"/>
              <a:gd name="connsiteX207" fmla="*/ 420054 w 626213"/>
              <a:gd name="connsiteY207" fmla="*/ 47136 h 60528"/>
              <a:gd name="connsiteX208" fmla="*/ 7997 w 626213"/>
              <a:gd name="connsiteY208" fmla="*/ 47121 h 60528"/>
              <a:gd name="connsiteX209" fmla="*/ 782 w 626213"/>
              <a:gd name="connsiteY209" fmla="*/ 47121 h 60528"/>
              <a:gd name="connsiteX210" fmla="*/ 782 w 626213"/>
              <a:gd name="connsiteY210" fmla="*/ 7930 h 60528"/>
              <a:gd name="connsiteX211" fmla="*/ 6682 w 626213"/>
              <a:gd name="connsiteY211" fmla="*/ 7930 h 60528"/>
              <a:gd name="connsiteX212" fmla="*/ 22182 w 626213"/>
              <a:gd name="connsiteY212" fmla="*/ 26068 h 60528"/>
              <a:gd name="connsiteX213" fmla="*/ 37625 w 626213"/>
              <a:gd name="connsiteY213" fmla="*/ 7955 h 60528"/>
              <a:gd name="connsiteX214" fmla="*/ 43618 w 626213"/>
              <a:gd name="connsiteY214" fmla="*/ 7955 h 60528"/>
              <a:gd name="connsiteX215" fmla="*/ 43618 w 626213"/>
              <a:gd name="connsiteY215" fmla="*/ 47116 h 60528"/>
              <a:gd name="connsiteX216" fmla="*/ 36310 w 626213"/>
              <a:gd name="connsiteY216" fmla="*/ 47116 h 60528"/>
              <a:gd name="connsiteX217" fmla="*/ 36310 w 626213"/>
              <a:gd name="connsiteY217" fmla="*/ 19957 h 60528"/>
              <a:gd name="connsiteX218" fmla="*/ 22182 w 626213"/>
              <a:gd name="connsiteY218" fmla="*/ 36627 h 60528"/>
              <a:gd name="connsiteX219" fmla="*/ 7997 w 626213"/>
              <a:gd name="connsiteY219" fmla="*/ 19856 h 60528"/>
              <a:gd name="connsiteX220" fmla="*/ 7997 w 626213"/>
              <a:gd name="connsiteY220" fmla="*/ 47121 h 6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626213" h="60528">
                <a:moveTo>
                  <a:pt x="357364" y="60272"/>
                </a:moveTo>
                <a:cubicBezTo>
                  <a:pt x="357659" y="61212"/>
                  <a:pt x="358778" y="61768"/>
                  <a:pt x="359863" y="61512"/>
                </a:cubicBezTo>
                <a:cubicBezTo>
                  <a:pt x="360203" y="61433"/>
                  <a:pt x="360512" y="61278"/>
                  <a:pt x="360762" y="61063"/>
                </a:cubicBezTo>
                <a:lnTo>
                  <a:pt x="391037" y="35140"/>
                </a:lnTo>
                <a:lnTo>
                  <a:pt x="355060" y="52905"/>
                </a:lnTo>
                <a:lnTo>
                  <a:pt x="357364" y="60272"/>
                </a:lnTo>
                <a:close/>
                <a:moveTo>
                  <a:pt x="344470" y="1274"/>
                </a:moveTo>
                <a:cubicBezTo>
                  <a:pt x="343491" y="795"/>
                  <a:pt x="342249" y="1095"/>
                  <a:pt x="341696" y="1944"/>
                </a:cubicBezTo>
                <a:cubicBezTo>
                  <a:pt x="341523" y="2209"/>
                  <a:pt x="341433" y="2508"/>
                  <a:pt x="341433" y="2812"/>
                </a:cubicBezTo>
                <a:lnTo>
                  <a:pt x="341433" y="18499"/>
                </a:lnTo>
                <a:lnTo>
                  <a:pt x="360495" y="9080"/>
                </a:lnTo>
                <a:lnTo>
                  <a:pt x="344470" y="1274"/>
                </a:lnTo>
                <a:close/>
                <a:moveTo>
                  <a:pt x="366162" y="11889"/>
                </a:moveTo>
                <a:lnTo>
                  <a:pt x="341433" y="24097"/>
                </a:lnTo>
                <a:lnTo>
                  <a:pt x="341433" y="36426"/>
                </a:lnTo>
                <a:lnTo>
                  <a:pt x="378620" y="18051"/>
                </a:lnTo>
                <a:lnTo>
                  <a:pt x="366162" y="11889"/>
                </a:lnTo>
                <a:close/>
                <a:moveTo>
                  <a:pt x="393556" y="28544"/>
                </a:moveTo>
                <a:cubicBezTo>
                  <a:pt x="394535" y="28064"/>
                  <a:pt x="394878" y="26987"/>
                  <a:pt x="394324" y="26139"/>
                </a:cubicBezTo>
                <a:cubicBezTo>
                  <a:pt x="394142" y="25861"/>
                  <a:pt x="393877" y="25631"/>
                  <a:pt x="393556" y="25473"/>
                </a:cubicBezTo>
                <a:lnTo>
                  <a:pt x="384293" y="20935"/>
                </a:lnTo>
                <a:lnTo>
                  <a:pt x="341439" y="42109"/>
                </a:lnTo>
                <a:lnTo>
                  <a:pt x="341439" y="51094"/>
                </a:lnTo>
                <a:cubicBezTo>
                  <a:pt x="341436" y="52069"/>
                  <a:pt x="342346" y="52861"/>
                  <a:pt x="343471" y="52863"/>
                </a:cubicBezTo>
                <a:cubicBezTo>
                  <a:pt x="343826" y="52864"/>
                  <a:pt x="344174" y="52784"/>
                  <a:pt x="344482" y="52632"/>
                </a:cubicBezTo>
                <a:lnTo>
                  <a:pt x="393562" y="28544"/>
                </a:lnTo>
                <a:close/>
                <a:moveTo>
                  <a:pt x="236680" y="8616"/>
                </a:moveTo>
                <a:cubicBezTo>
                  <a:pt x="236680" y="6433"/>
                  <a:pt x="238746" y="4668"/>
                  <a:pt x="241289" y="4668"/>
                </a:cubicBezTo>
                <a:cubicBezTo>
                  <a:pt x="243831" y="4668"/>
                  <a:pt x="245897" y="6433"/>
                  <a:pt x="245897" y="8616"/>
                </a:cubicBezTo>
                <a:cubicBezTo>
                  <a:pt x="245897" y="10799"/>
                  <a:pt x="243831" y="12564"/>
                  <a:pt x="241289" y="12564"/>
                </a:cubicBezTo>
                <a:cubicBezTo>
                  <a:pt x="238746" y="12564"/>
                  <a:pt x="236680" y="10799"/>
                  <a:pt x="236680" y="8616"/>
                </a:cubicBezTo>
                <a:close/>
                <a:moveTo>
                  <a:pt x="580974" y="8616"/>
                </a:moveTo>
                <a:cubicBezTo>
                  <a:pt x="580974" y="6433"/>
                  <a:pt x="583040" y="4668"/>
                  <a:pt x="585582" y="4668"/>
                </a:cubicBezTo>
                <a:cubicBezTo>
                  <a:pt x="588125" y="4668"/>
                  <a:pt x="590191" y="6433"/>
                  <a:pt x="590191" y="8616"/>
                </a:cubicBezTo>
                <a:cubicBezTo>
                  <a:pt x="590191" y="10799"/>
                  <a:pt x="588125" y="12564"/>
                  <a:pt x="585582" y="12564"/>
                </a:cubicBezTo>
                <a:cubicBezTo>
                  <a:pt x="583040" y="12564"/>
                  <a:pt x="580974" y="10799"/>
                  <a:pt x="580974" y="8616"/>
                </a:cubicBezTo>
                <a:close/>
                <a:moveTo>
                  <a:pt x="80857" y="47121"/>
                </a:moveTo>
                <a:lnTo>
                  <a:pt x="73468" y="47121"/>
                </a:lnTo>
                <a:lnTo>
                  <a:pt x="73468" y="44665"/>
                </a:lnTo>
                <a:cubicBezTo>
                  <a:pt x="71862" y="45679"/>
                  <a:pt x="68440" y="47736"/>
                  <a:pt x="62523" y="47736"/>
                </a:cubicBezTo>
                <a:cubicBezTo>
                  <a:pt x="55529" y="47736"/>
                  <a:pt x="49291" y="43732"/>
                  <a:pt x="50089" y="37258"/>
                </a:cubicBezTo>
                <a:cubicBezTo>
                  <a:pt x="50775" y="31681"/>
                  <a:pt x="56797" y="29270"/>
                  <a:pt x="60841" y="28549"/>
                </a:cubicBezTo>
                <a:lnTo>
                  <a:pt x="73468" y="26810"/>
                </a:lnTo>
                <a:cubicBezTo>
                  <a:pt x="73468" y="24092"/>
                  <a:pt x="71780" y="21989"/>
                  <a:pt x="67277" y="21737"/>
                </a:cubicBezTo>
                <a:cubicBezTo>
                  <a:pt x="62773" y="21485"/>
                  <a:pt x="60236" y="23275"/>
                  <a:pt x="58136" y="26865"/>
                </a:cubicBezTo>
                <a:lnTo>
                  <a:pt x="51596" y="23814"/>
                </a:lnTo>
                <a:cubicBezTo>
                  <a:pt x="58683" y="10547"/>
                  <a:pt x="80857" y="14919"/>
                  <a:pt x="80857" y="25902"/>
                </a:cubicBezTo>
                <a:lnTo>
                  <a:pt x="80857" y="47116"/>
                </a:lnTo>
                <a:close/>
                <a:moveTo>
                  <a:pt x="73468" y="32699"/>
                </a:moveTo>
                <a:cubicBezTo>
                  <a:pt x="73503" y="34696"/>
                  <a:pt x="73107" y="38307"/>
                  <a:pt x="68702" y="40717"/>
                </a:cubicBezTo>
                <a:cubicBezTo>
                  <a:pt x="65287" y="42583"/>
                  <a:pt x="57990" y="42225"/>
                  <a:pt x="57629" y="38725"/>
                </a:cubicBezTo>
                <a:cubicBezTo>
                  <a:pt x="57344" y="35926"/>
                  <a:pt x="60312" y="34736"/>
                  <a:pt x="62901" y="34197"/>
                </a:cubicBezTo>
                <a:lnTo>
                  <a:pt x="73468" y="32699"/>
                </a:lnTo>
                <a:close/>
                <a:moveTo>
                  <a:pt x="496261" y="47121"/>
                </a:moveTo>
                <a:lnTo>
                  <a:pt x="488871" y="47121"/>
                </a:lnTo>
                <a:lnTo>
                  <a:pt x="488871" y="44665"/>
                </a:lnTo>
                <a:cubicBezTo>
                  <a:pt x="487265" y="45679"/>
                  <a:pt x="483844" y="47736"/>
                  <a:pt x="477926" y="47736"/>
                </a:cubicBezTo>
                <a:cubicBezTo>
                  <a:pt x="470932" y="47736"/>
                  <a:pt x="464695" y="43732"/>
                  <a:pt x="465492" y="37258"/>
                </a:cubicBezTo>
                <a:cubicBezTo>
                  <a:pt x="466178" y="31681"/>
                  <a:pt x="472201" y="29270"/>
                  <a:pt x="476245" y="28549"/>
                </a:cubicBezTo>
                <a:lnTo>
                  <a:pt x="488871" y="26810"/>
                </a:lnTo>
                <a:cubicBezTo>
                  <a:pt x="488871" y="24092"/>
                  <a:pt x="487184" y="21989"/>
                  <a:pt x="482680" y="21737"/>
                </a:cubicBezTo>
                <a:cubicBezTo>
                  <a:pt x="478176" y="21485"/>
                  <a:pt x="475640" y="23275"/>
                  <a:pt x="473539" y="26865"/>
                </a:cubicBezTo>
                <a:lnTo>
                  <a:pt x="466999" y="23814"/>
                </a:lnTo>
                <a:cubicBezTo>
                  <a:pt x="474086" y="10547"/>
                  <a:pt x="496261" y="14919"/>
                  <a:pt x="496261" y="25902"/>
                </a:cubicBezTo>
                <a:lnTo>
                  <a:pt x="496261" y="47116"/>
                </a:lnTo>
                <a:close/>
                <a:moveTo>
                  <a:pt x="488871" y="32699"/>
                </a:moveTo>
                <a:cubicBezTo>
                  <a:pt x="488906" y="34696"/>
                  <a:pt x="488510" y="38307"/>
                  <a:pt x="484100" y="40717"/>
                </a:cubicBezTo>
                <a:cubicBezTo>
                  <a:pt x="480684" y="42583"/>
                  <a:pt x="473388" y="42225"/>
                  <a:pt x="473027" y="38725"/>
                </a:cubicBezTo>
                <a:cubicBezTo>
                  <a:pt x="472742" y="35926"/>
                  <a:pt x="475709" y="34736"/>
                  <a:pt x="478299" y="34197"/>
                </a:cubicBezTo>
                <a:lnTo>
                  <a:pt x="488865" y="32699"/>
                </a:lnTo>
                <a:close/>
                <a:moveTo>
                  <a:pt x="554110" y="47121"/>
                </a:moveTo>
                <a:lnTo>
                  <a:pt x="546860" y="47121"/>
                </a:lnTo>
                <a:lnTo>
                  <a:pt x="546860" y="4511"/>
                </a:lnTo>
                <a:lnTo>
                  <a:pt x="554110" y="4511"/>
                </a:lnTo>
                <a:lnTo>
                  <a:pt x="554110" y="29195"/>
                </a:lnTo>
                <a:lnTo>
                  <a:pt x="569703" y="16291"/>
                </a:lnTo>
                <a:lnTo>
                  <a:pt x="579816" y="16291"/>
                </a:lnTo>
                <a:lnTo>
                  <a:pt x="564496" y="29074"/>
                </a:lnTo>
                <a:lnTo>
                  <a:pt x="580293" y="47116"/>
                </a:lnTo>
                <a:lnTo>
                  <a:pt x="571240" y="47116"/>
                </a:lnTo>
                <a:lnTo>
                  <a:pt x="559154" y="33466"/>
                </a:lnTo>
                <a:lnTo>
                  <a:pt x="554110" y="37722"/>
                </a:lnTo>
                <a:lnTo>
                  <a:pt x="554110" y="47116"/>
                </a:lnTo>
                <a:close/>
                <a:moveTo>
                  <a:pt x="589330" y="16291"/>
                </a:moveTo>
                <a:lnTo>
                  <a:pt x="582027" y="16291"/>
                </a:lnTo>
                <a:lnTo>
                  <a:pt x="582027" y="47116"/>
                </a:lnTo>
                <a:lnTo>
                  <a:pt x="589330" y="47116"/>
                </a:lnTo>
                <a:lnTo>
                  <a:pt x="589330" y="16291"/>
                </a:lnTo>
                <a:close/>
                <a:moveTo>
                  <a:pt x="244867" y="16291"/>
                </a:moveTo>
                <a:lnTo>
                  <a:pt x="237565" y="16291"/>
                </a:lnTo>
                <a:lnTo>
                  <a:pt x="237565" y="47116"/>
                </a:lnTo>
                <a:lnTo>
                  <a:pt x="244867" y="47116"/>
                </a:lnTo>
                <a:lnTo>
                  <a:pt x="244867" y="16291"/>
                </a:lnTo>
                <a:close/>
                <a:moveTo>
                  <a:pt x="277358" y="47116"/>
                </a:moveTo>
                <a:lnTo>
                  <a:pt x="277358" y="4501"/>
                </a:lnTo>
                <a:lnTo>
                  <a:pt x="284661" y="4501"/>
                </a:lnTo>
                <a:lnTo>
                  <a:pt x="284661" y="18091"/>
                </a:lnTo>
                <a:cubicBezTo>
                  <a:pt x="286761" y="16346"/>
                  <a:pt x="290479" y="15645"/>
                  <a:pt x="293214" y="15645"/>
                </a:cubicBezTo>
                <a:cubicBezTo>
                  <a:pt x="301663" y="15645"/>
                  <a:pt x="307627" y="21101"/>
                  <a:pt x="307510" y="27989"/>
                </a:cubicBezTo>
                <a:lnTo>
                  <a:pt x="307510" y="47111"/>
                </a:lnTo>
                <a:lnTo>
                  <a:pt x="300121" y="47111"/>
                </a:lnTo>
                <a:lnTo>
                  <a:pt x="300121" y="28554"/>
                </a:lnTo>
                <a:cubicBezTo>
                  <a:pt x="300121" y="26497"/>
                  <a:pt x="298876" y="21802"/>
                  <a:pt x="292469" y="21802"/>
                </a:cubicBezTo>
                <a:cubicBezTo>
                  <a:pt x="286837" y="21802"/>
                  <a:pt x="284661" y="25614"/>
                  <a:pt x="284661" y="28554"/>
                </a:cubicBezTo>
                <a:lnTo>
                  <a:pt x="284661" y="47116"/>
                </a:lnTo>
                <a:lnTo>
                  <a:pt x="277358" y="47116"/>
                </a:lnTo>
                <a:close/>
                <a:moveTo>
                  <a:pt x="249662" y="22438"/>
                </a:moveTo>
                <a:lnTo>
                  <a:pt x="249662" y="16311"/>
                </a:lnTo>
                <a:lnTo>
                  <a:pt x="253275" y="16311"/>
                </a:lnTo>
                <a:cubicBezTo>
                  <a:pt x="254721" y="16311"/>
                  <a:pt x="255893" y="15295"/>
                  <a:pt x="255893" y="14042"/>
                </a:cubicBezTo>
                <a:lnTo>
                  <a:pt x="255893" y="9730"/>
                </a:lnTo>
                <a:lnTo>
                  <a:pt x="263172" y="9730"/>
                </a:lnTo>
                <a:lnTo>
                  <a:pt x="263172" y="16311"/>
                </a:lnTo>
                <a:lnTo>
                  <a:pt x="270789" y="16311"/>
                </a:lnTo>
                <a:lnTo>
                  <a:pt x="270789" y="22438"/>
                </a:lnTo>
                <a:lnTo>
                  <a:pt x="263172" y="22438"/>
                </a:lnTo>
                <a:lnTo>
                  <a:pt x="263172" y="38115"/>
                </a:lnTo>
                <a:cubicBezTo>
                  <a:pt x="263172" y="39592"/>
                  <a:pt x="263783" y="41463"/>
                  <a:pt x="266943" y="41463"/>
                </a:cubicBezTo>
                <a:cubicBezTo>
                  <a:pt x="269067" y="41463"/>
                  <a:pt x="270033" y="41287"/>
                  <a:pt x="271225" y="41110"/>
                </a:cubicBezTo>
                <a:lnTo>
                  <a:pt x="271225" y="46844"/>
                </a:lnTo>
                <a:cubicBezTo>
                  <a:pt x="271225" y="46844"/>
                  <a:pt x="269125" y="47413"/>
                  <a:pt x="266239" y="47413"/>
                </a:cubicBezTo>
                <a:cubicBezTo>
                  <a:pt x="258104" y="47413"/>
                  <a:pt x="255899" y="42114"/>
                  <a:pt x="255899" y="38397"/>
                </a:cubicBezTo>
                <a:lnTo>
                  <a:pt x="255899" y="22438"/>
                </a:lnTo>
                <a:lnTo>
                  <a:pt x="249667" y="22438"/>
                </a:lnTo>
                <a:close/>
                <a:moveTo>
                  <a:pt x="190050" y="16311"/>
                </a:moveTo>
                <a:lnTo>
                  <a:pt x="181939" y="16311"/>
                </a:lnTo>
                <a:lnTo>
                  <a:pt x="194687" y="47101"/>
                </a:lnTo>
                <a:lnTo>
                  <a:pt x="201233" y="47101"/>
                </a:lnTo>
                <a:lnTo>
                  <a:pt x="208413" y="27344"/>
                </a:lnTo>
                <a:lnTo>
                  <a:pt x="215617" y="47101"/>
                </a:lnTo>
                <a:lnTo>
                  <a:pt x="222186" y="47101"/>
                </a:lnTo>
                <a:lnTo>
                  <a:pt x="234917" y="16311"/>
                </a:lnTo>
                <a:lnTo>
                  <a:pt x="226870" y="16311"/>
                </a:lnTo>
                <a:lnTo>
                  <a:pt x="218963" y="36128"/>
                </a:lnTo>
                <a:lnTo>
                  <a:pt x="211654" y="16311"/>
                </a:lnTo>
                <a:lnTo>
                  <a:pt x="205114" y="16311"/>
                </a:lnTo>
                <a:lnTo>
                  <a:pt x="197887" y="36264"/>
                </a:lnTo>
                <a:lnTo>
                  <a:pt x="190044" y="16311"/>
                </a:lnTo>
                <a:close/>
                <a:moveTo>
                  <a:pt x="130025" y="31953"/>
                </a:moveTo>
                <a:cubicBezTo>
                  <a:pt x="129908" y="39850"/>
                  <a:pt x="136932" y="47731"/>
                  <a:pt x="148778" y="47731"/>
                </a:cubicBezTo>
                <a:cubicBezTo>
                  <a:pt x="157890" y="47731"/>
                  <a:pt x="162644" y="43102"/>
                  <a:pt x="164686" y="39063"/>
                </a:cubicBezTo>
                <a:lnTo>
                  <a:pt x="158885" y="36284"/>
                </a:lnTo>
                <a:cubicBezTo>
                  <a:pt x="157052" y="38296"/>
                  <a:pt x="154224" y="41801"/>
                  <a:pt x="148772" y="41801"/>
                </a:cubicBezTo>
                <a:cubicBezTo>
                  <a:pt x="142110" y="41801"/>
                  <a:pt x="138153" y="37863"/>
                  <a:pt x="137769" y="34136"/>
                </a:cubicBezTo>
                <a:lnTo>
                  <a:pt x="164681" y="34136"/>
                </a:lnTo>
                <a:cubicBezTo>
                  <a:pt x="165111" y="32704"/>
                  <a:pt x="165542" y="29119"/>
                  <a:pt x="164506" y="26275"/>
                </a:cubicBezTo>
                <a:cubicBezTo>
                  <a:pt x="162551" y="20910"/>
                  <a:pt x="157401" y="15676"/>
                  <a:pt x="147987" y="15676"/>
                </a:cubicBezTo>
                <a:cubicBezTo>
                  <a:pt x="138572" y="15676"/>
                  <a:pt x="130019" y="21485"/>
                  <a:pt x="130019" y="31948"/>
                </a:cubicBezTo>
                <a:close/>
                <a:moveTo>
                  <a:pt x="137956" y="28171"/>
                </a:moveTo>
                <a:lnTo>
                  <a:pt x="157436" y="28171"/>
                </a:lnTo>
                <a:cubicBezTo>
                  <a:pt x="157116" y="26003"/>
                  <a:pt x="154143" y="21611"/>
                  <a:pt x="147993" y="21611"/>
                </a:cubicBezTo>
                <a:cubicBezTo>
                  <a:pt x="143330" y="21604"/>
                  <a:pt x="139229" y="24284"/>
                  <a:pt x="137956" y="28171"/>
                </a:cubicBezTo>
                <a:close/>
                <a:moveTo>
                  <a:pt x="86996" y="31953"/>
                </a:moveTo>
                <a:cubicBezTo>
                  <a:pt x="87217" y="40818"/>
                  <a:pt x="94426" y="47751"/>
                  <a:pt x="105296" y="47751"/>
                </a:cubicBezTo>
                <a:cubicBezTo>
                  <a:pt x="111545" y="47751"/>
                  <a:pt x="115321" y="45346"/>
                  <a:pt x="116706" y="44363"/>
                </a:cubicBezTo>
                <a:lnTo>
                  <a:pt x="116706" y="47121"/>
                </a:lnTo>
                <a:lnTo>
                  <a:pt x="123933" y="47121"/>
                </a:lnTo>
                <a:lnTo>
                  <a:pt x="123933" y="4532"/>
                </a:lnTo>
                <a:lnTo>
                  <a:pt x="116613" y="4532"/>
                </a:lnTo>
                <a:lnTo>
                  <a:pt x="116613" y="19094"/>
                </a:lnTo>
                <a:cubicBezTo>
                  <a:pt x="114204" y="17279"/>
                  <a:pt x="110433" y="15666"/>
                  <a:pt x="105383" y="15666"/>
                </a:cubicBezTo>
                <a:cubicBezTo>
                  <a:pt x="94269" y="15666"/>
                  <a:pt x="86775" y="23093"/>
                  <a:pt x="86996" y="31953"/>
                </a:cubicBezTo>
                <a:close/>
                <a:moveTo>
                  <a:pt x="94613" y="31550"/>
                </a:moveTo>
                <a:cubicBezTo>
                  <a:pt x="94613" y="37192"/>
                  <a:pt x="98820" y="41524"/>
                  <a:pt x="105296" y="41524"/>
                </a:cubicBezTo>
                <a:cubicBezTo>
                  <a:pt x="111334" y="41691"/>
                  <a:pt x="116386" y="37585"/>
                  <a:pt x="116579" y="32352"/>
                </a:cubicBezTo>
                <a:cubicBezTo>
                  <a:pt x="116584" y="32209"/>
                  <a:pt x="116586" y="32066"/>
                  <a:pt x="116584" y="31923"/>
                </a:cubicBezTo>
                <a:cubicBezTo>
                  <a:pt x="116584" y="25009"/>
                  <a:pt x="110701" y="21888"/>
                  <a:pt x="105109" y="21888"/>
                </a:cubicBezTo>
                <a:cubicBezTo>
                  <a:pt x="99518" y="21888"/>
                  <a:pt x="94607" y="25912"/>
                  <a:pt x="94607" y="31550"/>
                </a:cubicBezTo>
                <a:close/>
                <a:moveTo>
                  <a:pt x="540802" y="31408"/>
                </a:moveTo>
                <a:cubicBezTo>
                  <a:pt x="540581" y="22544"/>
                  <a:pt x="533372" y="15610"/>
                  <a:pt x="522503" y="15610"/>
                </a:cubicBezTo>
                <a:cubicBezTo>
                  <a:pt x="516254" y="15610"/>
                  <a:pt x="512477" y="18015"/>
                  <a:pt x="511092" y="18999"/>
                </a:cubicBezTo>
                <a:lnTo>
                  <a:pt x="511092" y="16240"/>
                </a:lnTo>
                <a:lnTo>
                  <a:pt x="503866" y="16240"/>
                </a:lnTo>
                <a:lnTo>
                  <a:pt x="503866" y="57690"/>
                </a:lnTo>
                <a:lnTo>
                  <a:pt x="511186" y="57690"/>
                </a:lnTo>
                <a:lnTo>
                  <a:pt x="511186" y="44267"/>
                </a:lnTo>
                <a:cubicBezTo>
                  <a:pt x="513594" y="46082"/>
                  <a:pt x="517371" y="47696"/>
                  <a:pt x="522415" y="47696"/>
                </a:cubicBezTo>
                <a:cubicBezTo>
                  <a:pt x="533529" y="47696"/>
                  <a:pt x="541023" y="40268"/>
                  <a:pt x="540802" y="31408"/>
                </a:cubicBezTo>
                <a:close/>
                <a:moveTo>
                  <a:pt x="533186" y="31812"/>
                </a:moveTo>
                <a:cubicBezTo>
                  <a:pt x="533186" y="26169"/>
                  <a:pt x="528979" y="21838"/>
                  <a:pt x="522503" y="21838"/>
                </a:cubicBezTo>
                <a:cubicBezTo>
                  <a:pt x="516464" y="21670"/>
                  <a:pt x="511412" y="25776"/>
                  <a:pt x="511219" y="31009"/>
                </a:cubicBezTo>
                <a:cubicBezTo>
                  <a:pt x="511214" y="31152"/>
                  <a:pt x="511212" y="31295"/>
                  <a:pt x="511215" y="31439"/>
                </a:cubicBezTo>
                <a:cubicBezTo>
                  <a:pt x="511215" y="38352"/>
                  <a:pt x="517097" y="41473"/>
                  <a:pt x="522689" y="41473"/>
                </a:cubicBezTo>
                <a:cubicBezTo>
                  <a:pt x="528281" y="41473"/>
                  <a:pt x="533186" y="37449"/>
                  <a:pt x="533186" y="31812"/>
                </a:cubicBezTo>
                <a:close/>
                <a:moveTo>
                  <a:pt x="596847" y="47242"/>
                </a:moveTo>
                <a:lnTo>
                  <a:pt x="596847" y="16296"/>
                </a:lnTo>
                <a:lnTo>
                  <a:pt x="604144" y="16296"/>
                </a:lnTo>
                <a:lnTo>
                  <a:pt x="604144" y="18222"/>
                </a:lnTo>
                <a:cubicBezTo>
                  <a:pt x="606244" y="16477"/>
                  <a:pt x="609963" y="15776"/>
                  <a:pt x="612697" y="15776"/>
                </a:cubicBezTo>
                <a:cubicBezTo>
                  <a:pt x="621146" y="15776"/>
                  <a:pt x="627110" y="21232"/>
                  <a:pt x="626994" y="28121"/>
                </a:cubicBezTo>
                <a:lnTo>
                  <a:pt x="626994" y="47242"/>
                </a:lnTo>
                <a:lnTo>
                  <a:pt x="619604" y="47242"/>
                </a:lnTo>
                <a:lnTo>
                  <a:pt x="619604" y="28680"/>
                </a:lnTo>
                <a:cubicBezTo>
                  <a:pt x="619604" y="26623"/>
                  <a:pt x="618359" y="21928"/>
                  <a:pt x="611952" y="21928"/>
                </a:cubicBezTo>
                <a:cubicBezTo>
                  <a:pt x="606314" y="21928"/>
                  <a:pt x="604144" y="25741"/>
                  <a:pt x="604144" y="28680"/>
                </a:cubicBezTo>
                <a:lnTo>
                  <a:pt x="604144" y="47242"/>
                </a:lnTo>
                <a:lnTo>
                  <a:pt x="596847" y="47242"/>
                </a:lnTo>
                <a:close/>
                <a:moveTo>
                  <a:pt x="420060" y="47136"/>
                </a:moveTo>
                <a:lnTo>
                  <a:pt x="420060" y="5142"/>
                </a:lnTo>
                <a:lnTo>
                  <a:pt x="426367" y="5142"/>
                </a:lnTo>
                <a:lnTo>
                  <a:pt x="450893" y="34272"/>
                </a:lnTo>
                <a:lnTo>
                  <a:pt x="450893" y="5142"/>
                </a:lnTo>
                <a:lnTo>
                  <a:pt x="458574" y="5142"/>
                </a:lnTo>
                <a:lnTo>
                  <a:pt x="458574" y="47136"/>
                </a:lnTo>
                <a:lnTo>
                  <a:pt x="452208" y="47136"/>
                </a:lnTo>
                <a:lnTo>
                  <a:pt x="427729" y="17909"/>
                </a:lnTo>
                <a:lnTo>
                  <a:pt x="427729" y="47136"/>
                </a:lnTo>
                <a:lnTo>
                  <a:pt x="420054" y="47136"/>
                </a:lnTo>
                <a:close/>
                <a:moveTo>
                  <a:pt x="7997" y="47121"/>
                </a:moveTo>
                <a:lnTo>
                  <a:pt x="782" y="47121"/>
                </a:lnTo>
                <a:lnTo>
                  <a:pt x="782" y="7930"/>
                </a:lnTo>
                <a:lnTo>
                  <a:pt x="6682" y="7930"/>
                </a:lnTo>
                <a:lnTo>
                  <a:pt x="22182" y="26068"/>
                </a:lnTo>
                <a:lnTo>
                  <a:pt x="37625" y="7955"/>
                </a:lnTo>
                <a:lnTo>
                  <a:pt x="43618" y="7955"/>
                </a:lnTo>
                <a:lnTo>
                  <a:pt x="43618" y="47116"/>
                </a:lnTo>
                <a:lnTo>
                  <a:pt x="36310" y="47116"/>
                </a:lnTo>
                <a:lnTo>
                  <a:pt x="36310" y="19957"/>
                </a:lnTo>
                <a:lnTo>
                  <a:pt x="22182" y="36627"/>
                </a:lnTo>
                <a:lnTo>
                  <a:pt x="7997" y="19856"/>
                </a:lnTo>
                <a:lnTo>
                  <a:pt x="7997" y="47121"/>
                </a:lnTo>
                <a:close/>
              </a:path>
            </a:pathLst>
          </a:custGeom>
          <a:noFill/>
          <a:ln w="5810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87C81D-56D7-4D52-090C-A181E991DA75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44F6C5F-2820-AF1A-5676-6B90337AEEDD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9E4214-DFD3-50AB-E1C8-BEE577960BC5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7E4573-F924-7567-037E-13CC53993254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D960AF-07C2-087F-F799-CF13358A2F33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42AA67-C674-4F4B-5487-C90BFDBF8776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E7290D-E4F7-8B8D-6C52-858DFD4F946D}"/>
              </a:ext>
            </a:extLst>
          </p:cNvPr>
          <p:cNvSpPr txBox="1"/>
          <p:nvPr/>
        </p:nvSpPr>
        <p:spPr>
          <a:xfrm>
            <a:off x="2705546" y="858221"/>
            <a:ext cx="610076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서비스 </a:t>
            </a:r>
            <a:r>
              <a:rPr kumimoji="0" lang="ko-KR" altLang="en-US" sz="31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핵심</a:t>
            </a:r>
            <a:r>
              <a:rPr kumimoji="0" lang="ko-KR" altLang="en-US" sz="31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 설명</a:t>
            </a:r>
            <a:endParaRPr kumimoji="0" lang="en-US" altLang="ko-KR" sz="3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2855EF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34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9E2F3-3481-FC3D-125E-E647F5830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0D2089-B29A-E4CE-905B-1ECF9916618B}"/>
              </a:ext>
            </a:extLst>
          </p:cNvPr>
          <p:cNvSpPr txBox="1"/>
          <p:nvPr/>
        </p:nvSpPr>
        <p:spPr>
          <a:xfrm>
            <a:off x="181702" y="616154"/>
            <a:ext cx="32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</a:t>
            </a:r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AAB2B9E8-C008-9946-E033-B965F7FF2B77}"/>
              </a:ext>
            </a:extLst>
          </p:cNvPr>
          <p:cNvSpPr/>
          <p:nvPr/>
        </p:nvSpPr>
        <p:spPr>
          <a:xfrm>
            <a:off x="5384485" y="5527431"/>
            <a:ext cx="742884" cy="113456"/>
          </a:xfrm>
          <a:custGeom>
            <a:avLst/>
            <a:gdLst>
              <a:gd name="connsiteX0" fmla="*/ 423696 w 742884"/>
              <a:gd name="connsiteY0" fmla="*/ 111481 h 113456"/>
              <a:gd name="connsiteX1" fmla="*/ 426661 w 742884"/>
              <a:gd name="connsiteY1" fmla="*/ 113806 h 113456"/>
              <a:gd name="connsiteX2" fmla="*/ 427728 w 742884"/>
              <a:gd name="connsiteY2" fmla="*/ 112965 h 113456"/>
              <a:gd name="connsiteX3" fmla="*/ 463642 w 742884"/>
              <a:gd name="connsiteY3" fmla="*/ 64373 h 113456"/>
              <a:gd name="connsiteX4" fmla="*/ 420963 w 742884"/>
              <a:gd name="connsiteY4" fmla="*/ 97672 h 113456"/>
              <a:gd name="connsiteX5" fmla="*/ 423696 w 742884"/>
              <a:gd name="connsiteY5" fmla="*/ 111481 h 113456"/>
              <a:gd name="connsiteX6" fmla="*/ 408400 w 742884"/>
              <a:gd name="connsiteY6" fmla="*/ 894 h 113456"/>
              <a:gd name="connsiteX7" fmla="*/ 405109 w 742884"/>
              <a:gd name="connsiteY7" fmla="*/ 2149 h 113456"/>
              <a:gd name="connsiteX8" fmla="*/ 404797 w 742884"/>
              <a:gd name="connsiteY8" fmla="*/ 3776 h 113456"/>
              <a:gd name="connsiteX9" fmla="*/ 404797 w 742884"/>
              <a:gd name="connsiteY9" fmla="*/ 33181 h 113456"/>
              <a:gd name="connsiteX10" fmla="*/ 427410 w 742884"/>
              <a:gd name="connsiteY10" fmla="*/ 15525 h 113456"/>
              <a:gd name="connsiteX11" fmla="*/ 408400 w 742884"/>
              <a:gd name="connsiteY11" fmla="*/ 894 h 113456"/>
              <a:gd name="connsiteX12" fmla="*/ 434133 w 742884"/>
              <a:gd name="connsiteY12" fmla="*/ 20790 h 113456"/>
              <a:gd name="connsiteX13" fmla="*/ 404797 w 742884"/>
              <a:gd name="connsiteY13" fmla="*/ 43673 h 113456"/>
              <a:gd name="connsiteX14" fmla="*/ 404797 w 742884"/>
              <a:gd name="connsiteY14" fmla="*/ 66783 h 113456"/>
              <a:gd name="connsiteX15" fmla="*/ 448912 w 742884"/>
              <a:gd name="connsiteY15" fmla="*/ 32340 h 113456"/>
              <a:gd name="connsiteX16" fmla="*/ 434133 w 742884"/>
              <a:gd name="connsiteY16" fmla="*/ 20790 h 113456"/>
              <a:gd name="connsiteX17" fmla="*/ 466631 w 742884"/>
              <a:gd name="connsiteY17" fmla="*/ 52009 h 113456"/>
              <a:gd name="connsiteX18" fmla="*/ 467542 w 742884"/>
              <a:gd name="connsiteY18" fmla="*/ 47500 h 113456"/>
              <a:gd name="connsiteX19" fmla="*/ 466631 w 742884"/>
              <a:gd name="connsiteY19" fmla="*/ 46253 h 113456"/>
              <a:gd name="connsiteX20" fmla="*/ 455642 w 742884"/>
              <a:gd name="connsiteY20" fmla="*/ 37747 h 113456"/>
              <a:gd name="connsiteX21" fmla="*/ 404804 w 742884"/>
              <a:gd name="connsiteY21" fmla="*/ 77435 h 113456"/>
              <a:gd name="connsiteX22" fmla="*/ 404804 w 742884"/>
              <a:gd name="connsiteY22" fmla="*/ 94278 h 113456"/>
              <a:gd name="connsiteX23" fmla="*/ 407215 w 742884"/>
              <a:gd name="connsiteY23" fmla="*/ 97593 h 113456"/>
              <a:gd name="connsiteX24" fmla="*/ 408414 w 742884"/>
              <a:gd name="connsiteY24" fmla="*/ 97161 h 113456"/>
              <a:gd name="connsiteX25" fmla="*/ 466638 w 742884"/>
              <a:gd name="connsiteY25" fmla="*/ 52009 h 113456"/>
              <a:gd name="connsiteX26" fmla="*/ 280527 w 742884"/>
              <a:gd name="connsiteY26" fmla="*/ 14656 h 113456"/>
              <a:gd name="connsiteX27" fmla="*/ 285994 w 742884"/>
              <a:gd name="connsiteY27" fmla="*/ 7255 h 113456"/>
              <a:gd name="connsiteX28" fmla="*/ 291461 w 742884"/>
              <a:gd name="connsiteY28" fmla="*/ 14656 h 113456"/>
              <a:gd name="connsiteX29" fmla="*/ 285994 w 742884"/>
              <a:gd name="connsiteY29" fmla="*/ 22056 h 113456"/>
              <a:gd name="connsiteX30" fmla="*/ 280527 w 742884"/>
              <a:gd name="connsiteY30" fmla="*/ 14656 h 113456"/>
              <a:gd name="connsiteX31" fmla="*/ 688967 w 742884"/>
              <a:gd name="connsiteY31" fmla="*/ 14656 h 113456"/>
              <a:gd name="connsiteX32" fmla="*/ 694434 w 742884"/>
              <a:gd name="connsiteY32" fmla="*/ 7255 h 113456"/>
              <a:gd name="connsiteX33" fmla="*/ 699901 w 742884"/>
              <a:gd name="connsiteY33" fmla="*/ 14656 h 113456"/>
              <a:gd name="connsiteX34" fmla="*/ 694434 w 742884"/>
              <a:gd name="connsiteY34" fmla="*/ 22056 h 113456"/>
              <a:gd name="connsiteX35" fmla="*/ 688967 w 742884"/>
              <a:gd name="connsiteY35" fmla="*/ 14656 h 113456"/>
              <a:gd name="connsiteX36" fmla="*/ 95673 w 742884"/>
              <a:gd name="connsiteY36" fmla="*/ 86830 h 113456"/>
              <a:gd name="connsiteX37" fmla="*/ 86907 w 742884"/>
              <a:gd name="connsiteY37" fmla="*/ 86830 h 113456"/>
              <a:gd name="connsiteX38" fmla="*/ 86907 w 742884"/>
              <a:gd name="connsiteY38" fmla="*/ 82227 h 113456"/>
              <a:gd name="connsiteX39" fmla="*/ 73923 w 742884"/>
              <a:gd name="connsiteY39" fmla="*/ 87983 h 113456"/>
              <a:gd name="connsiteX40" fmla="*/ 59172 w 742884"/>
              <a:gd name="connsiteY40" fmla="*/ 68342 h 113456"/>
              <a:gd name="connsiteX41" fmla="*/ 71928 w 742884"/>
              <a:gd name="connsiteY41" fmla="*/ 52019 h 113456"/>
              <a:gd name="connsiteX42" fmla="*/ 86907 w 742884"/>
              <a:gd name="connsiteY42" fmla="*/ 48758 h 113456"/>
              <a:gd name="connsiteX43" fmla="*/ 79562 w 742884"/>
              <a:gd name="connsiteY43" fmla="*/ 39249 h 113456"/>
              <a:gd name="connsiteX44" fmla="*/ 68718 w 742884"/>
              <a:gd name="connsiteY44" fmla="*/ 48862 h 113456"/>
              <a:gd name="connsiteX45" fmla="*/ 60959 w 742884"/>
              <a:gd name="connsiteY45" fmla="*/ 43144 h 113456"/>
              <a:gd name="connsiteX46" fmla="*/ 95673 w 742884"/>
              <a:gd name="connsiteY46" fmla="*/ 47057 h 113456"/>
              <a:gd name="connsiteX47" fmla="*/ 95673 w 742884"/>
              <a:gd name="connsiteY47" fmla="*/ 86821 h 113456"/>
              <a:gd name="connsiteX48" fmla="*/ 86907 w 742884"/>
              <a:gd name="connsiteY48" fmla="*/ 59798 h 113456"/>
              <a:gd name="connsiteX49" fmla="*/ 81253 w 742884"/>
              <a:gd name="connsiteY49" fmla="*/ 74826 h 113456"/>
              <a:gd name="connsiteX50" fmla="*/ 68117 w 742884"/>
              <a:gd name="connsiteY50" fmla="*/ 71093 h 113456"/>
              <a:gd name="connsiteX51" fmla="*/ 74371 w 742884"/>
              <a:gd name="connsiteY51" fmla="*/ 62605 h 113456"/>
              <a:gd name="connsiteX52" fmla="*/ 86907 w 742884"/>
              <a:gd name="connsiteY52" fmla="*/ 59798 h 113456"/>
              <a:gd name="connsiteX53" fmla="*/ 588471 w 742884"/>
              <a:gd name="connsiteY53" fmla="*/ 86830 h 113456"/>
              <a:gd name="connsiteX54" fmla="*/ 579705 w 742884"/>
              <a:gd name="connsiteY54" fmla="*/ 86830 h 113456"/>
              <a:gd name="connsiteX55" fmla="*/ 579705 w 742884"/>
              <a:gd name="connsiteY55" fmla="*/ 82227 h 113456"/>
              <a:gd name="connsiteX56" fmla="*/ 566721 w 742884"/>
              <a:gd name="connsiteY56" fmla="*/ 87983 h 113456"/>
              <a:gd name="connsiteX57" fmla="*/ 551969 w 742884"/>
              <a:gd name="connsiteY57" fmla="*/ 68342 h 113456"/>
              <a:gd name="connsiteX58" fmla="*/ 564726 w 742884"/>
              <a:gd name="connsiteY58" fmla="*/ 52019 h 113456"/>
              <a:gd name="connsiteX59" fmla="*/ 579705 w 742884"/>
              <a:gd name="connsiteY59" fmla="*/ 48758 h 113456"/>
              <a:gd name="connsiteX60" fmla="*/ 572360 w 742884"/>
              <a:gd name="connsiteY60" fmla="*/ 39249 h 113456"/>
              <a:gd name="connsiteX61" fmla="*/ 561516 w 742884"/>
              <a:gd name="connsiteY61" fmla="*/ 48862 h 113456"/>
              <a:gd name="connsiteX62" fmla="*/ 553757 w 742884"/>
              <a:gd name="connsiteY62" fmla="*/ 43144 h 113456"/>
              <a:gd name="connsiteX63" fmla="*/ 588471 w 742884"/>
              <a:gd name="connsiteY63" fmla="*/ 47057 h 113456"/>
              <a:gd name="connsiteX64" fmla="*/ 588471 w 742884"/>
              <a:gd name="connsiteY64" fmla="*/ 86821 h 113456"/>
              <a:gd name="connsiteX65" fmla="*/ 579705 w 742884"/>
              <a:gd name="connsiteY65" fmla="*/ 59798 h 113456"/>
              <a:gd name="connsiteX66" fmla="*/ 574044 w 742884"/>
              <a:gd name="connsiteY66" fmla="*/ 74826 h 113456"/>
              <a:gd name="connsiteX67" fmla="*/ 560909 w 742884"/>
              <a:gd name="connsiteY67" fmla="*/ 71093 h 113456"/>
              <a:gd name="connsiteX68" fmla="*/ 567162 w 742884"/>
              <a:gd name="connsiteY68" fmla="*/ 62605 h 113456"/>
              <a:gd name="connsiteX69" fmla="*/ 579698 w 742884"/>
              <a:gd name="connsiteY69" fmla="*/ 59798 h 113456"/>
              <a:gd name="connsiteX70" fmla="*/ 657098 w 742884"/>
              <a:gd name="connsiteY70" fmla="*/ 86830 h 113456"/>
              <a:gd name="connsiteX71" fmla="*/ 648497 w 742884"/>
              <a:gd name="connsiteY71" fmla="*/ 86830 h 113456"/>
              <a:gd name="connsiteX72" fmla="*/ 648497 w 742884"/>
              <a:gd name="connsiteY72" fmla="*/ 6962 h 113456"/>
              <a:gd name="connsiteX73" fmla="*/ 657098 w 742884"/>
              <a:gd name="connsiteY73" fmla="*/ 6962 h 113456"/>
              <a:gd name="connsiteX74" fmla="*/ 657098 w 742884"/>
              <a:gd name="connsiteY74" fmla="*/ 53229 h 113456"/>
              <a:gd name="connsiteX75" fmla="*/ 675597 w 742884"/>
              <a:gd name="connsiteY75" fmla="*/ 29041 h 113456"/>
              <a:gd name="connsiteX76" fmla="*/ 687594 w 742884"/>
              <a:gd name="connsiteY76" fmla="*/ 29041 h 113456"/>
              <a:gd name="connsiteX77" fmla="*/ 669419 w 742884"/>
              <a:gd name="connsiteY77" fmla="*/ 53002 h 113456"/>
              <a:gd name="connsiteX78" fmla="*/ 688160 w 742884"/>
              <a:gd name="connsiteY78" fmla="*/ 86821 h 113456"/>
              <a:gd name="connsiteX79" fmla="*/ 677419 w 742884"/>
              <a:gd name="connsiteY79" fmla="*/ 86821 h 113456"/>
              <a:gd name="connsiteX80" fmla="*/ 663082 w 742884"/>
              <a:gd name="connsiteY80" fmla="*/ 61235 h 113456"/>
              <a:gd name="connsiteX81" fmla="*/ 657098 w 742884"/>
              <a:gd name="connsiteY81" fmla="*/ 69212 h 113456"/>
              <a:gd name="connsiteX82" fmla="*/ 657098 w 742884"/>
              <a:gd name="connsiteY82" fmla="*/ 86821 h 113456"/>
              <a:gd name="connsiteX83" fmla="*/ 698880 w 742884"/>
              <a:gd name="connsiteY83" fmla="*/ 29041 h 113456"/>
              <a:gd name="connsiteX84" fmla="*/ 690217 w 742884"/>
              <a:gd name="connsiteY84" fmla="*/ 29041 h 113456"/>
              <a:gd name="connsiteX85" fmla="*/ 690217 w 742884"/>
              <a:gd name="connsiteY85" fmla="*/ 86821 h 113456"/>
              <a:gd name="connsiteX86" fmla="*/ 698880 w 742884"/>
              <a:gd name="connsiteY86" fmla="*/ 86821 h 113456"/>
              <a:gd name="connsiteX87" fmla="*/ 698880 w 742884"/>
              <a:gd name="connsiteY87" fmla="*/ 29041 h 113456"/>
              <a:gd name="connsiteX88" fmla="*/ 290240 w 742884"/>
              <a:gd name="connsiteY88" fmla="*/ 29041 h 113456"/>
              <a:gd name="connsiteX89" fmla="*/ 281577 w 742884"/>
              <a:gd name="connsiteY89" fmla="*/ 29041 h 113456"/>
              <a:gd name="connsiteX90" fmla="*/ 281577 w 742884"/>
              <a:gd name="connsiteY90" fmla="*/ 86821 h 113456"/>
              <a:gd name="connsiteX91" fmla="*/ 290240 w 742884"/>
              <a:gd name="connsiteY91" fmla="*/ 86821 h 113456"/>
              <a:gd name="connsiteX92" fmla="*/ 290240 w 742884"/>
              <a:gd name="connsiteY92" fmla="*/ 29041 h 113456"/>
              <a:gd name="connsiteX93" fmla="*/ 328784 w 742884"/>
              <a:gd name="connsiteY93" fmla="*/ 86821 h 113456"/>
              <a:gd name="connsiteX94" fmla="*/ 328784 w 742884"/>
              <a:gd name="connsiteY94" fmla="*/ 6943 h 113456"/>
              <a:gd name="connsiteX95" fmla="*/ 337447 w 742884"/>
              <a:gd name="connsiteY95" fmla="*/ 6943 h 113456"/>
              <a:gd name="connsiteX96" fmla="*/ 337447 w 742884"/>
              <a:gd name="connsiteY96" fmla="*/ 32416 h 113456"/>
              <a:gd name="connsiteX97" fmla="*/ 347594 w 742884"/>
              <a:gd name="connsiteY97" fmla="*/ 27832 h 113456"/>
              <a:gd name="connsiteX98" fmla="*/ 364554 w 742884"/>
              <a:gd name="connsiteY98" fmla="*/ 50970 h 113456"/>
              <a:gd name="connsiteX99" fmla="*/ 364554 w 742884"/>
              <a:gd name="connsiteY99" fmla="*/ 86811 h 113456"/>
              <a:gd name="connsiteX100" fmla="*/ 355788 w 742884"/>
              <a:gd name="connsiteY100" fmla="*/ 86811 h 113456"/>
              <a:gd name="connsiteX101" fmla="*/ 355788 w 742884"/>
              <a:gd name="connsiteY101" fmla="*/ 52028 h 113456"/>
              <a:gd name="connsiteX102" fmla="*/ 346711 w 742884"/>
              <a:gd name="connsiteY102" fmla="*/ 39372 h 113456"/>
              <a:gd name="connsiteX103" fmla="*/ 337447 w 742884"/>
              <a:gd name="connsiteY103" fmla="*/ 52028 h 113456"/>
              <a:gd name="connsiteX104" fmla="*/ 337447 w 742884"/>
              <a:gd name="connsiteY104" fmla="*/ 86821 h 113456"/>
              <a:gd name="connsiteX105" fmla="*/ 328784 w 742884"/>
              <a:gd name="connsiteY105" fmla="*/ 86821 h 113456"/>
              <a:gd name="connsiteX106" fmla="*/ 295927 w 742884"/>
              <a:gd name="connsiteY106" fmla="*/ 40563 h 113456"/>
              <a:gd name="connsiteX107" fmla="*/ 295927 w 742884"/>
              <a:gd name="connsiteY107" fmla="*/ 29079 h 113456"/>
              <a:gd name="connsiteX108" fmla="*/ 300214 w 742884"/>
              <a:gd name="connsiteY108" fmla="*/ 29079 h 113456"/>
              <a:gd name="connsiteX109" fmla="*/ 303320 w 742884"/>
              <a:gd name="connsiteY109" fmla="*/ 24826 h 113456"/>
              <a:gd name="connsiteX110" fmla="*/ 303320 w 742884"/>
              <a:gd name="connsiteY110" fmla="*/ 16744 h 113456"/>
              <a:gd name="connsiteX111" fmla="*/ 311956 w 742884"/>
              <a:gd name="connsiteY111" fmla="*/ 16744 h 113456"/>
              <a:gd name="connsiteX112" fmla="*/ 311956 w 742884"/>
              <a:gd name="connsiteY112" fmla="*/ 29079 h 113456"/>
              <a:gd name="connsiteX113" fmla="*/ 320991 w 742884"/>
              <a:gd name="connsiteY113" fmla="*/ 29079 h 113456"/>
              <a:gd name="connsiteX114" fmla="*/ 320991 w 742884"/>
              <a:gd name="connsiteY114" fmla="*/ 40563 h 113456"/>
              <a:gd name="connsiteX115" fmla="*/ 311956 w 742884"/>
              <a:gd name="connsiteY115" fmla="*/ 40563 h 113456"/>
              <a:gd name="connsiteX116" fmla="*/ 311956 w 742884"/>
              <a:gd name="connsiteY116" fmla="*/ 69949 h 113456"/>
              <a:gd name="connsiteX117" fmla="*/ 316428 w 742884"/>
              <a:gd name="connsiteY117" fmla="*/ 76225 h 113456"/>
              <a:gd name="connsiteX118" fmla="*/ 321509 w 742884"/>
              <a:gd name="connsiteY118" fmla="*/ 75564 h 113456"/>
              <a:gd name="connsiteX119" fmla="*/ 321509 w 742884"/>
              <a:gd name="connsiteY119" fmla="*/ 86310 h 113456"/>
              <a:gd name="connsiteX120" fmla="*/ 315593 w 742884"/>
              <a:gd name="connsiteY120" fmla="*/ 87378 h 113456"/>
              <a:gd name="connsiteX121" fmla="*/ 303327 w 742884"/>
              <a:gd name="connsiteY121" fmla="*/ 70478 h 113456"/>
              <a:gd name="connsiteX122" fmla="*/ 303327 w 742884"/>
              <a:gd name="connsiteY122" fmla="*/ 40563 h 113456"/>
              <a:gd name="connsiteX123" fmla="*/ 295934 w 742884"/>
              <a:gd name="connsiteY123" fmla="*/ 40563 h 113456"/>
              <a:gd name="connsiteX124" fmla="*/ 225209 w 742884"/>
              <a:gd name="connsiteY124" fmla="*/ 29079 h 113456"/>
              <a:gd name="connsiteX125" fmla="*/ 215587 w 742884"/>
              <a:gd name="connsiteY125" fmla="*/ 29079 h 113456"/>
              <a:gd name="connsiteX126" fmla="*/ 230711 w 742884"/>
              <a:gd name="connsiteY126" fmla="*/ 86792 h 113456"/>
              <a:gd name="connsiteX127" fmla="*/ 238476 w 742884"/>
              <a:gd name="connsiteY127" fmla="*/ 86792 h 113456"/>
              <a:gd name="connsiteX128" fmla="*/ 246994 w 742884"/>
              <a:gd name="connsiteY128" fmla="*/ 49760 h 113456"/>
              <a:gd name="connsiteX129" fmla="*/ 255540 w 742884"/>
              <a:gd name="connsiteY129" fmla="*/ 86792 h 113456"/>
              <a:gd name="connsiteX130" fmla="*/ 263333 w 742884"/>
              <a:gd name="connsiteY130" fmla="*/ 86792 h 113456"/>
              <a:gd name="connsiteX131" fmla="*/ 278436 w 742884"/>
              <a:gd name="connsiteY131" fmla="*/ 29079 h 113456"/>
              <a:gd name="connsiteX132" fmla="*/ 268890 w 742884"/>
              <a:gd name="connsiteY132" fmla="*/ 29079 h 113456"/>
              <a:gd name="connsiteX133" fmla="*/ 259509 w 742884"/>
              <a:gd name="connsiteY133" fmla="*/ 66225 h 113456"/>
              <a:gd name="connsiteX134" fmla="*/ 250839 w 742884"/>
              <a:gd name="connsiteY134" fmla="*/ 29079 h 113456"/>
              <a:gd name="connsiteX135" fmla="*/ 243080 w 742884"/>
              <a:gd name="connsiteY135" fmla="*/ 29079 h 113456"/>
              <a:gd name="connsiteX136" fmla="*/ 234507 w 742884"/>
              <a:gd name="connsiteY136" fmla="*/ 66480 h 113456"/>
              <a:gd name="connsiteX137" fmla="*/ 225202 w 742884"/>
              <a:gd name="connsiteY137" fmla="*/ 29079 h 113456"/>
              <a:gd name="connsiteX138" fmla="*/ 154001 w 742884"/>
              <a:gd name="connsiteY138" fmla="*/ 58399 h 113456"/>
              <a:gd name="connsiteX139" fmla="*/ 176248 w 742884"/>
              <a:gd name="connsiteY139" fmla="*/ 87974 h 113456"/>
              <a:gd name="connsiteX140" fmla="*/ 195120 w 742884"/>
              <a:gd name="connsiteY140" fmla="*/ 71726 h 113456"/>
              <a:gd name="connsiteX141" fmla="*/ 188238 w 742884"/>
              <a:gd name="connsiteY141" fmla="*/ 66518 h 113456"/>
              <a:gd name="connsiteX142" fmla="*/ 176241 w 742884"/>
              <a:gd name="connsiteY142" fmla="*/ 76859 h 113456"/>
              <a:gd name="connsiteX143" fmla="*/ 163188 w 742884"/>
              <a:gd name="connsiteY143" fmla="*/ 62492 h 113456"/>
              <a:gd name="connsiteX144" fmla="*/ 195113 w 742884"/>
              <a:gd name="connsiteY144" fmla="*/ 62492 h 113456"/>
              <a:gd name="connsiteX145" fmla="*/ 194906 w 742884"/>
              <a:gd name="connsiteY145" fmla="*/ 47756 h 113456"/>
              <a:gd name="connsiteX146" fmla="*/ 175310 w 742884"/>
              <a:gd name="connsiteY146" fmla="*/ 27888 h 113456"/>
              <a:gd name="connsiteX147" fmla="*/ 153994 w 742884"/>
              <a:gd name="connsiteY147" fmla="*/ 58389 h 113456"/>
              <a:gd name="connsiteX148" fmla="*/ 163409 w 742884"/>
              <a:gd name="connsiteY148" fmla="*/ 51310 h 113456"/>
              <a:gd name="connsiteX149" fmla="*/ 186520 w 742884"/>
              <a:gd name="connsiteY149" fmla="*/ 51310 h 113456"/>
              <a:gd name="connsiteX150" fmla="*/ 175316 w 742884"/>
              <a:gd name="connsiteY150" fmla="*/ 39013 h 113456"/>
              <a:gd name="connsiteX151" fmla="*/ 163409 w 742884"/>
              <a:gd name="connsiteY151" fmla="*/ 51310 h 113456"/>
              <a:gd name="connsiteX152" fmla="*/ 102955 w 742884"/>
              <a:gd name="connsiteY152" fmla="*/ 58399 h 113456"/>
              <a:gd name="connsiteX153" fmla="*/ 124664 w 742884"/>
              <a:gd name="connsiteY153" fmla="*/ 88012 h 113456"/>
              <a:gd name="connsiteX154" fmla="*/ 138201 w 742884"/>
              <a:gd name="connsiteY154" fmla="*/ 81660 h 113456"/>
              <a:gd name="connsiteX155" fmla="*/ 138201 w 742884"/>
              <a:gd name="connsiteY155" fmla="*/ 86830 h 113456"/>
              <a:gd name="connsiteX156" fmla="*/ 146774 w 742884"/>
              <a:gd name="connsiteY156" fmla="*/ 86830 h 113456"/>
              <a:gd name="connsiteX157" fmla="*/ 146774 w 742884"/>
              <a:gd name="connsiteY157" fmla="*/ 7000 h 113456"/>
              <a:gd name="connsiteX158" fmla="*/ 138090 w 742884"/>
              <a:gd name="connsiteY158" fmla="*/ 7000 h 113456"/>
              <a:gd name="connsiteX159" fmla="*/ 138090 w 742884"/>
              <a:gd name="connsiteY159" fmla="*/ 34297 h 113456"/>
              <a:gd name="connsiteX160" fmla="*/ 124768 w 742884"/>
              <a:gd name="connsiteY160" fmla="*/ 27869 h 113456"/>
              <a:gd name="connsiteX161" fmla="*/ 102955 w 742884"/>
              <a:gd name="connsiteY161" fmla="*/ 58399 h 113456"/>
              <a:gd name="connsiteX162" fmla="*/ 111991 w 742884"/>
              <a:gd name="connsiteY162" fmla="*/ 57643 h 113456"/>
              <a:gd name="connsiteX163" fmla="*/ 124664 w 742884"/>
              <a:gd name="connsiteY163" fmla="*/ 76339 h 113456"/>
              <a:gd name="connsiteX164" fmla="*/ 138050 w 742884"/>
              <a:gd name="connsiteY164" fmla="*/ 59147 h 113456"/>
              <a:gd name="connsiteX165" fmla="*/ 138056 w 742884"/>
              <a:gd name="connsiteY165" fmla="*/ 58342 h 113456"/>
              <a:gd name="connsiteX166" fmla="*/ 124444 w 742884"/>
              <a:gd name="connsiteY166" fmla="*/ 39533 h 113456"/>
              <a:gd name="connsiteX167" fmla="*/ 111984 w 742884"/>
              <a:gd name="connsiteY167" fmla="*/ 57643 h 113456"/>
              <a:gd name="connsiteX168" fmla="*/ 641311 w 742884"/>
              <a:gd name="connsiteY168" fmla="*/ 57378 h 113456"/>
              <a:gd name="connsiteX169" fmla="*/ 619602 w 742884"/>
              <a:gd name="connsiteY169" fmla="*/ 27765 h 113456"/>
              <a:gd name="connsiteX170" fmla="*/ 606066 w 742884"/>
              <a:gd name="connsiteY170" fmla="*/ 34117 h 113456"/>
              <a:gd name="connsiteX171" fmla="*/ 606066 w 742884"/>
              <a:gd name="connsiteY171" fmla="*/ 28947 h 113456"/>
              <a:gd name="connsiteX172" fmla="*/ 597493 w 742884"/>
              <a:gd name="connsiteY172" fmla="*/ 28947 h 113456"/>
              <a:gd name="connsiteX173" fmla="*/ 597493 w 742884"/>
              <a:gd name="connsiteY173" fmla="*/ 106641 h 113456"/>
              <a:gd name="connsiteX174" fmla="*/ 606176 w 742884"/>
              <a:gd name="connsiteY174" fmla="*/ 106641 h 113456"/>
              <a:gd name="connsiteX175" fmla="*/ 606176 w 742884"/>
              <a:gd name="connsiteY175" fmla="*/ 81480 h 113456"/>
              <a:gd name="connsiteX176" fmla="*/ 619499 w 742884"/>
              <a:gd name="connsiteY176" fmla="*/ 87908 h 113456"/>
              <a:gd name="connsiteX177" fmla="*/ 641311 w 742884"/>
              <a:gd name="connsiteY177" fmla="*/ 57378 h 113456"/>
              <a:gd name="connsiteX178" fmla="*/ 632276 w 742884"/>
              <a:gd name="connsiteY178" fmla="*/ 58134 h 113456"/>
              <a:gd name="connsiteX179" fmla="*/ 619602 w 742884"/>
              <a:gd name="connsiteY179" fmla="*/ 39438 h 113456"/>
              <a:gd name="connsiteX180" fmla="*/ 606216 w 742884"/>
              <a:gd name="connsiteY180" fmla="*/ 56630 h 113456"/>
              <a:gd name="connsiteX181" fmla="*/ 606211 w 742884"/>
              <a:gd name="connsiteY181" fmla="*/ 57435 h 113456"/>
              <a:gd name="connsiteX182" fmla="*/ 619823 w 742884"/>
              <a:gd name="connsiteY182" fmla="*/ 76244 h 113456"/>
              <a:gd name="connsiteX183" fmla="*/ 632276 w 742884"/>
              <a:gd name="connsiteY183" fmla="*/ 58134 h 113456"/>
              <a:gd name="connsiteX184" fmla="*/ 707798 w 742884"/>
              <a:gd name="connsiteY184" fmla="*/ 87057 h 113456"/>
              <a:gd name="connsiteX185" fmla="*/ 707798 w 742884"/>
              <a:gd name="connsiteY185" fmla="*/ 29051 h 113456"/>
              <a:gd name="connsiteX186" fmla="*/ 716454 w 742884"/>
              <a:gd name="connsiteY186" fmla="*/ 29051 h 113456"/>
              <a:gd name="connsiteX187" fmla="*/ 716454 w 742884"/>
              <a:gd name="connsiteY187" fmla="*/ 32661 h 113456"/>
              <a:gd name="connsiteX188" fmla="*/ 726601 w 742884"/>
              <a:gd name="connsiteY188" fmla="*/ 28077 h 113456"/>
              <a:gd name="connsiteX189" fmla="*/ 743561 w 742884"/>
              <a:gd name="connsiteY189" fmla="*/ 51216 h 113456"/>
              <a:gd name="connsiteX190" fmla="*/ 743561 w 742884"/>
              <a:gd name="connsiteY190" fmla="*/ 87057 h 113456"/>
              <a:gd name="connsiteX191" fmla="*/ 734795 w 742884"/>
              <a:gd name="connsiteY191" fmla="*/ 87057 h 113456"/>
              <a:gd name="connsiteX192" fmla="*/ 734795 w 742884"/>
              <a:gd name="connsiteY192" fmla="*/ 52265 h 113456"/>
              <a:gd name="connsiteX193" fmla="*/ 725717 w 742884"/>
              <a:gd name="connsiteY193" fmla="*/ 39609 h 113456"/>
              <a:gd name="connsiteX194" fmla="*/ 716454 w 742884"/>
              <a:gd name="connsiteY194" fmla="*/ 52265 h 113456"/>
              <a:gd name="connsiteX195" fmla="*/ 716454 w 742884"/>
              <a:gd name="connsiteY195" fmla="*/ 87057 h 113456"/>
              <a:gd name="connsiteX196" fmla="*/ 707798 w 742884"/>
              <a:gd name="connsiteY196" fmla="*/ 87057 h 113456"/>
              <a:gd name="connsiteX197" fmla="*/ 498073 w 742884"/>
              <a:gd name="connsiteY197" fmla="*/ 86859 h 113456"/>
              <a:gd name="connsiteX198" fmla="*/ 498073 w 742884"/>
              <a:gd name="connsiteY198" fmla="*/ 8143 h 113456"/>
              <a:gd name="connsiteX199" fmla="*/ 505556 w 742884"/>
              <a:gd name="connsiteY199" fmla="*/ 8143 h 113456"/>
              <a:gd name="connsiteX200" fmla="*/ 534651 w 742884"/>
              <a:gd name="connsiteY200" fmla="*/ 62747 h 113456"/>
              <a:gd name="connsiteX201" fmla="*/ 534651 w 742884"/>
              <a:gd name="connsiteY201" fmla="*/ 8143 h 113456"/>
              <a:gd name="connsiteX202" fmla="*/ 543762 w 742884"/>
              <a:gd name="connsiteY202" fmla="*/ 8143 h 113456"/>
              <a:gd name="connsiteX203" fmla="*/ 543762 w 742884"/>
              <a:gd name="connsiteY203" fmla="*/ 86859 h 113456"/>
              <a:gd name="connsiteX204" fmla="*/ 536211 w 742884"/>
              <a:gd name="connsiteY204" fmla="*/ 86859 h 113456"/>
              <a:gd name="connsiteX205" fmla="*/ 507171 w 742884"/>
              <a:gd name="connsiteY205" fmla="*/ 32075 h 113456"/>
              <a:gd name="connsiteX206" fmla="*/ 507171 w 742884"/>
              <a:gd name="connsiteY206" fmla="*/ 86859 h 113456"/>
              <a:gd name="connsiteX207" fmla="*/ 498066 w 742884"/>
              <a:gd name="connsiteY207" fmla="*/ 86859 h 113456"/>
              <a:gd name="connsiteX208" fmla="*/ 9237 w 742884"/>
              <a:gd name="connsiteY208" fmla="*/ 86830 h 113456"/>
              <a:gd name="connsiteX209" fmla="*/ 678 w 742884"/>
              <a:gd name="connsiteY209" fmla="*/ 86830 h 113456"/>
              <a:gd name="connsiteX210" fmla="*/ 678 w 742884"/>
              <a:gd name="connsiteY210" fmla="*/ 13370 h 113456"/>
              <a:gd name="connsiteX211" fmla="*/ 7677 w 742884"/>
              <a:gd name="connsiteY211" fmla="*/ 13370 h 113456"/>
              <a:gd name="connsiteX212" fmla="*/ 26066 w 742884"/>
              <a:gd name="connsiteY212" fmla="*/ 47369 h 113456"/>
              <a:gd name="connsiteX213" fmla="*/ 44386 w 742884"/>
              <a:gd name="connsiteY213" fmla="*/ 13417 h 113456"/>
              <a:gd name="connsiteX214" fmla="*/ 51496 w 742884"/>
              <a:gd name="connsiteY214" fmla="*/ 13417 h 113456"/>
              <a:gd name="connsiteX215" fmla="*/ 51496 w 742884"/>
              <a:gd name="connsiteY215" fmla="*/ 86821 h 113456"/>
              <a:gd name="connsiteX216" fmla="*/ 42826 w 742884"/>
              <a:gd name="connsiteY216" fmla="*/ 86821 h 113456"/>
              <a:gd name="connsiteX217" fmla="*/ 42826 w 742884"/>
              <a:gd name="connsiteY217" fmla="*/ 35913 h 113456"/>
              <a:gd name="connsiteX218" fmla="*/ 26066 w 742884"/>
              <a:gd name="connsiteY218" fmla="*/ 67161 h 113456"/>
              <a:gd name="connsiteX219" fmla="*/ 9237 w 742884"/>
              <a:gd name="connsiteY219" fmla="*/ 35724 h 113456"/>
              <a:gd name="connsiteX220" fmla="*/ 9237 w 742884"/>
              <a:gd name="connsiteY220" fmla="*/ 86830 h 11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742884" h="113456">
                <a:moveTo>
                  <a:pt x="423696" y="111481"/>
                </a:moveTo>
                <a:cubicBezTo>
                  <a:pt x="424046" y="113244"/>
                  <a:pt x="425374" y="114285"/>
                  <a:pt x="426661" y="113806"/>
                </a:cubicBezTo>
                <a:cubicBezTo>
                  <a:pt x="427064" y="113657"/>
                  <a:pt x="427431" y="113366"/>
                  <a:pt x="427728" y="112965"/>
                </a:cubicBezTo>
                <a:lnTo>
                  <a:pt x="463642" y="64373"/>
                </a:lnTo>
                <a:lnTo>
                  <a:pt x="420963" y="97672"/>
                </a:lnTo>
                <a:lnTo>
                  <a:pt x="423696" y="111481"/>
                </a:lnTo>
                <a:close/>
                <a:moveTo>
                  <a:pt x="408400" y="894"/>
                </a:moveTo>
                <a:cubicBezTo>
                  <a:pt x="407238" y="-4"/>
                  <a:pt x="405765" y="558"/>
                  <a:pt x="405109" y="2149"/>
                </a:cubicBezTo>
                <a:cubicBezTo>
                  <a:pt x="404904" y="2646"/>
                  <a:pt x="404797" y="3206"/>
                  <a:pt x="404797" y="3776"/>
                </a:cubicBezTo>
                <a:lnTo>
                  <a:pt x="404797" y="33181"/>
                </a:lnTo>
                <a:lnTo>
                  <a:pt x="427410" y="15525"/>
                </a:lnTo>
                <a:lnTo>
                  <a:pt x="408400" y="894"/>
                </a:lnTo>
                <a:close/>
                <a:moveTo>
                  <a:pt x="434133" y="20790"/>
                </a:moveTo>
                <a:lnTo>
                  <a:pt x="404797" y="43673"/>
                </a:lnTo>
                <a:lnTo>
                  <a:pt x="404797" y="66783"/>
                </a:lnTo>
                <a:lnTo>
                  <a:pt x="448912" y="32340"/>
                </a:lnTo>
                <a:lnTo>
                  <a:pt x="434133" y="20790"/>
                </a:lnTo>
                <a:close/>
                <a:moveTo>
                  <a:pt x="466631" y="52009"/>
                </a:moveTo>
                <a:cubicBezTo>
                  <a:pt x="467792" y="51109"/>
                  <a:pt x="468200" y="49090"/>
                  <a:pt x="467542" y="47500"/>
                </a:cubicBezTo>
                <a:cubicBezTo>
                  <a:pt x="467326" y="46979"/>
                  <a:pt x="467012" y="46548"/>
                  <a:pt x="466631" y="46253"/>
                </a:cubicBezTo>
                <a:lnTo>
                  <a:pt x="455642" y="37747"/>
                </a:lnTo>
                <a:lnTo>
                  <a:pt x="404804" y="77435"/>
                </a:lnTo>
                <a:lnTo>
                  <a:pt x="404804" y="94278"/>
                </a:lnTo>
                <a:cubicBezTo>
                  <a:pt x="404801" y="96105"/>
                  <a:pt x="405881" y="97589"/>
                  <a:pt x="407215" y="97593"/>
                </a:cubicBezTo>
                <a:cubicBezTo>
                  <a:pt x="407635" y="97595"/>
                  <a:pt x="408049" y="97446"/>
                  <a:pt x="408414" y="97161"/>
                </a:cubicBezTo>
                <a:lnTo>
                  <a:pt x="466638" y="52009"/>
                </a:lnTo>
                <a:close/>
                <a:moveTo>
                  <a:pt x="280527" y="14656"/>
                </a:moveTo>
                <a:cubicBezTo>
                  <a:pt x="280527" y="10563"/>
                  <a:pt x="282978" y="7255"/>
                  <a:pt x="285994" y="7255"/>
                </a:cubicBezTo>
                <a:cubicBezTo>
                  <a:pt x="289011" y="7255"/>
                  <a:pt x="291461" y="10563"/>
                  <a:pt x="291461" y="14656"/>
                </a:cubicBezTo>
                <a:cubicBezTo>
                  <a:pt x="291461" y="18748"/>
                  <a:pt x="289011" y="22056"/>
                  <a:pt x="285994" y="22056"/>
                </a:cubicBezTo>
                <a:cubicBezTo>
                  <a:pt x="282978" y="22056"/>
                  <a:pt x="280527" y="18748"/>
                  <a:pt x="280527" y="14656"/>
                </a:cubicBezTo>
                <a:close/>
                <a:moveTo>
                  <a:pt x="688967" y="14656"/>
                </a:moveTo>
                <a:cubicBezTo>
                  <a:pt x="688967" y="10563"/>
                  <a:pt x="691418" y="7255"/>
                  <a:pt x="694434" y="7255"/>
                </a:cubicBezTo>
                <a:cubicBezTo>
                  <a:pt x="697451" y="7255"/>
                  <a:pt x="699901" y="10563"/>
                  <a:pt x="699901" y="14656"/>
                </a:cubicBezTo>
                <a:cubicBezTo>
                  <a:pt x="699901" y="18748"/>
                  <a:pt x="697451" y="22056"/>
                  <a:pt x="694434" y="22056"/>
                </a:cubicBezTo>
                <a:cubicBezTo>
                  <a:pt x="691418" y="22056"/>
                  <a:pt x="688967" y="18748"/>
                  <a:pt x="688967" y="14656"/>
                </a:cubicBezTo>
                <a:close/>
                <a:moveTo>
                  <a:pt x="95673" y="86830"/>
                </a:moveTo>
                <a:lnTo>
                  <a:pt x="86907" y="86830"/>
                </a:lnTo>
                <a:lnTo>
                  <a:pt x="86907" y="82227"/>
                </a:lnTo>
                <a:cubicBezTo>
                  <a:pt x="85001" y="84127"/>
                  <a:pt x="80943" y="87983"/>
                  <a:pt x="73923" y="87983"/>
                </a:cubicBezTo>
                <a:cubicBezTo>
                  <a:pt x="65626" y="87983"/>
                  <a:pt x="58226" y="80479"/>
                  <a:pt x="59172" y="68342"/>
                </a:cubicBezTo>
                <a:cubicBezTo>
                  <a:pt x="59986" y="57889"/>
                  <a:pt x="67130" y="53371"/>
                  <a:pt x="71928" y="52019"/>
                </a:cubicBezTo>
                <a:lnTo>
                  <a:pt x="86907" y="48758"/>
                </a:lnTo>
                <a:cubicBezTo>
                  <a:pt x="86907" y="43663"/>
                  <a:pt x="84905" y="39722"/>
                  <a:pt x="79562" y="39249"/>
                </a:cubicBezTo>
                <a:cubicBezTo>
                  <a:pt x="74219" y="38777"/>
                  <a:pt x="71210" y="42132"/>
                  <a:pt x="68718" y="48862"/>
                </a:cubicBezTo>
                <a:lnTo>
                  <a:pt x="60959" y="43144"/>
                </a:lnTo>
                <a:cubicBezTo>
                  <a:pt x="69367" y="18276"/>
                  <a:pt x="95673" y="26470"/>
                  <a:pt x="95673" y="47057"/>
                </a:cubicBezTo>
                <a:lnTo>
                  <a:pt x="95673" y="86821"/>
                </a:lnTo>
                <a:close/>
                <a:moveTo>
                  <a:pt x="86907" y="59798"/>
                </a:moveTo>
                <a:cubicBezTo>
                  <a:pt x="86948" y="63541"/>
                  <a:pt x="86479" y="70308"/>
                  <a:pt x="81253" y="74826"/>
                </a:cubicBezTo>
                <a:cubicBezTo>
                  <a:pt x="77201" y="78324"/>
                  <a:pt x="68545" y="77652"/>
                  <a:pt x="68117" y="71093"/>
                </a:cubicBezTo>
                <a:cubicBezTo>
                  <a:pt x="67779" y="65847"/>
                  <a:pt x="71300" y="63616"/>
                  <a:pt x="74371" y="62605"/>
                </a:cubicBezTo>
                <a:lnTo>
                  <a:pt x="86907" y="59798"/>
                </a:lnTo>
                <a:close/>
                <a:moveTo>
                  <a:pt x="588471" y="86830"/>
                </a:moveTo>
                <a:lnTo>
                  <a:pt x="579705" y="86830"/>
                </a:lnTo>
                <a:lnTo>
                  <a:pt x="579705" y="82227"/>
                </a:lnTo>
                <a:cubicBezTo>
                  <a:pt x="577799" y="84127"/>
                  <a:pt x="573741" y="87983"/>
                  <a:pt x="566721" y="87983"/>
                </a:cubicBezTo>
                <a:cubicBezTo>
                  <a:pt x="558424" y="87983"/>
                  <a:pt x="551024" y="80479"/>
                  <a:pt x="551969" y="68342"/>
                </a:cubicBezTo>
                <a:cubicBezTo>
                  <a:pt x="552784" y="57889"/>
                  <a:pt x="559928" y="53371"/>
                  <a:pt x="564726" y="52019"/>
                </a:cubicBezTo>
                <a:lnTo>
                  <a:pt x="579705" y="48758"/>
                </a:lnTo>
                <a:cubicBezTo>
                  <a:pt x="579705" y="43663"/>
                  <a:pt x="577703" y="39722"/>
                  <a:pt x="572360" y="39249"/>
                </a:cubicBezTo>
                <a:cubicBezTo>
                  <a:pt x="567017" y="38777"/>
                  <a:pt x="564008" y="42132"/>
                  <a:pt x="561516" y="48862"/>
                </a:cubicBezTo>
                <a:lnTo>
                  <a:pt x="553757" y="43144"/>
                </a:lnTo>
                <a:cubicBezTo>
                  <a:pt x="562165" y="18276"/>
                  <a:pt x="588471" y="26470"/>
                  <a:pt x="588471" y="47057"/>
                </a:cubicBezTo>
                <a:lnTo>
                  <a:pt x="588471" y="86821"/>
                </a:lnTo>
                <a:close/>
                <a:moveTo>
                  <a:pt x="579705" y="59798"/>
                </a:moveTo>
                <a:cubicBezTo>
                  <a:pt x="579746" y="63541"/>
                  <a:pt x="579277" y="70308"/>
                  <a:pt x="574044" y="74826"/>
                </a:cubicBezTo>
                <a:cubicBezTo>
                  <a:pt x="569992" y="78324"/>
                  <a:pt x="561336" y="77652"/>
                  <a:pt x="560909" y="71093"/>
                </a:cubicBezTo>
                <a:cubicBezTo>
                  <a:pt x="560570" y="65847"/>
                  <a:pt x="564091" y="63616"/>
                  <a:pt x="567162" y="62605"/>
                </a:cubicBezTo>
                <a:lnTo>
                  <a:pt x="579698" y="59798"/>
                </a:lnTo>
                <a:close/>
                <a:moveTo>
                  <a:pt x="657098" y="86830"/>
                </a:moveTo>
                <a:lnTo>
                  <a:pt x="648497" y="86830"/>
                </a:lnTo>
                <a:lnTo>
                  <a:pt x="648497" y="6962"/>
                </a:lnTo>
                <a:lnTo>
                  <a:pt x="657098" y="6962"/>
                </a:lnTo>
                <a:lnTo>
                  <a:pt x="657098" y="53229"/>
                </a:lnTo>
                <a:lnTo>
                  <a:pt x="675597" y="29041"/>
                </a:lnTo>
                <a:lnTo>
                  <a:pt x="687594" y="29041"/>
                </a:lnTo>
                <a:lnTo>
                  <a:pt x="669419" y="53002"/>
                </a:lnTo>
                <a:lnTo>
                  <a:pt x="688160" y="86821"/>
                </a:lnTo>
                <a:lnTo>
                  <a:pt x="677419" y="86821"/>
                </a:lnTo>
                <a:lnTo>
                  <a:pt x="663082" y="61235"/>
                </a:lnTo>
                <a:lnTo>
                  <a:pt x="657098" y="69212"/>
                </a:lnTo>
                <a:lnTo>
                  <a:pt x="657098" y="86821"/>
                </a:lnTo>
                <a:close/>
                <a:moveTo>
                  <a:pt x="698880" y="29041"/>
                </a:moveTo>
                <a:lnTo>
                  <a:pt x="690217" y="29041"/>
                </a:lnTo>
                <a:lnTo>
                  <a:pt x="690217" y="86821"/>
                </a:lnTo>
                <a:lnTo>
                  <a:pt x="698880" y="86821"/>
                </a:lnTo>
                <a:lnTo>
                  <a:pt x="698880" y="29041"/>
                </a:lnTo>
                <a:close/>
                <a:moveTo>
                  <a:pt x="290240" y="29041"/>
                </a:moveTo>
                <a:lnTo>
                  <a:pt x="281577" y="29041"/>
                </a:lnTo>
                <a:lnTo>
                  <a:pt x="281577" y="86821"/>
                </a:lnTo>
                <a:lnTo>
                  <a:pt x="290240" y="86821"/>
                </a:lnTo>
                <a:lnTo>
                  <a:pt x="290240" y="29041"/>
                </a:lnTo>
                <a:close/>
                <a:moveTo>
                  <a:pt x="328784" y="86821"/>
                </a:moveTo>
                <a:lnTo>
                  <a:pt x="328784" y="6943"/>
                </a:lnTo>
                <a:lnTo>
                  <a:pt x="337447" y="6943"/>
                </a:lnTo>
                <a:lnTo>
                  <a:pt x="337447" y="32416"/>
                </a:lnTo>
                <a:cubicBezTo>
                  <a:pt x="339939" y="29145"/>
                  <a:pt x="344350" y="27832"/>
                  <a:pt x="347594" y="27832"/>
                </a:cubicBezTo>
                <a:cubicBezTo>
                  <a:pt x="357617" y="27832"/>
                  <a:pt x="364692" y="38058"/>
                  <a:pt x="364554" y="50970"/>
                </a:cubicBezTo>
                <a:lnTo>
                  <a:pt x="364554" y="86811"/>
                </a:lnTo>
                <a:lnTo>
                  <a:pt x="355788" y="86811"/>
                </a:lnTo>
                <a:lnTo>
                  <a:pt x="355788" y="52028"/>
                </a:lnTo>
                <a:cubicBezTo>
                  <a:pt x="355788" y="48172"/>
                  <a:pt x="354310" y="39372"/>
                  <a:pt x="346711" y="39372"/>
                </a:cubicBezTo>
                <a:cubicBezTo>
                  <a:pt x="340029" y="39372"/>
                  <a:pt x="337447" y="46518"/>
                  <a:pt x="337447" y="52028"/>
                </a:cubicBezTo>
                <a:lnTo>
                  <a:pt x="337447" y="86821"/>
                </a:lnTo>
                <a:lnTo>
                  <a:pt x="328784" y="86821"/>
                </a:lnTo>
                <a:close/>
                <a:moveTo>
                  <a:pt x="295927" y="40563"/>
                </a:moveTo>
                <a:lnTo>
                  <a:pt x="295927" y="29079"/>
                </a:lnTo>
                <a:lnTo>
                  <a:pt x="300214" y="29079"/>
                </a:lnTo>
                <a:cubicBezTo>
                  <a:pt x="301929" y="29079"/>
                  <a:pt x="303320" y="27175"/>
                  <a:pt x="303320" y="24826"/>
                </a:cubicBezTo>
                <a:lnTo>
                  <a:pt x="303320" y="16744"/>
                </a:lnTo>
                <a:lnTo>
                  <a:pt x="311956" y="16744"/>
                </a:lnTo>
                <a:lnTo>
                  <a:pt x="311956" y="29079"/>
                </a:lnTo>
                <a:lnTo>
                  <a:pt x="320991" y="29079"/>
                </a:lnTo>
                <a:lnTo>
                  <a:pt x="320991" y="40563"/>
                </a:lnTo>
                <a:lnTo>
                  <a:pt x="311956" y="40563"/>
                </a:lnTo>
                <a:lnTo>
                  <a:pt x="311956" y="69949"/>
                </a:lnTo>
                <a:cubicBezTo>
                  <a:pt x="311956" y="72719"/>
                  <a:pt x="312680" y="76225"/>
                  <a:pt x="316428" y="76225"/>
                </a:cubicBezTo>
                <a:cubicBezTo>
                  <a:pt x="318948" y="76225"/>
                  <a:pt x="320094" y="75894"/>
                  <a:pt x="321509" y="75564"/>
                </a:cubicBezTo>
                <a:lnTo>
                  <a:pt x="321509" y="86310"/>
                </a:lnTo>
                <a:cubicBezTo>
                  <a:pt x="321509" y="86310"/>
                  <a:pt x="319017" y="87378"/>
                  <a:pt x="315593" y="87378"/>
                </a:cubicBezTo>
                <a:cubicBezTo>
                  <a:pt x="305943" y="87378"/>
                  <a:pt x="303327" y="77445"/>
                  <a:pt x="303327" y="70478"/>
                </a:cubicBezTo>
                <a:lnTo>
                  <a:pt x="303327" y="40563"/>
                </a:lnTo>
                <a:lnTo>
                  <a:pt x="295934" y="40563"/>
                </a:lnTo>
                <a:close/>
                <a:moveTo>
                  <a:pt x="225209" y="29079"/>
                </a:moveTo>
                <a:lnTo>
                  <a:pt x="215587" y="29079"/>
                </a:lnTo>
                <a:lnTo>
                  <a:pt x="230711" y="86792"/>
                </a:lnTo>
                <a:lnTo>
                  <a:pt x="238476" y="86792"/>
                </a:lnTo>
                <a:lnTo>
                  <a:pt x="246994" y="49760"/>
                </a:lnTo>
                <a:lnTo>
                  <a:pt x="255540" y="86792"/>
                </a:lnTo>
                <a:lnTo>
                  <a:pt x="263333" y="86792"/>
                </a:lnTo>
                <a:lnTo>
                  <a:pt x="278436" y="29079"/>
                </a:lnTo>
                <a:lnTo>
                  <a:pt x="268890" y="29079"/>
                </a:lnTo>
                <a:lnTo>
                  <a:pt x="259509" y="66225"/>
                </a:lnTo>
                <a:lnTo>
                  <a:pt x="250839" y="29079"/>
                </a:lnTo>
                <a:lnTo>
                  <a:pt x="243080" y="29079"/>
                </a:lnTo>
                <a:lnTo>
                  <a:pt x="234507" y="66480"/>
                </a:lnTo>
                <a:lnTo>
                  <a:pt x="225202" y="29079"/>
                </a:lnTo>
                <a:close/>
                <a:moveTo>
                  <a:pt x="154001" y="58399"/>
                </a:moveTo>
                <a:cubicBezTo>
                  <a:pt x="153863" y="73201"/>
                  <a:pt x="162194" y="87974"/>
                  <a:pt x="176248" y="87974"/>
                </a:cubicBezTo>
                <a:cubicBezTo>
                  <a:pt x="187058" y="87974"/>
                  <a:pt x="192697" y="79297"/>
                  <a:pt x="195120" y="71726"/>
                </a:cubicBezTo>
                <a:lnTo>
                  <a:pt x="188238" y="66518"/>
                </a:lnTo>
                <a:cubicBezTo>
                  <a:pt x="186064" y="70289"/>
                  <a:pt x="182709" y="76859"/>
                  <a:pt x="176241" y="76859"/>
                </a:cubicBezTo>
                <a:cubicBezTo>
                  <a:pt x="168338" y="76859"/>
                  <a:pt x="163644" y="69477"/>
                  <a:pt x="163188" y="62492"/>
                </a:cubicBezTo>
                <a:lnTo>
                  <a:pt x="195113" y="62492"/>
                </a:lnTo>
                <a:cubicBezTo>
                  <a:pt x="195624" y="59807"/>
                  <a:pt x="196135" y="53087"/>
                  <a:pt x="194906" y="47756"/>
                </a:cubicBezTo>
                <a:cubicBezTo>
                  <a:pt x="192587" y="37699"/>
                  <a:pt x="186478" y="27888"/>
                  <a:pt x="175310" y="27888"/>
                </a:cubicBezTo>
                <a:cubicBezTo>
                  <a:pt x="164141" y="27888"/>
                  <a:pt x="153994" y="38777"/>
                  <a:pt x="153994" y="58389"/>
                </a:cubicBezTo>
                <a:close/>
                <a:moveTo>
                  <a:pt x="163409" y="51310"/>
                </a:moveTo>
                <a:lnTo>
                  <a:pt x="186520" y="51310"/>
                </a:lnTo>
                <a:cubicBezTo>
                  <a:pt x="186140" y="47246"/>
                  <a:pt x="182613" y="39013"/>
                  <a:pt x="175316" y="39013"/>
                </a:cubicBezTo>
                <a:cubicBezTo>
                  <a:pt x="169785" y="39000"/>
                  <a:pt x="164920" y="44023"/>
                  <a:pt x="163409" y="51310"/>
                </a:cubicBezTo>
                <a:close/>
                <a:moveTo>
                  <a:pt x="102955" y="58399"/>
                </a:moveTo>
                <a:cubicBezTo>
                  <a:pt x="103218" y="75015"/>
                  <a:pt x="111770" y="88012"/>
                  <a:pt x="124664" y="88012"/>
                </a:cubicBezTo>
                <a:cubicBezTo>
                  <a:pt x="132078" y="88012"/>
                  <a:pt x="136558" y="83503"/>
                  <a:pt x="138201" y="81660"/>
                </a:cubicBezTo>
                <a:lnTo>
                  <a:pt x="138201" y="86830"/>
                </a:lnTo>
                <a:lnTo>
                  <a:pt x="146774" y="86830"/>
                </a:lnTo>
                <a:lnTo>
                  <a:pt x="146774" y="7000"/>
                </a:lnTo>
                <a:lnTo>
                  <a:pt x="138090" y="7000"/>
                </a:lnTo>
                <a:lnTo>
                  <a:pt x="138090" y="34297"/>
                </a:lnTo>
                <a:cubicBezTo>
                  <a:pt x="135232" y="30894"/>
                  <a:pt x="130759" y="27869"/>
                  <a:pt x="124768" y="27869"/>
                </a:cubicBezTo>
                <a:cubicBezTo>
                  <a:pt x="111584" y="27869"/>
                  <a:pt x="102693" y="41792"/>
                  <a:pt x="102955" y="58399"/>
                </a:cubicBezTo>
                <a:close/>
                <a:moveTo>
                  <a:pt x="111991" y="57643"/>
                </a:moveTo>
                <a:cubicBezTo>
                  <a:pt x="111991" y="68219"/>
                  <a:pt x="116982" y="76339"/>
                  <a:pt x="124664" y="76339"/>
                </a:cubicBezTo>
                <a:cubicBezTo>
                  <a:pt x="131828" y="76653"/>
                  <a:pt x="137821" y="68956"/>
                  <a:pt x="138050" y="59147"/>
                </a:cubicBezTo>
                <a:cubicBezTo>
                  <a:pt x="138056" y="58879"/>
                  <a:pt x="138058" y="58610"/>
                  <a:pt x="138056" y="58342"/>
                </a:cubicBezTo>
                <a:cubicBezTo>
                  <a:pt x="138056" y="45384"/>
                  <a:pt x="131077" y="39533"/>
                  <a:pt x="124444" y="39533"/>
                </a:cubicBezTo>
                <a:cubicBezTo>
                  <a:pt x="117810" y="39533"/>
                  <a:pt x="111984" y="47076"/>
                  <a:pt x="111984" y="57643"/>
                </a:cubicBezTo>
                <a:close/>
                <a:moveTo>
                  <a:pt x="641311" y="57378"/>
                </a:moveTo>
                <a:cubicBezTo>
                  <a:pt x="641049" y="40762"/>
                  <a:pt x="632496" y="27765"/>
                  <a:pt x="619602" y="27765"/>
                </a:cubicBezTo>
                <a:cubicBezTo>
                  <a:pt x="612189" y="27765"/>
                  <a:pt x="607709" y="32274"/>
                  <a:pt x="606066" y="34117"/>
                </a:cubicBezTo>
                <a:lnTo>
                  <a:pt x="606066" y="28947"/>
                </a:lnTo>
                <a:lnTo>
                  <a:pt x="597493" y="28947"/>
                </a:lnTo>
                <a:lnTo>
                  <a:pt x="597493" y="106641"/>
                </a:lnTo>
                <a:lnTo>
                  <a:pt x="606176" y="106641"/>
                </a:lnTo>
                <a:lnTo>
                  <a:pt x="606176" y="81480"/>
                </a:lnTo>
                <a:cubicBezTo>
                  <a:pt x="609034" y="84883"/>
                  <a:pt x="613514" y="87908"/>
                  <a:pt x="619499" y="87908"/>
                </a:cubicBezTo>
                <a:cubicBezTo>
                  <a:pt x="632683" y="87908"/>
                  <a:pt x="641574" y="73985"/>
                  <a:pt x="641311" y="57378"/>
                </a:cubicBezTo>
                <a:close/>
                <a:moveTo>
                  <a:pt x="632276" y="58134"/>
                </a:moveTo>
                <a:cubicBezTo>
                  <a:pt x="632276" y="47558"/>
                  <a:pt x="627285" y="39438"/>
                  <a:pt x="619602" y="39438"/>
                </a:cubicBezTo>
                <a:cubicBezTo>
                  <a:pt x="612439" y="39124"/>
                  <a:pt x="606446" y="46821"/>
                  <a:pt x="606216" y="56630"/>
                </a:cubicBezTo>
                <a:cubicBezTo>
                  <a:pt x="606210" y="56898"/>
                  <a:pt x="606208" y="57167"/>
                  <a:pt x="606211" y="57435"/>
                </a:cubicBezTo>
                <a:cubicBezTo>
                  <a:pt x="606211" y="70393"/>
                  <a:pt x="613190" y="76244"/>
                  <a:pt x="619823" y="76244"/>
                </a:cubicBezTo>
                <a:cubicBezTo>
                  <a:pt x="626457" y="76244"/>
                  <a:pt x="632276" y="68702"/>
                  <a:pt x="632276" y="58134"/>
                </a:cubicBezTo>
                <a:close/>
                <a:moveTo>
                  <a:pt x="707798" y="87057"/>
                </a:moveTo>
                <a:lnTo>
                  <a:pt x="707798" y="29051"/>
                </a:lnTo>
                <a:lnTo>
                  <a:pt x="716454" y="29051"/>
                </a:lnTo>
                <a:lnTo>
                  <a:pt x="716454" y="32661"/>
                </a:lnTo>
                <a:cubicBezTo>
                  <a:pt x="718946" y="29391"/>
                  <a:pt x="723357" y="28077"/>
                  <a:pt x="726601" y="28077"/>
                </a:cubicBezTo>
                <a:cubicBezTo>
                  <a:pt x="736624" y="28077"/>
                  <a:pt x="743699" y="38304"/>
                  <a:pt x="743561" y="51216"/>
                </a:cubicBezTo>
                <a:lnTo>
                  <a:pt x="743561" y="87057"/>
                </a:lnTo>
                <a:lnTo>
                  <a:pt x="734795" y="87057"/>
                </a:lnTo>
                <a:lnTo>
                  <a:pt x="734795" y="52265"/>
                </a:lnTo>
                <a:cubicBezTo>
                  <a:pt x="734795" y="48408"/>
                  <a:pt x="733317" y="39609"/>
                  <a:pt x="725717" y="39609"/>
                </a:cubicBezTo>
                <a:cubicBezTo>
                  <a:pt x="719029" y="39609"/>
                  <a:pt x="716454" y="46754"/>
                  <a:pt x="716454" y="52265"/>
                </a:cubicBezTo>
                <a:lnTo>
                  <a:pt x="716454" y="87057"/>
                </a:lnTo>
                <a:lnTo>
                  <a:pt x="707798" y="87057"/>
                </a:lnTo>
                <a:close/>
                <a:moveTo>
                  <a:pt x="498073" y="86859"/>
                </a:moveTo>
                <a:lnTo>
                  <a:pt x="498073" y="8143"/>
                </a:lnTo>
                <a:lnTo>
                  <a:pt x="505556" y="8143"/>
                </a:lnTo>
                <a:lnTo>
                  <a:pt x="534651" y="62747"/>
                </a:lnTo>
                <a:lnTo>
                  <a:pt x="534651" y="8143"/>
                </a:lnTo>
                <a:lnTo>
                  <a:pt x="543762" y="8143"/>
                </a:lnTo>
                <a:lnTo>
                  <a:pt x="543762" y="86859"/>
                </a:lnTo>
                <a:lnTo>
                  <a:pt x="536211" y="86859"/>
                </a:lnTo>
                <a:lnTo>
                  <a:pt x="507171" y="32075"/>
                </a:lnTo>
                <a:lnTo>
                  <a:pt x="507171" y="86859"/>
                </a:lnTo>
                <a:lnTo>
                  <a:pt x="498066" y="86859"/>
                </a:lnTo>
                <a:close/>
                <a:moveTo>
                  <a:pt x="9237" y="86830"/>
                </a:moveTo>
                <a:lnTo>
                  <a:pt x="678" y="86830"/>
                </a:lnTo>
                <a:lnTo>
                  <a:pt x="678" y="13370"/>
                </a:lnTo>
                <a:lnTo>
                  <a:pt x="7677" y="13370"/>
                </a:lnTo>
                <a:lnTo>
                  <a:pt x="26066" y="47369"/>
                </a:lnTo>
                <a:lnTo>
                  <a:pt x="44386" y="13417"/>
                </a:lnTo>
                <a:lnTo>
                  <a:pt x="51496" y="13417"/>
                </a:lnTo>
                <a:lnTo>
                  <a:pt x="51496" y="86821"/>
                </a:lnTo>
                <a:lnTo>
                  <a:pt x="42826" y="86821"/>
                </a:lnTo>
                <a:lnTo>
                  <a:pt x="42826" y="35913"/>
                </a:lnTo>
                <a:lnTo>
                  <a:pt x="26066" y="67161"/>
                </a:lnTo>
                <a:lnTo>
                  <a:pt x="9237" y="35724"/>
                </a:lnTo>
                <a:lnTo>
                  <a:pt x="9237" y="86830"/>
                </a:lnTo>
                <a:close/>
              </a:path>
            </a:pathLst>
          </a:custGeom>
          <a:noFill/>
          <a:ln w="689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F641846D-2EF0-83D3-1244-6E46DAA80F0D}"/>
              </a:ext>
            </a:extLst>
          </p:cNvPr>
          <p:cNvSpPr/>
          <p:nvPr/>
        </p:nvSpPr>
        <p:spPr>
          <a:xfrm>
            <a:off x="11170191" y="6108232"/>
            <a:ext cx="626213" cy="60528"/>
          </a:xfrm>
          <a:custGeom>
            <a:avLst/>
            <a:gdLst>
              <a:gd name="connsiteX0" fmla="*/ 357364 w 626213"/>
              <a:gd name="connsiteY0" fmla="*/ 60272 h 60528"/>
              <a:gd name="connsiteX1" fmla="*/ 359863 w 626213"/>
              <a:gd name="connsiteY1" fmla="*/ 61512 h 60528"/>
              <a:gd name="connsiteX2" fmla="*/ 360762 w 626213"/>
              <a:gd name="connsiteY2" fmla="*/ 61063 h 60528"/>
              <a:gd name="connsiteX3" fmla="*/ 391037 w 626213"/>
              <a:gd name="connsiteY3" fmla="*/ 35140 h 60528"/>
              <a:gd name="connsiteX4" fmla="*/ 355060 w 626213"/>
              <a:gd name="connsiteY4" fmla="*/ 52905 h 60528"/>
              <a:gd name="connsiteX5" fmla="*/ 357364 w 626213"/>
              <a:gd name="connsiteY5" fmla="*/ 60272 h 60528"/>
              <a:gd name="connsiteX6" fmla="*/ 344470 w 626213"/>
              <a:gd name="connsiteY6" fmla="*/ 1274 h 60528"/>
              <a:gd name="connsiteX7" fmla="*/ 341696 w 626213"/>
              <a:gd name="connsiteY7" fmla="*/ 1944 h 60528"/>
              <a:gd name="connsiteX8" fmla="*/ 341433 w 626213"/>
              <a:gd name="connsiteY8" fmla="*/ 2812 h 60528"/>
              <a:gd name="connsiteX9" fmla="*/ 341433 w 626213"/>
              <a:gd name="connsiteY9" fmla="*/ 18499 h 60528"/>
              <a:gd name="connsiteX10" fmla="*/ 360495 w 626213"/>
              <a:gd name="connsiteY10" fmla="*/ 9080 h 60528"/>
              <a:gd name="connsiteX11" fmla="*/ 344470 w 626213"/>
              <a:gd name="connsiteY11" fmla="*/ 1274 h 60528"/>
              <a:gd name="connsiteX12" fmla="*/ 366162 w 626213"/>
              <a:gd name="connsiteY12" fmla="*/ 11889 h 60528"/>
              <a:gd name="connsiteX13" fmla="*/ 341433 w 626213"/>
              <a:gd name="connsiteY13" fmla="*/ 24097 h 60528"/>
              <a:gd name="connsiteX14" fmla="*/ 341433 w 626213"/>
              <a:gd name="connsiteY14" fmla="*/ 36426 h 60528"/>
              <a:gd name="connsiteX15" fmla="*/ 378620 w 626213"/>
              <a:gd name="connsiteY15" fmla="*/ 18051 h 60528"/>
              <a:gd name="connsiteX16" fmla="*/ 366162 w 626213"/>
              <a:gd name="connsiteY16" fmla="*/ 11889 h 60528"/>
              <a:gd name="connsiteX17" fmla="*/ 393556 w 626213"/>
              <a:gd name="connsiteY17" fmla="*/ 28544 h 60528"/>
              <a:gd name="connsiteX18" fmla="*/ 394324 w 626213"/>
              <a:gd name="connsiteY18" fmla="*/ 26139 h 60528"/>
              <a:gd name="connsiteX19" fmla="*/ 393556 w 626213"/>
              <a:gd name="connsiteY19" fmla="*/ 25473 h 60528"/>
              <a:gd name="connsiteX20" fmla="*/ 384293 w 626213"/>
              <a:gd name="connsiteY20" fmla="*/ 20935 h 60528"/>
              <a:gd name="connsiteX21" fmla="*/ 341439 w 626213"/>
              <a:gd name="connsiteY21" fmla="*/ 42109 h 60528"/>
              <a:gd name="connsiteX22" fmla="*/ 341439 w 626213"/>
              <a:gd name="connsiteY22" fmla="*/ 51094 h 60528"/>
              <a:gd name="connsiteX23" fmla="*/ 343471 w 626213"/>
              <a:gd name="connsiteY23" fmla="*/ 52863 h 60528"/>
              <a:gd name="connsiteX24" fmla="*/ 344482 w 626213"/>
              <a:gd name="connsiteY24" fmla="*/ 52632 h 60528"/>
              <a:gd name="connsiteX25" fmla="*/ 393562 w 626213"/>
              <a:gd name="connsiteY25" fmla="*/ 28544 h 60528"/>
              <a:gd name="connsiteX26" fmla="*/ 236680 w 626213"/>
              <a:gd name="connsiteY26" fmla="*/ 8616 h 60528"/>
              <a:gd name="connsiteX27" fmla="*/ 241289 w 626213"/>
              <a:gd name="connsiteY27" fmla="*/ 4668 h 60528"/>
              <a:gd name="connsiteX28" fmla="*/ 245897 w 626213"/>
              <a:gd name="connsiteY28" fmla="*/ 8616 h 60528"/>
              <a:gd name="connsiteX29" fmla="*/ 241289 w 626213"/>
              <a:gd name="connsiteY29" fmla="*/ 12564 h 60528"/>
              <a:gd name="connsiteX30" fmla="*/ 236680 w 626213"/>
              <a:gd name="connsiteY30" fmla="*/ 8616 h 60528"/>
              <a:gd name="connsiteX31" fmla="*/ 580974 w 626213"/>
              <a:gd name="connsiteY31" fmla="*/ 8616 h 60528"/>
              <a:gd name="connsiteX32" fmla="*/ 585582 w 626213"/>
              <a:gd name="connsiteY32" fmla="*/ 4668 h 60528"/>
              <a:gd name="connsiteX33" fmla="*/ 590191 w 626213"/>
              <a:gd name="connsiteY33" fmla="*/ 8616 h 60528"/>
              <a:gd name="connsiteX34" fmla="*/ 585582 w 626213"/>
              <a:gd name="connsiteY34" fmla="*/ 12564 h 60528"/>
              <a:gd name="connsiteX35" fmla="*/ 580974 w 626213"/>
              <a:gd name="connsiteY35" fmla="*/ 8616 h 60528"/>
              <a:gd name="connsiteX36" fmla="*/ 80857 w 626213"/>
              <a:gd name="connsiteY36" fmla="*/ 47121 h 60528"/>
              <a:gd name="connsiteX37" fmla="*/ 73468 w 626213"/>
              <a:gd name="connsiteY37" fmla="*/ 47121 h 60528"/>
              <a:gd name="connsiteX38" fmla="*/ 73468 w 626213"/>
              <a:gd name="connsiteY38" fmla="*/ 44665 h 60528"/>
              <a:gd name="connsiteX39" fmla="*/ 62523 w 626213"/>
              <a:gd name="connsiteY39" fmla="*/ 47736 h 60528"/>
              <a:gd name="connsiteX40" fmla="*/ 50089 w 626213"/>
              <a:gd name="connsiteY40" fmla="*/ 37258 h 60528"/>
              <a:gd name="connsiteX41" fmla="*/ 60841 w 626213"/>
              <a:gd name="connsiteY41" fmla="*/ 28549 h 60528"/>
              <a:gd name="connsiteX42" fmla="*/ 73468 w 626213"/>
              <a:gd name="connsiteY42" fmla="*/ 26810 h 60528"/>
              <a:gd name="connsiteX43" fmla="*/ 67277 w 626213"/>
              <a:gd name="connsiteY43" fmla="*/ 21737 h 60528"/>
              <a:gd name="connsiteX44" fmla="*/ 58136 w 626213"/>
              <a:gd name="connsiteY44" fmla="*/ 26865 h 60528"/>
              <a:gd name="connsiteX45" fmla="*/ 51596 w 626213"/>
              <a:gd name="connsiteY45" fmla="*/ 23814 h 60528"/>
              <a:gd name="connsiteX46" fmla="*/ 80857 w 626213"/>
              <a:gd name="connsiteY46" fmla="*/ 25902 h 60528"/>
              <a:gd name="connsiteX47" fmla="*/ 80857 w 626213"/>
              <a:gd name="connsiteY47" fmla="*/ 47116 h 60528"/>
              <a:gd name="connsiteX48" fmla="*/ 73468 w 626213"/>
              <a:gd name="connsiteY48" fmla="*/ 32699 h 60528"/>
              <a:gd name="connsiteX49" fmla="*/ 68702 w 626213"/>
              <a:gd name="connsiteY49" fmla="*/ 40717 h 60528"/>
              <a:gd name="connsiteX50" fmla="*/ 57629 w 626213"/>
              <a:gd name="connsiteY50" fmla="*/ 38725 h 60528"/>
              <a:gd name="connsiteX51" fmla="*/ 62901 w 626213"/>
              <a:gd name="connsiteY51" fmla="*/ 34197 h 60528"/>
              <a:gd name="connsiteX52" fmla="*/ 73468 w 626213"/>
              <a:gd name="connsiteY52" fmla="*/ 32699 h 60528"/>
              <a:gd name="connsiteX53" fmla="*/ 496261 w 626213"/>
              <a:gd name="connsiteY53" fmla="*/ 47121 h 60528"/>
              <a:gd name="connsiteX54" fmla="*/ 488871 w 626213"/>
              <a:gd name="connsiteY54" fmla="*/ 47121 h 60528"/>
              <a:gd name="connsiteX55" fmla="*/ 488871 w 626213"/>
              <a:gd name="connsiteY55" fmla="*/ 44665 h 60528"/>
              <a:gd name="connsiteX56" fmla="*/ 477926 w 626213"/>
              <a:gd name="connsiteY56" fmla="*/ 47736 h 60528"/>
              <a:gd name="connsiteX57" fmla="*/ 465492 w 626213"/>
              <a:gd name="connsiteY57" fmla="*/ 37258 h 60528"/>
              <a:gd name="connsiteX58" fmla="*/ 476245 w 626213"/>
              <a:gd name="connsiteY58" fmla="*/ 28549 h 60528"/>
              <a:gd name="connsiteX59" fmla="*/ 488871 w 626213"/>
              <a:gd name="connsiteY59" fmla="*/ 26810 h 60528"/>
              <a:gd name="connsiteX60" fmla="*/ 482680 w 626213"/>
              <a:gd name="connsiteY60" fmla="*/ 21737 h 60528"/>
              <a:gd name="connsiteX61" fmla="*/ 473539 w 626213"/>
              <a:gd name="connsiteY61" fmla="*/ 26865 h 60528"/>
              <a:gd name="connsiteX62" fmla="*/ 466999 w 626213"/>
              <a:gd name="connsiteY62" fmla="*/ 23814 h 60528"/>
              <a:gd name="connsiteX63" fmla="*/ 496261 w 626213"/>
              <a:gd name="connsiteY63" fmla="*/ 25902 h 60528"/>
              <a:gd name="connsiteX64" fmla="*/ 496261 w 626213"/>
              <a:gd name="connsiteY64" fmla="*/ 47116 h 60528"/>
              <a:gd name="connsiteX65" fmla="*/ 488871 w 626213"/>
              <a:gd name="connsiteY65" fmla="*/ 32699 h 60528"/>
              <a:gd name="connsiteX66" fmla="*/ 484100 w 626213"/>
              <a:gd name="connsiteY66" fmla="*/ 40717 h 60528"/>
              <a:gd name="connsiteX67" fmla="*/ 473027 w 626213"/>
              <a:gd name="connsiteY67" fmla="*/ 38725 h 60528"/>
              <a:gd name="connsiteX68" fmla="*/ 478299 w 626213"/>
              <a:gd name="connsiteY68" fmla="*/ 34197 h 60528"/>
              <a:gd name="connsiteX69" fmla="*/ 488865 w 626213"/>
              <a:gd name="connsiteY69" fmla="*/ 32699 h 60528"/>
              <a:gd name="connsiteX70" fmla="*/ 554110 w 626213"/>
              <a:gd name="connsiteY70" fmla="*/ 47121 h 60528"/>
              <a:gd name="connsiteX71" fmla="*/ 546860 w 626213"/>
              <a:gd name="connsiteY71" fmla="*/ 47121 h 60528"/>
              <a:gd name="connsiteX72" fmla="*/ 546860 w 626213"/>
              <a:gd name="connsiteY72" fmla="*/ 4511 h 60528"/>
              <a:gd name="connsiteX73" fmla="*/ 554110 w 626213"/>
              <a:gd name="connsiteY73" fmla="*/ 4511 h 60528"/>
              <a:gd name="connsiteX74" fmla="*/ 554110 w 626213"/>
              <a:gd name="connsiteY74" fmla="*/ 29195 h 60528"/>
              <a:gd name="connsiteX75" fmla="*/ 569703 w 626213"/>
              <a:gd name="connsiteY75" fmla="*/ 16291 h 60528"/>
              <a:gd name="connsiteX76" fmla="*/ 579816 w 626213"/>
              <a:gd name="connsiteY76" fmla="*/ 16291 h 60528"/>
              <a:gd name="connsiteX77" fmla="*/ 564496 w 626213"/>
              <a:gd name="connsiteY77" fmla="*/ 29074 h 60528"/>
              <a:gd name="connsiteX78" fmla="*/ 580293 w 626213"/>
              <a:gd name="connsiteY78" fmla="*/ 47116 h 60528"/>
              <a:gd name="connsiteX79" fmla="*/ 571240 w 626213"/>
              <a:gd name="connsiteY79" fmla="*/ 47116 h 60528"/>
              <a:gd name="connsiteX80" fmla="*/ 559154 w 626213"/>
              <a:gd name="connsiteY80" fmla="*/ 33466 h 60528"/>
              <a:gd name="connsiteX81" fmla="*/ 554110 w 626213"/>
              <a:gd name="connsiteY81" fmla="*/ 37722 h 60528"/>
              <a:gd name="connsiteX82" fmla="*/ 554110 w 626213"/>
              <a:gd name="connsiteY82" fmla="*/ 47116 h 60528"/>
              <a:gd name="connsiteX83" fmla="*/ 589330 w 626213"/>
              <a:gd name="connsiteY83" fmla="*/ 16291 h 60528"/>
              <a:gd name="connsiteX84" fmla="*/ 582027 w 626213"/>
              <a:gd name="connsiteY84" fmla="*/ 16291 h 60528"/>
              <a:gd name="connsiteX85" fmla="*/ 582027 w 626213"/>
              <a:gd name="connsiteY85" fmla="*/ 47116 h 60528"/>
              <a:gd name="connsiteX86" fmla="*/ 589330 w 626213"/>
              <a:gd name="connsiteY86" fmla="*/ 47116 h 60528"/>
              <a:gd name="connsiteX87" fmla="*/ 589330 w 626213"/>
              <a:gd name="connsiteY87" fmla="*/ 16291 h 60528"/>
              <a:gd name="connsiteX88" fmla="*/ 244867 w 626213"/>
              <a:gd name="connsiteY88" fmla="*/ 16291 h 60528"/>
              <a:gd name="connsiteX89" fmla="*/ 237565 w 626213"/>
              <a:gd name="connsiteY89" fmla="*/ 16291 h 60528"/>
              <a:gd name="connsiteX90" fmla="*/ 237565 w 626213"/>
              <a:gd name="connsiteY90" fmla="*/ 47116 h 60528"/>
              <a:gd name="connsiteX91" fmla="*/ 244867 w 626213"/>
              <a:gd name="connsiteY91" fmla="*/ 47116 h 60528"/>
              <a:gd name="connsiteX92" fmla="*/ 244867 w 626213"/>
              <a:gd name="connsiteY92" fmla="*/ 16291 h 60528"/>
              <a:gd name="connsiteX93" fmla="*/ 277358 w 626213"/>
              <a:gd name="connsiteY93" fmla="*/ 47116 h 60528"/>
              <a:gd name="connsiteX94" fmla="*/ 277358 w 626213"/>
              <a:gd name="connsiteY94" fmla="*/ 4501 h 60528"/>
              <a:gd name="connsiteX95" fmla="*/ 284661 w 626213"/>
              <a:gd name="connsiteY95" fmla="*/ 4501 h 60528"/>
              <a:gd name="connsiteX96" fmla="*/ 284661 w 626213"/>
              <a:gd name="connsiteY96" fmla="*/ 18091 h 60528"/>
              <a:gd name="connsiteX97" fmla="*/ 293214 w 626213"/>
              <a:gd name="connsiteY97" fmla="*/ 15645 h 60528"/>
              <a:gd name="connsiteX98" fmla="*/ 307510 w 626213"/>
              <a:gd name="connsiteY98" fmla="*/ 27989 h 60528"/>
              <a:gd name="connsiteX99" fmla="*/ 307510 w 626213"/>
              <a:gd name="connsiteY99" fmla="*/ 47111 h 60528"/>
              <a:gd name="connsiteX100" fmla="*/ 300121 w 626213"/>
              <a:gd name="connsiteY100" fmla="*/ 47111 h 60528"/>
              <a:gd name="connsiteX101" fmla="*/ 300121 w 626213"/>
              <a:gd name="connsiteY101" fmla="*/ 28554 h 60528"/>
              <a:gd name="connsiteX102" fmla="*/ 292469 w 626213"/>
              <a:gd name="connsiteY102" fmla="*/ 21802 h 60528"/>
              <a:gd name="connsiteX103" fmla="*/ 284661 w 626213"/>
              <a:gd name="connsiteY103" fmla="*/ 28554 h 60528"/>
              <a:gd name="connsiteX104" fmla="*/ 284661 w 626213"/>
              <a:gd name="connsiteY104" fmla="*/ 47116 h 60528"/>
              <a:gd name="connsiteX105" fmla="*/ 277358 w 626213"/>
              <a:gd name="connsiteY105" fmla="*/ 47116 h 60528"/>
              <a:gd name="connsiteX106" fmla="*/ 249662 w 626213"/>
              <a:gd name="connsiteY106" fmla="*/ 22438 h 60528"/>
              <a:gd name="connsiteX107" fmla="*/ 249662 w 626213"/>
              <a:gd name="connsiteY107" fmla="*/ 16311 h 60528"/>
              <a:gd name="connsiteX108" fmla="*/ 253275 w 626213"/>
              <a:gd name="connsiteY108" fmla="*/ 16311 h 60528"/>
              <a:gd name="connsiteX109" fmla="*/ 255893 w 626213"/>
              <a:gd name="connsiteY109" fmla="*/ 14042 h 60528"/>
              <a:gd name="connsiteX110" fmla="*/ 255893 w 626213"/>
              <a:gd name="connsiteY110" fmla="*/ 9730 h 60528"/>
              <a:gd name="connsiteX111" fmla="*/ 263172 w 626213"/>
              <a:gd name="connsiteY111" fmla="*/ 9730 h 60528"/>
              <a:gd name="connsiteX112" fmla="*/ 263172 w 626213"/>
              <a:gd name="connsiteY112" fmla="*/ 16311 h 60528"/>
              <a:gd name="connsiteX113" fmla="*/ 270789 w 626213"/>
              <a:gd name="connsiteY113" fmla="*/ 16311 h 60528"/>
              <a:gd name="connsiteX114" fmla="*/ 270789 w 626213"/>
              <a:gd name="connsiteY114" fmla="*/ 22438 h 60528"/>
              <a:gd name="connsiteX115" fmla="*/ 263172 w 626213"/>
              <a:gd name="connsiteY115" fmla="*/ 22438 h 60528"/>
              <a:gd name="connsiteX116" fmla="*/ 263172 w 626213"/>
              <a:gd name="connsiteY116" fmla="*/ 38115 h 60528"/>
              <a:gd name="connsiteX117" fmla="*/ 266943 w 626213"/>
              <a:gd name="connsiteY117" fmla="*/ 41463 h 60528"/>
              <a:gd name="connsiteX118" fmla="*/ 271225 w 626213"/>
              <a:gd name="connsiteY118" fmla="*/ 41110 h 60528"/>
              <a:gd name="connsiteX119" fmla="*/ 271225 w 626213"/>
              <a:gd name="connsiteY119" fmla="*/ 46844 h 60528"/>
              <a:gd name="connsiteX120" fmla="*/ 266239 w 626213"/>
              <a:gd name="connsiteY120" fmla="*/ 47413 h 60528"/>
              <a:gd name="connsiteX121" fmla="*/ 255899 w 626213"/>
              <a:gd name="connsiteY121" fmla="*/ 38397 h 60528"/>
              <a:gd name="connsiteX122" fmla="*/ 255899 w 626213"/>
              <a:gd name="connsiteY122" fmla="*/ 22438 h 60528"/>
              <a:gd name="connsiteX123" fmla="*/ 249667 w 626213"/>
              <a:gd name="connsiteY123" fmla="*/ 22438 h 60528"/>
              <a:gd name="connsiteX124" fmla="*/ 190050 w 626213"/>
              <a:gd name="connsiteY124" fmla="*/ 16311 h 60528"/>
              <a:gd name="connsiteX125" fmla="*/ 181939 w 626213"/>
              <a:gd name="connsiteY125" fmla="*/ 16311 h 60528"/>
              <a:gd name="connsiteX126" fmla="*/ 194687 w 626213"/>
              <a:gd name="connsiteY126" fmla="*/ 47101 h 60528"/>
              <a:gd name="connsiteX127" fmla="*/ 201233 w 626213"/>
              <a:gd name="connsiteY127" fmla="*/ 47101 h 60528"/>
              <a:gd name="connsiteX128" fmla="*/ 208413 w 626213"/>
              <a:gd name="connsiteY128" fmla="*/ 27344 h 60528"/>
              <a:gd name="connsiteX129" fmla="*/ 215617 w 626213"/>
              <a:gd name="connsiteY129" fmla="*/ 47101 h 60528"/>
              <a:gd name="connsiteX130" fmla="*/ 222186 w 626213"/>
              <a:gd name="connsiteY130" fmla="*/ 47101 h 60528"/>
              <a:gd name="connsiteX131" fmla="*/ 234917 w 626213"/>
              <a:gd name="connsiteY131" fmla="*/ 16311 h 60528"/>
              <a:gd name="connsiteX132" fmla="*/ 226870 w 626213"/>
              <a:gd name="connsiteY132" fmla="*/ 16311 h 60528"/>
              <a:gd name="connsiteX133" fmla="*/ 218963 w 626213"/>
              <a:gd name="connsiteY133" fmla="*/ 36128 h 60528"/>
              <a:gd name="connsiteX134" fmla="*/ 211654 w 626213"/>
              <a:gd name="connsiteY134" fmla="*/ 16311 h 60528"/>
              <a:gd name="connsiteX135" fmla="*/ 205114 w 626213"/>
              <a:gd name="connsiteY135" fmla="*/ 16311 h 60528"/>
              <a:gd name="connsiteX136" fmla="*/ 197887 w 626213"/>
              <a:gd name="connsiteY136" fmla="*/ 36264 h 60528"/>
              <a:gd name="connsiteX137" fmla="*/ 190044 w 626213"/>
              <a:gd name="connsiteY137" fmla="*/ 16311 h 60528"/>
              <a:gd name="connsiteX138" fmla="*/ 130025 w 626213"/>
              <a:gd name="connsiteY138" fmla="*/ 31953 h 60528"/>
              <a:gd name="connsiteX139" fmla="*/ 148778 w 626213"/>
              <a:gd name="connsiteY139" fmla="*/ 47731 h 60528"/>
              <a:gd name="connsiteX140" fmla="*/ 164686 w 626213"/>
              <a:gd name="connsiteY140" fmla="*/ 39063 h 60528"/>
              <a:gd name="connsiteX141" fmla="*/ 158885 w 626213"/>
              <a:gd name="connsiteY141" fmla="*/ 36284 h 60528"/>
              <a:gd name="connsiteX142" fmla="*/ 148772 w 626213"/>
              <a:gd name="connsiteY142" fmla="*/ 41801 h 60528"/>
              <a:gd name="connsiteX143" fmla="*/ 137769 w 626213"/>
              <a:gd name="connsiteY143" fmla="*/ 34136 h 60528"/>
              <a:gd name="connsiteX144" fmla="*/ 164681 w 626213"/>
              <a:gd name="connsiteY144" fmla="*/ 34136 h 60528"/>
              <a:gd name="connsiteX145" fmla="*/ 164506 w 626213"/>
              <a:gd name="connsiteY145" fmla="*/ 26275 h 60528"/>
              <a:gd name="connsiteX146" fmla="*/ 147987 w 626213"/>
              <a:gd name="connsiteY146" fmla="*/ 15676 h 60528"/>
              <a:gd name="connsiteX147" fmla="*/ 130019 w 626213"/>
              <a:gd name="connsiteY147" fmla="*/ 31948 h 60528"/>
              <a:gd name="connsiteX148" fmla="*/ 137956 w 626213"/>
              <a:gd name="connsiteY148" fmla="*/ 28171 h 60528"/>
              <a:gd name="connsiteX149" fmla="*/ 157436 w 626213"/>
              <a:gd name="connsiteY149" fmla="*/ 28171 h 60528"/>
              <a:gd name="connsiteX150" fmla="*/ 147993 w 626213"/>
              <a:gd name="connsiteY150" fmla="*/ 21611 h 60528"/>
              <a:gd name="connsiteX151" fmla="*/ 137956 w 626213"/>
              <a:gd name="connsiteY151" fmla="*/ 28171 h 60528"/>
              <a:gd name="connsiteX152" fmla="*/ 86996 w 626213"/>
              <a:gd name="connsiteY152" fmla="*/ 31953 h 60528"/>
              <a:gd name="connsiteX153" fmla="*/ 105296 w 626213"/>
              <a:gd name="connsiteY153" fmla="*/ 47751 h 60528"/>
              <a:gd name="connsiteX154" fmla="*/ 116706 w 626213"/>
              <a:gd name="connsiteY154" fmla="*/ 44363 h 60528"/>
              <a:gd name="connsiteX155" fmla="*/ 116706 w 626213"/>
              <a:gd name="connsiteY155" fmla="*/ 47121 h 60528"/>
              <a:gd name="connsiteX156" fmla="*/ 123933 w 626213"/>
              <a:gd name="connsiteY156" fmla="*/ 47121 h 60528"/>
              <a:gd name="connsiteX157" fmla="*/ 123933 w 626213"/>
              <a:gd name="connsiteY157" fmla="*/ 4532 h 60528"/>
              <a:gd name="connsiteX158" fmla="*/ 116613 w 626213"/>
              <a:gd name="connsiteY158" fmla="*/ 4532 h 60528"/>
              <a:gd name="connsiteX159" fmla="*/ 116613 w 626213"/>
              <a:gd name="connsiteY159" fmla="*/ 19094 h 60528"/>
              <a:gd name="connsiteX160" fmla="*/ 105383 w 626213"/>
              <a:gd name="connsiteY160" fmla="*/ 15666 h 60528"/>
              <a:gd name="connsiteX161" fmla="*/ 86996 w 626213"/>
              <a:gd name="connsiteY161" fmla="*/ 31953 h 60528"/>
              <a:gd name="connsiteX162" fmla="*/ 94613 w 626213"/>
              <a:gd name="connsiteY162" fmla="*/ 31550 h 60528"/>
              <a:gd name="connsiteX163" fmla="*/ 105296 w 626213"/>
              <a:gd name="connsiteY163" fmla="*/ 41524 h 60528"/>
              <a:gd name="connsiteX164" fmla="*/ 116579 w 626213"/>
              <a:gd name="connsiteY164" fmla="*/ 32352 h 60528"/>
              <a:gd name="connsiteX165" fmla="*/ 116584 w 626213"/>
              <a:gd name="connsiteY165" fmla="*/ 31923 h 60528"/>
              <a:gd name="connsiteX166" fmla="*/ 105109 w 626213"/>
              <a:gd name="connsiteY166" fmla="*/ 21888 h 60528"/>
              <a:gd name="connsiteX167" fmla="*/ 94607 w 626213"/>
              <a:gd name="connsiteY167" fmla="*/ 31550 h 60528"/>
              <a:gd name="connsiteX168" fmla="*/ 540802 w 626213"/>
              <a:gd name="connsiteY168" fmla="*/ 31408 h 60528"/>
              <a:gd name="connsiteX169" fmla="*/ 522503 w 626213"/>
              <a:gd name="connsiteY169" fmla="*/ 15610 h 60528"/>
              <a:gd name="connsiteX170" fmla="*/ 511092 w 626213"/>
              <a:gd name="connsiteY170" fmla="*/ 18999 h 60528"/>
              <a:gd name="connsiteX171" fmla="*/ 511092 w 626213"/>
              <a:gd name="connsiteY171" fmla="*/ 16240 h 60528"/>
              <a:gd name="connsiteX172" fmla="*/ 503866 w 626213"/>
              <a:gd name="connsiteY172" fmla="*/ 16240 h 60528"/>
              <a:gd name="connsiteX173" fmla="*/ 503866 w 626213"/>
              <a:gd name="connsiteY173" fmla="*/ 57690 h 60528"/>
              <a:gd name="connsiteX174" fmla="*/ 511186 w 626213"/>
              <a:gd name="connsiteY174" fmla="*/ 57690 h 60528"/>
              <a:gd name="connsiteX175" fmla="*/ 511186 w 626213"/>
              <a:gd name="connsiteY175" fmla="*/ 44267 h 60528"/>
              <a:gd name="connsiteX176" fmla="*/ 522415 w 626213"/>
              <a:gd name="connsiteY176" fmla="*/ 47696 h 60528"/>
              <a:gd name="connsiteX177" fmla="*/ 540802 w 626213"/>
              <a:gd name="connsiteY177" fmla="*/ 31408 h 60528"/>
              <a:gd name="connsiteX178" fmla="*/ 533186 w 626213"/>
              <a:gd name="connsiteY178" fmla="*/ 31812 h 60528"/>
              <a:gd name="connsiteX179" fmla="*/ 522503 w 626213"/>
              <a:gd name="connsiteY179" fmla="*/ 21838 h 60528"/>
              <a:gd name="connsiteX180" fmla="*/ 511219 w 626213"/>
              <a:gd name="connsiteY180" fmla="*/ 31009 h 60528"/>
              <a:gd name="connsiteX181" fmla="*/ 511215 w 626213"/>
              <a:gd name="connsiteY181" fmla="*/ 31439 h 60528"/>
              <a:gd name="connsiteX182" fmla="*/ 522689 w 626213"/>
              <a:gd name="connsiteY182" fmla="*/ 41473 h 60528"/>
              <a:gd name="connsiteX183" fmla="*/ 533186 w 626213"/>
              <a:gd name="connsiteY183" fmla="*/ 31812 h 60528"/>
              <a:gd name="connsiteX184" fmla="*/ 596847 w 626213"/>
              <a:gd name="connsiteY184" fmla="*/ 47242 h 60528"/>
              <a:gd name="connsiteX185" fmla="*/ 596847 w 626213"/>
              <a:gd name="connsiteY185" fmla="*/ 16296 h 60528"/>
              <a:gd name="connsiteX186" fmla="*/ 604144 w 626213"/>
              <a:gd name="connsiteY186" fmla="*/ 16296 h 60528"/>
              <a:gd name="connsiteX187" fmla="*/ 604144 w 626213"/>
              <a:gd name="connsiteY187" fmla="*/ 18222 h 60528"/>
              <a:gd name="connsiteX188" fmla="*/ 612697 w 626213"/>
              <a:gd name="connsiteY188" fmla="*/ 15776 h 60528"/>
              <a:gd name="connsiteX189" fmla="*/ 626994 w 626213"/>
              <a:gd name="connsiteY189" fmla="*/ 28121 h 60528"/>
              <a:gd name="connsiteX190" fmla="*/ 626994 w 626213"/>
              <a:gd name="connsiteY190" fmla="*/ 47242 h 60528"/>
              <a:gd name="connsiteX191" fmla="*/ 619604 w 626213"/>
              <a:gd name="connsiteY191" fmla="*/ 47242 h 60528"/>
              <a:gd name="connsiteX192" fmla="*/ 619604 w 626213"/>
              <a:gd name="connsiteY192" fmla="*/ 28680 h 60528"/>
              <a:gd name="connsiteX193" fmla="*/ 611952 w 626213"/>
              <a:gd name="connsiteY193" fmla="*/ 21928 h 60528"/>
              <a:gd name="connsiteX194" fmla="*/ 604144 w 626213"/>
              <a:gd name="connsiteY194" fmla="*/ 28680 h 60528"/>
              <a:gd name="connsiteX195" fmla="*/ 604144 w 626213"/>
              <a:gd name="connsiteY195" fmla="*/ 47242 h 60528"/>
              <a:gd name="connsiteX196" fmla="*/ 596847 w 626213"/>
              <a:gd name="connsiteY196" fmla="*/ 47242 h 60528"/>
              <a:gd name="connsiteX197" fmla="*/ 420060 w 626213"/>
              <a:gd name="connsiteY197" fmla="*/ 47136 h 60528"/>
              <a:gd name="connsiteX198" fmla="*/ 420060 w 626213"/>
              <a:gd name="connsiteY198" fmla="*/ 5142 h 60528"/>
              <a:gd name="connsiteX199" fmla="*/ 426367 w 626213"/>
              <a:gd name="connsiteY199" fmla="*/ 5142 h 60528"/>
              <a:gd name="connsiteX200" fmla="*/ 450893 w 626213"/>
              <a:gd name="connsiteY200" fmla="*/ 34272 h 60528"/>
              <a:gd name="connsiteX201" fmla="*/ 450893 w 626213"/>
              <a:gd name="connsiteY201" fmla="*/ 5142 h 60528"/>
              <a:gd name="connsiteX202" fmla="*/ 458574 w 626213"/>
              <a:gd name="connsiteY202" fmla="*/ 5142 h 60528"/>
              <a:gd name="connsiteX203" fmla="*/ 458574 w 626213"/>
              <a:gd name="connsiteY203" fmla="*/ 47136 h 60528"/>
              <a:gd name="connsiteX204" fmla="*/ 452208 w 626213"/>
              <a:gd name="connsiteY204" fmla="*/ 47136 h 60528"/>
              <a:gd name="connsiteX205" fmla="*/ 427729 w 626213"/>
              <a:gd name="connsiteY205" fmla="*/ 17909 h 60528"/>
              <a:gd name="connsiteX206" fmla="*/ 427729 w 626213"/>
              <a:gd name="connsiteY206" fmla="*/ 47136 h 60528"/>
              <a:gd name="connsiteX207" fmla="*/ 420054 w 626213"/>
              <a:gd name="connsiteY207" fmla="*/ 47136 h 60528"/>
              <a:gd name="connsiteX208" fmla="*/ 7997 w 626213"/>
              <a:gd name="connsiteY208" fmla="*/ 47121 h 60528"/>
              <a:gd name="connsiteX209" fmla="*/ 782 w 626213"/>
              <a:gd name="connsiteY209" fmla="*/ 47121 h 60528"/>
              <a:gd name="connsiteX210" fmla="*/ 782 w 626213"/>
              <a:gd name="connsiteY210" fmla="*/ 7930 h 60528"/>
              <a:gd name="connsiteX211" fmla="*/ 6682 w 626213"/>
              <a:gd name="connsiteY211" fmla="*/ 7930 h 60528"/>
              <a:gd name="connsiteX212" fmla="*/ 22182 w 626213"/>
              <a:gd name="connsiteY212" fmla="*/ 26068 h 60528"/>
              <a:gd name="connsiteX213" fmla="*/ 37625 w 626213"/>
              <a:gd name="connsiteY213" fmla="*/ 7955 h 60528"/>
              <a:gd name="connsiteX214" fmla="*/ 43618 w 626213"/>
              <a:gd name="connsiteY214" fmla="*/ 7955 h 60528"/>
              <a:gd name="connsiteX215" fmla="*/ 43618 w 626213"/>
              <a:gd name="connsiteY215" fmla="*/ 47116 h 60528"/>
              <a:gd name="connsiteX216" fmla="*/ 36310 w 626213"/>
              <a:gd name="connsiteY216" fmla="*/ 47116 h 60528"/>
              <a:gd name="connsiteX217" fmla="*/ 36310 w 626213"/>
              <a:gd name="connsiteY217" fmla="*/ 19957 h 60528"/>
              <a:gd name="connsiteX218" fmla="*/ 22182 w 626213"/>
              <a:gd name="connsiteY218" fmla="*/ 36627 h 60528"/>
              <a:gd name="connsiteX219" fmla="*/ 7997 w 626213"/>
              <a:gd name="connsiteY219" fmla="*/ 19856 h 60528"/>
              <a:gd name="connsiteX220" fmla="*/ 7997 w 626213"/>
              <a:gd name="connsiteY220" fmla="*/ 47121 h 6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626213" h="60528">
                <a:moveTo>
                  <a:pt x="357364" y="60272"/>
                </a:moveTo>
                <a:cubicBezTo>
                  <a:pt x="357659" y="61212"/>
                  <a:pt x="358778" y="61768"/>
                  <a:pt x="359863" y="61512"/>
                </a:cubicBezTo>
                <a:cubicBezTo>
                  <a:pt x="360203" y="61433"/>
                  <a:pt x="360512" y="61278"/>
                  <a:pt x="360762" y="61063"/>
                </a:cubicBezTo>
                <a:lnTo>
                  <a:pt x="391037" y="35140"/>
                </a:lnTo>
                <a:lnTo>
                  <a:pt x="355060" y="52905"/>
                </a:lnTo>
                <a:lnTo>
                  <a:pt x="357364" y="60272"/>
                </a:lnTo>
                <a:close/>
                <a:moveTo>
                  <a:pt x="344470" y="1274"/>
                </a:moveTo>
                <a:cubicBezTo>
                  <a:pt x="343491" y="795"/>
                  <a:pt x="342249" y="1095"/>
                  <a:pt x="341696" y="1944"/>
                </a:cubicBezTo>
                <a:cubicBezTo>
                  <a:pt x="341523" y="2209"/>
                  <a:pt x="341433" y="2508"/>
                  <a:pt x="341433" y="2812"/>
                </a:cubicBezTo>
                <a:lnTo>
                  <a:pt x="341433" y="18499"/>
                </a:lnTo>
                <a:lnTo>
                  <a:pt x="360495" y="9080"/>
                </a:lnTo>
                <a:lnTo>
                  <a:pt x="344470" y="1274"/>
                </a:lnTo>
                <a:close/>
                <a:moveTo>
                  <a:pt x="366162" y="11889"/>
                </a:moveTo>
                <a:lnTo>
                  <a:pt x="341433" y="24097"/>
                </a:lnTo>
                <a:lnTo>
                  <a:pt x="341433" y="36426"/>
                </a:lnTo>
                <a:lnTo>
                  <a:pt x="378620" y="18051"/>
                </a:lnTo>
                <a:lnTo>
                  <a:pt x="366162" y="11889"/>
                </a:lnTo>
                <a:close/>
                <a:moveTo>
                  <a:pt x="393556" y="28544"/>
                </a:moveTo>
                <a:cubicBezTo>
                  <a:pt x="394535" y="28064"/>
                  <a:pt x="394878" y="26987"/>
                  <a:pt x="394324" y="26139"/>
                </a:cubicBezTo>
                <a:cubicBezTo>
                  <a:pt x="394142" y="25861"/>
                  <a:pt x="393877" y="25631"/>
                  <a:pt x="393556" y="25473"/>
                </a:cubicBezTo>
                <a:lnTo>
                  <a:pt x="384293" y="20935"/>
                </a:lnTo>
                <a:lnTo>
                  <a:pt x="341439" y="42109"/>
                </a:lnTo>
                <a:lnTo>
                  <a:pt x="341439" y="51094"/>
                </a:lnTo>
                <a:cubicBezTo>
                  <a:pt x="341436" y="52069"/>
                  <a:pt x="342346" y="52861"/>
                  <a:pt x="343471" y="52863"/>
                </a:cubicBezTo>
                <a:cubicBezTo>
                  <a:pt x="343826" y="52864"/>
                  <a:pt x="344174" y="52784"/>
                  <a:pt x="344482" y="52632"/>
                </a:cubicBezTo>
                <a:lnTo>
                  <a:pt x="393562" y="28544"/>
                </a:lnTo>
                <a:close/>
                <a:moveTo>
                  <a:pt x="236680" y="8616"/>
                </a:moveTo>
                <a:cubicBezTo>
                  <a:pt x="236680" y="6433"/>
                  <a:pt x="238746" y="4668"/>
                  <a:pt x="241289" y="4668"/>
                </a:cubicBezTo>
                <a:cubicBezTo>
                  <a:pt x="243831" y="4668"/>
                  <a:pt x="245897" y="6433"/>
                  <a:pt x="245897" y="8616"/>
                </a:cubicBezTo>
                <a:cubicBezTo>
                  <a:pt x="245897" y="10799"/>
                  <a:pt x="243831" y="12564"/>
                  <a:pt x="241289" y="12564"/>
                </a:cubicBezTo>
                <a:cubicBezTo>
                  <a:pt x="238746" y="12564"/>
                  <a:pt x="236680" y="10799"/>
                  <a:pt x="236680" y="8616"/>
                </a:cubicBezTo>
                <a:close/>
                <a:moveTo>
                  <a:pt x="580974" y="8616"/>
                </a:moveTo>
                <a:cubicBezTo>
                  <a:pt x="580974" y="6433"/>
                  <a:pt x="583040" y="4668"/>
                  <a:pt x="585582" y="4668"/>
                </a:cubicBezTo>
                <a:cubicBezTo>
                  <a:pt x="588125" y="4668"/>
                  <a:pt x="590191" y="6433"/>
                  <a:pt x="590191" y="8616"/>
                </a:cubicBezTo>
                <a:cubicBezTo>
                  <a:pt x="590191" y="10799"/>
                  <a:pt x="588125" y="12564"/>
                  <a:pt x="585582" y="12564"/>
                </a:cubicBezTo>
                <a:cubicBezTo>
                  <a:pt x="583040" y="12564"/>
                  <a:pt x="580974" y="10799"/>
                  <a:pt x="580974" y="8616"/>
                </a:cubicBezTo>
                <a:close/>
                <a:moveTo>
                  <a:pt x="80857" y="47121"/>
                </a:moveTo>
                <a:lnTo>
                  <a:pt x="73468" y="47121"/>
                </a:lnTo>
                <a:lnTo>
                  <a:pt x="73468" y="44665"/>
                </a:lnTo>
                <a:cubicBezTo>
                  <a:pt x="71862" y="45679"/>
                  <a:pt x="68440" y="47736"/>
                  <a:pt x="62523" y="47736"/>
                </a:cubicBezTo>
                <a:cubicBezTo>
                  <a:pt x="55529" y="47736"/>
                  <a:pt x="49291" y="43732"/>
                  <a:pt x="50089" y="37258"/>
                </a:cubicBezTo>
                <a:cubicBezTo>
                  <a:pt x="50775" y="31681"/>
                  <a:pt x="56797" y="29270"/>
                  <a:pt x="60841" y="28549"/>
                </a:cubicBezTo>
                <a:lnTo>
                  <a:pt x="73468" y="26810"/>
                </a:lnTo>
                <a:cubicBezTo>
                  <a:pt x="73468" y="24092"/>
                  <a:pt x="71780" y="21989"/>
                  <a:pt x="67277" y="21737"/>
                </a:cubicBezTo>
                <a:cubicBezTo>
                  <a:pt x="62773" y="21485"/>
                  <a:pt x="60236" y="23275"/>
                  <a:pt x="58136" y="26865"/>
                </a:cubicBezTo>
                <a:lnTo>
                  <a:pt x="51596" y="23814"/>
                </a:lnTo>
                <a:cubicBezTo>
                  <a:pt x="58683" y="10547"/>
                  <a:pt x="80857" y="14919"/>
                  <a:pt x="80857" y="25902"/>
                </a:cubicBezTo>
                <a:lnTo>
                  <a:pt x="80857" y="47116"/>
                </a:lnTo>
                <a:close/>
                <a:moveTo>
                  <a:pt x="73468" y="32699"/>
                </a:moveTo>
                <a:cubicBezTo>
                  <a:pt x="73503" y="34696"/>
                  <a:pt x="73107" y="38307"/>
                  <a:pt x="68702" y="40717"/>
                </a:cubicBezTo>
                <a:cubicBezTo>
                  <a:pt x="65287" y="42583"/>
                  <a:pt x="57990" y="42225"/>
                  <a:pt x="57629" y="38725"/>
                </a:cubicBezTo>
                <a:cubicBezTo>
                  <a:pt x="57344" y="35926"/>
                  <a:pt x="60312" y="34736"/>
                  <a:pt x="62901" y="34197"/>
                </a:cubicBezTo>
                <a:lnTo>
                  <a:pt x="73468" y="32699"/>
                </a:lnTo>
                <a:close/>
                <a:moveTo>
                  <a:pt x="496261" y="47121"/>
                </a:moveTo>
                <a:lnTo>
                  <a:pt x="488871" y="47121"/>
                </a:lnTo>
                <a:lnTo>
                  <a:pt x="488871" y="44665"/>
                </a:lnTo>
                <a:cubicBezTo>
                  <a:pt x="487265" y="45679"/>
                  <a:pt x="483844" y="47736"/>
                  <a:pt x="477926" y="47736"/>
                </a:cubicBezTo>
                <a:cubicBezTo>
                  <a:pt x="470932" y="47736"/>
                  <a:pt x="464695" y="43732"/>
                  <a:pt x="465492" y="37258"/>
                </a:cubicBezTo>
                <a:cubicBezTo>
                  <a:pt x="466178" y="31681"/>
                  <a:pt x="472201" y="29270"/>
                  <a:pt x="476245" y="28549"/>
                </a:cubicBezTo>
                <a:lnTo>
                  <a:pt x="488871" y="26810"/>
                </a:lnTo>
                <a:cubicBezTo>
                  <a:pt x="488871" y="24092"/>
                  <a:pt x="487184" y="21989"/>
                  <a:pt x="482680" y="21737"/>
                </a:cubicBezTo>
                <a:cubicBezTo>
                  <a:pt x="478176" y="21485"/>
                  <a:pt x="475640" y="23275"/>
                  <a:pt x="473539" y="26865"/>
                </a:cubicBezTo>
                <a:lnTo>
                  <a:pt x="466999" y="23814"/>
                </a:lnTo>
                <a:cubicBezTo>
                  <a:pt x="474086" y="10547"/>
                  <a:pt x="496261" y="14919"/>
                  <a:pt x="496261" y="25902"/>
                </a:cubicBezTo>
                <a:lnTo>
                  <a:pt x="496261" y="47116"/>
                </a:lnTo>
                <a:close/>
                <a:moveTo>
                  <a:pt x="488871" y="32699"/>
                </a:moveTo>
                <a:cubicBezTo>
                  <a:pt x="488906" y="34696"/>
                  <a:pt x="488510" y="38307"/>
                  <a:pt x="484100" y="40717"/>
                </a:cubicBezTo>
                <a:cubicBezTo>
                  <a:pt x="480684" y="42583"/>
                  <a:pt x="473388" y="42225"/>
                  <a:pt x="473027" y="38725"/>
                </a:cubicBezTo>
                <a:cubicBezTo>
                  <a:pt x="472742" y="35926"/>
                  <a:pt x="475709" y="34736"/>
                  <a:pt x="478299" y="34197"/>
                </a:cubicBezTo>
                <a:lnTo>
                  <a:pt x="488865" y="32699"/>
                </a:lnTo>
                <a:close/>
                <a:moveTo>
                  <a:pt x="554110" y="47121"/>
                </a:moveTo>
                <a:lnTo>
                  <a:pt x="546860" y="47121"/>
                </a:lnTo>
                <a:lnTo>
                  <a:pt x="546860" y="4511"/>
                </a:lnTo>
                <a:lnTo>
                  <a:pt x="554110" y="4511"/>
                </a:lnTo>
                <a:lnTo>
                  <a:pt x="554110" y="29195"/>
                </a:lnTo>
                <a:lnTo>
                  <a:pt x="569703" y="16291"/>
                </a:lnTo>
                <a:lnTo>
                  <a:pt x="579816" y="16291"/>
                </a:lnTo>
                <a:lnTo>
                  <a:pt x="564496" y="29074"/>
                </a:lnTo>
                <a:lnTo>
                  <a:pt x="580293" y="47116"/>
                </a:lnTo>
                <a:lnTo>
                  <a:pt x="571240" y="47116"/>
                </a:lnTo>
                <a:lnTo>
                  <a:pt x="559154" y="33466"/>
                </a:lnTo>
                <a:lnTo>
                  <a:pt x="554110" y="37722"/>
                </a:lnTo>
                <a:lnTo>
                  <a:pt x="554110" y="47116"/>
                </a:lnTo>
                <a:close/>
                <a:moveTo>
                  <a:pt x="589330" y="16291"/>
                </a:moveTo>
                <a:lnTo>
                  <a:pt x="582027" y="16291"/>
                </a:lnTo>
                <a:lnTo>
                  <a:pt x="582027" y="47116"/>
                </a:lnTo>
                <a:lnTo>
                  <a:pt x="589330" y="47116"/>
                </a:lnTo>
                <a:lnTo>
                  <a:pt x="589330" y="16291"/>
                </a:lnTo>
                <a:close/>
                <a:moveTo>
                  <a:pt x="244867" y="16291"/>
                </a:moveTo>
                <a:lnTo>
                  <a:pt x="237565" y="16291"/>
                </a:lnTo>
                <a:lnTo>
                  <a:pt x="237565" y="47116"/>
                </a:lnTo>
                <a:lnTo>
                  <a:pt x="244867" y="47116"/>
                </a:lnTo>
                <a:lnTo>
                  <a:pt x="244867" y="16291"/>
                </a:lnTo>
                <a:close/>
                <a:moveTo>
                  <a:pt x="277358" y="47116"/>
                </a:moveTo>
                <a:lnTo>
                  <a:pt x="277358" y="4501"/>
                </a:lnTo>
                <a:lnTo>
                  <a:pt x="284661" y="4501"/>
                </a:lnTo>
                <a:lnTo>
                  <a:pt x="284661" y="18091"/>
                </a:lnTo>
                <a:cubicBezTo>
                  <a:pt x="286761" y="16346"/>
                  <a:pt x="290479" y="15645"/>
                  <a:pt x="293214" y="15645"/>
                </a:cubicBezTo>
                <a:cubicBezTo>
                  <a:pt x="301663" y="15645"/>
                  <a:pt x="307627" y="21101"/>
                  <a:pt x="307510" y="27989"/>
                </a:cubicBezTo>
                <a:lnTo>
                  <a:pt x="307510" y="47111"/>
                </a:lnTo>
                <a:lnTo>
                  <a:pt x="300121" y="47111"/>
                </a:lnTo>
                <a:lnTo>
                  <a:pt x="300121" y="28554"/>
                </a:lnTo>
                <a:cubicBezTo>
                  <a:pt x="300121" y="26497"/>
                  <a:pt x="298876" y="21802"/>
                  <a:pt x="292469" y="21802"/>
                </a:cubicBezTo>
                <a:cubicBezTo>
                  <a:pt x="286837" y="21802"/>
                  <a:pt x="284661" y="25614"/>
                  <a:pt x="284661" y="28554"/>
                </a:cubicBezTo>
                <a:lnTo>
                  <a:pt x="284661" y="47116"/>
                </a:lnTo>
                <a:lnTo>
                  <a:pt x="277358" y="47116"/>
                </a:lnTo>
                <a:close/>
                <a:moveTo>
                  <a:pt x="249662" y="22438"/>
                </a:moveTo>
                <a:lnTo>
                  <a:pt x="249662" y="16311"/>
                </a:lnTo>
                <a:lnTo>
                  <a:pt x="253275" y="16311"/>
                </a:lnTo>
                <a:cubicBezTo>
                  <a:pt x="254721" y="16311"/>
                  <a:pt x="255893" y="15295"/>
                  <a:pt x="255893" y="14042"/>
                </a:cubicBezTo>
                <a:lnTo>
                  <a:pt x="255893" y="9730"/>
                </a:lnTo>
                <a:lnTo>
                  <a:pt x="263172" y="9730"/>
                </a:lnTo>
                <a:lnTo>
                  <a:pt x="263172" y="16311"/>
                </a:lnTo>
                <a:lnTo>
                  <a:pt x="270789" y="16311"/>
                </a:lnTo>
                <a:lnTo>
                  <a:pt x="270789" y="22438"/>
                </a:lnTo>
                <a:lnTo>
                  <a:pt x="263172" y="22438"/>
                </a:lnTo>
                <a:lnTo>
                  <a:pt x="263172" y="38115"/>
                </a:lnTo>
                <a:cubicBezTo>
                  <a:pt x="263172" y="39592"/>
                  <a:pt x="263783" y="41463"/>
                  <a:pt x="266943" y="41463"/>
                </a:cubicBezTo>
                <a:cubicBezTo>
                  <a:pt x="269067" y="41463"/>
                  <a:pt x="270033" y="41287"/>
                  <a:pt x="271225" y="41110"/>
                </a:cubicBezTo>
                <a:lnTo>
                  <a:pt x="271225" y="46844"/>
                </a:lnTo>
                <a:cubicBezTo>
                  <a:pt x="271225" y="46844"/>
                  <a:pt x="269125" y="47413"/>
                  <a:pt x="266239" y="47413"/>
                </a:cubicBezTo>
                <a:cubicBezTo>
                  <a:pt x="258104" y="47413"/>
                  <a:pt x="255899" y="42114"/>
                  <a:pt x="255899" y="38397"/>
                </a:cubicBezTo>
                <a:lnTo>
                  <a:pt x="255899" y="22438"/>
                </a:lnTo>
                <a:lnTo>
                  <a:pt x="249667" y="22438"/>
                </a:lnTo>
                <a:close/>
                <a:moveTo>
                  <a:pt x="190050" y="16311"/>
                </a:moveTo>
                <a:lnTo>
                  <a:pt x="181939" y="16311"/>
                </a:lnTo>
                <a:lnTo>
                  <a:pt x="194687" y="47101"/>
                </a:lnTo>
                <a:lnTo>
                  <a:pt x="201233" y="47101"/>
                </a:lnTo>
                <a:lnTo>
                  <a:pt x="208413" y="27344"/>
                </a:lnTo>
                <a:lnTo>
                  <a:pt x="215617" y="47101"/>
                </a:lnTo>
                <a:lnTo>
                  <a:pt x="222186" y="47101"/>
                </a:lnTo>
                <a:lnTo>
                  <a:pt x="234917" y="16311"/>
                </a:lnTo>
                <a:lnTo>
                  <a:pt x="226870" y="16311"/>
                </a:lnTo>
                <a:lnTo>
                  <a:pt x="218963" y="36128"/>
                </a:lnTo>
                <a:lnTo>
                  <a:pt x="211654" y="16311"/>
                </a:lnTo>
                <a:lnTo>
                  <a:pt x="205114" y="16311"/>
                </a:lnTo>
                <a:lnTo>
                  <a:pt x="197887" y="36264"/>
                </a:lnTo>
                <a:lnTo>
                  <a:pt x="190044" y="16311"/>
                </a:lnTo>
                <a:close/>
                <a:moveTo>
                  <a:pt x="130025" y="31953"/>
                </a:moveTo>
                <a:cubicBezTo>
                  <a:pt x="129908" y="39850"/>
                  <a:pt x="136932" y="47731"/>
                  <a:pt x="148778" y="47731"/>
                </a:cubicBezTo>
                <a:cubicBezTo>
                  <a:pt x="157890" y="47731"/>
                  <a:pt x="162644" y="43102"/>
                  <a:pt x="164686" y="39063"/>
                </a:cubicBezTo>
                <a:lnTo>
                  <a:pt x="158885" y="36284"/>
                </a:lnTo>
                <a:cubicBezTo>
                  <a:pt x="157052" y="38296"/>
                  <a:pt x="154224" y="41801"/>
                  <a:pt x="148772" y="41801"/>
                </a:cubicBezTo>
                <a:cubicBezTo>
                  <a:pt x="142110" y="41801"/>
                  <a:pt x="138153" y="37863"/>
                  <a:pt x="137769" y="34136"/>
                </a:cubicBezTo>
                <a:lnTo>
                  <a:pt x="164681" y="34136"/>
                </a:lnTo>
                <a:cubicBezTo>
                  <a:pt x="165111" y="32704"/>
                  <a:pt x="165542" y="29119"/>
                  <a:pt x="164506" y="26275"/>
                </a:cubicBezTo>
                <a:cubicBezTo>
                  <a:pt x="162551" y="20910"/>
                  <a:pt x="157401" y="15676"/>
                  <a:pt x="147987" y="15676"/>
                </a:cubicBezTo>
                <a:cubicBezTo>
                  <a:pt x="138572" y="15676"/>
                  <a:pt x="130019" y="21485"/>
                  <a:pt x="130019" y="31948"/>
                </a:cubicBezTo>
                <a:close/>
                <a:moveTo>
                  <a:pt x="137956" y="28171"/>
                </a:moveTo>
                <a:lnTo>
                  <a:pt x="157436" y="28171"/>
                </a:lnTo>
                <a:cubicBezTo>
                  <a:pt x="157116" y="26003"/>
                  <a:pt x="154143" y="21611"/>
                  <a:pt x="147993" y="21611"/>
                </a:cubicBezTo>
                <a:cubicBezTo>
                  <a:pt x="143330" y="21604"/>
                  <a:pt x="139229" y="24284"/>
                  <a:pt x="137956" y="28171"/>
                </a:cubicBezTo>
                <a:close/>
                <a:moveTo>
                  <a:pt x="86996" y="31953"/>
                </a:moveTo>
                <a:cubicBezTo>
                  <a:pt x="87217" y="40818"/>
                  <a:pt x="94426" y="47751"/>
                  <a:pt x="105296" y="47751"/>
                </a:cubicBezTo>
                <a:cubicBezTo>
                  <a:pt x="111545" y="47751"/>
                  <a:pt x="115321" y="45346"/>
                  <a:pt x="116706" y="44363"/>
                </a:cubicBezTo>
                <a:lnTo>
                  <a:pt x="116706" y="47121"/>
                </a:lnTo>
                <a:lnTo>
                  <a:pt x="123933" y="47121"/>
                </a:lnTo>
                <a:lnTo>
                  <a:pt x="123933" y="4532"/>
                </a:lnTo>
                <a:lnTo>
                  <a:pt x="116613" y="4532"/>
                </a:lnTo>
                <a:lnTo>
                  <a:pt x="116613" y="19094"/>
                </a:lnTo>
                <a:cubicBezTo>
                  <a:pt x="114204" y="17279"/>
                  <a:pt x="110433" y="15666"/>
                  <a:pt x="105383" y="15666"/>
                </a:cubicBezTo>
                <a:cubicBezTo>
                  <a:pt x="94269" y="15666"/>
                  <a:pt x="86775" y="23093"/>
                  <a:pt x="86996" y="31953"/>
                </a:cubicBezTo>
                <a:close/>
                <a:moveTo>
                  <a:pt x="94613" y="31550"/>
                </a:moveTo>
                <a:cubicBezTo>
                  <a:pt x="94613" y="37192"/>
                  <a:pt x="98820" y="41524"/>
                  <a:pt x="105296" y="41524"/>
                </a:cubicBezTo>
                <a:cubicBezTo>
                  <a:pt x="111334" y="41691"/>
                  <a:pt x="116386" y="37585"/>
                  <a:pt x="116579" y="32352"/>
                </a:cubicBezTo>
                <a:cubicBezTo>
                  <a:pt x="116584" y="32209"/>
                  <a:pt x="116586" y="32066"/>
                  <a:pt x="116584" y="31923"/>
                </a:cubicBezTo>
                <a:cubicBezTo>
                  <a:pt x="116584" y="25009"/>
                  <a:pt x="110701" y="21888"/>
                  <a:pt x="105109" y="21888"/>
                </a:cubicBezTo>
                <a:cubicBezTo>
                  <a:pt x="99518" y="21888"/>
                  <a:pt x="94607" y="25912"/>
                  <a:pt x="94607" y="31550"/>
                </a:cubicBezTo>
                <a:close/>
                <a:moveTo>
                  <a:pt x="540802" y="31408"/>
                </a:moveTo>
                <a:cubicBezTo>
                  <a:pt x="540581" y="22544"/>
                  <a:pt x="533372" y="15610"/>
                  <a:pt x="522503" y="15610"/>
                </a:cubicBezTo>
                <a:cubicBezTo>
                  <a:pt x="516254" y="15610"/>
                  <a:pt x="512477" y="18015"/>
                  <a:pt x="511092" y="18999"/>
                </a:cubicBezTo>
                <a:lnTo>
                  <a:pt x="511092" y="16240"/>
                </a:lnTo>
                <a:lnTo>
                  <a:pt x="503866" y="16240"/>
                </a:lnTo>
                <a:lnTo>
                  <a:pt x="503866" y="57690"/>
                </a:lnTo>
                <a:lnTo>
                  <a:pt x="511186" y="57690"/>
                </a:lnTo>
                <a:lnTo>
                  <a:pt x="511186" y="44267"/>
                </a:lnTo>
                <a:cubicBezTo>
                  <a:pt x="513594" y="46082"/>
                  <a:pt x="517371" y="47696"/>
                  <a:pt x="522415" y="47696"/>
                </a:cubicBezTo>
                <a:cubicBezTo>
                  <a:pt x="533529" y="47696"/>
                  <a:pt x="541023" y="40268"/>
                  <a:pt x="540802" y="31408"/>
                </a:cubicBezTo>
                <a:close/>
                <a:moveTo>
                  <a:pt x="533186" y="31812"/>
                </a:moveTo>
                <a:cubicBezTo>
                  <a:pt x="533186" y="26169"/>
                  <a:pt x="528979" y="21838"/>
                  <a:pt x="522503" y="21838"/>
                </a:cubicBezTo>
                <a:cubicBezTo>
                  <a:pt x="516464" y="21670"/>
                  <a:pt x="511412" y="25776"/>
                  <a:pt x="511219" y="31009"/>
                </a:cubicBezTo>
                <a:cubicBezTo>
                  <a:pt x="511214" y="31152"/>
                  <a:pt x="511212" y="31295"/>
                  <a:pt x="511215" y="31439"/>
                </a:cubicBezTo>
                <a:cubicBezTo>
                  <a:pt x="511215" y="38352"/>
                  <a:pt x="517097" y="41473"/>
                  <a:pt x="522689" y="41473"/>
                </a:cubicBezTo>
                <a:cubicBezTo>
                  <a:pt x="528281" y="41473"/>
                  <a:pt x="533186" y="37449"/>
                  <a:pt x="533186" y="31812"/>
                </a:cubicBezTo>
                <a:close/>
                <a:moveTo>
                  <a:pt x="596847" y="47242"/>
                </a:moveTo>
                <a:lnTo>
                  <a:pt x="596847" y="16296"/>
                </a:lnTo>
                <a:lnTo>
                  <a:pt x="604144" y="16296"/>
                </a:lnTo>
                <a:lnTo>
                  <a:pt x="604144" y="18222"/>
                </a:lnTo>
                <a:cubicBezTo>
                  <a:pt x="606244" y="16477"/>
                  <a:pt x="609963" y="15776"/>
                  <a:pt x="612697" y="15776"/>
                </a:cubicBezTo>
                <a:cubicBezTo>
                  <a:pt x="621146" y="15776"/>
                  <a:pt x="627110" y="21232"/>
                  <a:pt x="626994" y="28121"/>
                </a:cubicBezTo>
                <a:lnTo>
                  <a:pt x="626994" y="47242"/>
                </a:lnTo>
                <a:lnTo>
                  <a:pt x="619604" y="47242"/>
                </a:lnTo>
                <a:lnTo>
                  <a:pt x="619604" y="28680"/>
                </a:lnTo>
                <a:cubicBezTo>
                  <a:pt x="619604" y="26623"/>
                  <a:pt x="618359" y="21928"/>
                  <a:pt x="611952" y="21928"/>
                </a:cubicBezTo>
                <a:cubicBezTo>
                  <a:pt x="606314" y="21928"/>
                  <a:pt x="604144" y="25741"/>
                  <a:pt x="604144" y="28680"/>
                </a:cubicBezTo>
                <a:lnTo>
                  <a:pt x="604144" y="47242"/>
                </a:lnTo>
                <a:lnTo>
                  <a:pt x="596847" y="47242"/>
                </a:lnTo>
                <a:close/>
                <a:moveTo>
                  <a:pt x="420060" y="47136"/>
                </a:moveTo>
                <a:lnTo>
                  <a:pt x="420060" y="5142"/>
                </a:lnTo>
                <a:lnTo>
                  <a:pt x="426367" y="5142"/>
                </a:lnTo>
                <a:lnTo>
                  <a:pt x="450893" y="34272"/>
                </a:lnTo>
                <a:lnTo>
                  <a:pt x="450893" y="5142"/>
                </a:lnTo>
                <a:lnTo>
                  <a:pt x="458574" y="5142"/>
                </a:lnTo>
                <a:lnTo>
                  <a:pt x="458574" y="47136"/>
                </a:lnTo>
                <a:lnTo>
                  <a:pt x="452208" y="47136"/>
                </a:lnTo>
                <a:lnTo>
                  <a:pt x="427729" y="17909"/>
                </a:lnTo>
                <a:lnTo>
                  <a:pt x="427729" y="47136"/>
                </a:lnTo>
                <a:lnTo>
                  <a:pt x="420054" y="47136"/>
                </a:lnTo>
                <a:close/>
                <a:moveTo>
                  <a:pt x="7997" y="47121"/>
                </a:moveTo>
                <a:lnTo>
                  <a:pt x="782" y="47121"/>
                </a:lnTo>
                <a:lnTo>
                  <a:pt x="782" y="7930"/>
                </a:lnTo>
                <a:lnTo>
                  <a:pt x="6682" y="7930"/>
                </a:lnTo>
                <a:lnTo>
                  <a:pt x="22182" y="26068"/>
                </a:lnTo>
                <a:lnTo>
                  <a:pt x="37625" y="7955"/>
                </a:lnTo>
                <a:lnTo>
                  <a:pt x="43618" y="7955"/>
                </a:lnTo>
                <a:lnTo>
                  <a:pt x="43618" y="47116"/>
                </a:lnTo>
                <a:lnTo>
                  <a:pt x="36310" y="47116"/>
                </a:lnTo>
                <a:lnTo>
                  <a:pt x="36310" y="19957"/>
                </a:lnTo>
                <a:lnTo>
                  <a:pt x="22182" y="36627"/>
                </a:lnTo>
                <a:lnTo>
                  <a:pt x="7997" y="19856"/>
                </a:lnTo>
                <a:lnTo>
                  <a:pt x="7997" y="47121"/>
                </a:lnTo>
                <a:close/>
              </a:path>
            </a:pathLst>
          </a:custGeom>
          <a:noFill/>
          <a:ln w="5810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" name="그래픽 2">
            <a:extLst>
              <a:ext uri="{FF2B5EF4-FFF2-40B4-BE49-F238E27FC236}">
                <a16:creationId xmlns:a16="http://schemas.microsoft.com/office/drawing/2014/main" id="{C62FF03A-713E-35D4-C24C-AF25FE74C6F9}"/>
              </a:ext>
            </a:extLst>
          </p:cNvPr>
          <p:cNvGrpSpPr/>
          <p:nvPr/>
        </p:nvGrpSpPr>
        <p:grpSpPr>
          <a:xfrm>
            <a:off x="1192392" y="2297235"/>
            <a:ext cx="8253341" cy="3633763"/>
            <a:chOff x="1521746" y="2539066"/>
            <a:chExt cx="7723251" cy="3290738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1C9F2C1-E071-866E-3011-119DEE9C557F}"/>
                </a:ext>
              </a:extLst>
            </p:cNvPr>
            <p:cNvSpPr/>
            <p:nvPr/>
          </p:nvSpPr>
          <p:spPr>
            <a:xfrm>
              <a:off x="3136034" y="3737698"/>
              <a:ext cx="1866828" cy="1784295"/>
            </a:xfrm>
            <a:custGeom>
              <a:avLst/>
              <a:gdLst>
                <a:gd name="connsiteX0" fmla="*/ 1594448 w 1866828"/>
                <a:gd name="connsiteY0" fmla="*/ 1784366 h 1784295"/>
                <a:gd name="connsiteX1" fmla="*/ 1866973 w 1866828"/>
                <a:gd name="connsiteY1" fmla="*/ 1127978 h 1784295"/>
                <a:gd name="connsiteX2" fmla="*/ 739205 w 1866828"/>
                <a:gd name="connsiteY2" fmla="*/ 209 h 1784295"/>
                <a:gd name="connsiteX3" fmla="*/ 145 w 1866828"/>
                <a:gd name="connsiteY3" fmla="*/ 1784505 h 1784295"/>
                <a:gd name="connsiteX4" fmla="*/ 1594448 w 1866828"/>
                <a:gd name="connsiteY4" fmla="*/ 1784505 h 1784295"/>
                <a:gd name="connsiteX5" fmla="*/ 1594448 w 1866828"/>
                <a:gd name="connsiteY5" fmla="*/ 1784366 h 178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828" h="1784295">
                  <a:moveTo>
                    <a:pt x="1594448" y="1784366"/>
                  </a:moveTo>
                  <a:cubicBezTo>
                    <a:pt x="1608157" y="1532889"/>
                    <a:pt x="1708969" y="1304261"/>
                    <a:pt x="1866973" y="1127978"/>
                  </a:cubicBezTo>
                  <a:lnTo>
                    <a:pt x="739205" y="209"/>
                  </a:lnTo>
                  <a:cubicBezTo>
                    <a:pt x="293719" y="465913"/>
                    <a:pt x="15239" y="1092666"/>
                    <a:pt x="145" y="1784505"/>
                  </a:cubicBezTo>
                  <a:lnTo>
                    <a:pt x="1594448" y="1784505"/>
                  </a:lnTo>
                  <a:lnTo>
                    <a:pt x="1594448" y="178436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383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8D0096F-49B3-FF5D-9FB2-BD60E9303121}"/>
                </a:ext>
              </a:extLst>
            </p:cNvPr>
            <p:cNvSpPr/>
            <p:nvPr/>
          </p:nvSpPr>
          <p:spPr>
            <a:xfrm>
              <a:off x="3958734" y="2914833"/>
              <a:ext cx="1784295" cy="1866828"/>
            </a:xfrm>
            <a:custGeom>
              <a:avLst/>
              <a:gdLst>
                <a:gd name="connsiteX0" fmla="*/ 1128112 w 1784295"/>
                <a:gd name="connsiteY0" fmla="*/ 1866978 h 1866828"/>
                <a:gd name="connsiteX1" fmla="*/ 1784500 w 1784295"/>
                <a:gd name="connsiteY1" fmla="*/ 1594453 h 1866828"/>
                <a:gd name="connsiteX2" fmla="*/ 1784500 w 1784295"/>
                <a:gd name="connsiteY2" fmla="*/ 150 h 1866828"/>
                <a:gd name="connsiteX3" fmla="*/ 204 w 1784295"/>
                <a:gd name="connsiteY3" fmla="*/ 739210 h 1866828"/>
                <a:gd name="connsiteX4" fmla="*/ 1127973 w 1784295"/>
                <a:gd name="connsiteY4" fmla="*/ 1866978 h 1866828"/>
                <a:gd name="connsiteX5" fmla="*/ 1128112 w 1784295"/>
                <a:gd name="connsiteY5" fmla="*/ 1866978 h 18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4295" h="1866828">
                  <a:moveTo>
                    <a:pt x="1128112" y="1866978"/>
                  </a:moveTo>
                  <a:cubicBezTo>
                    <a:pt x="1304395" y="1708974"/>
                    <a:pt x="1533023" y="1608301"/>
                    <a:pt x="1784500" y="1594453"/>
                  </a:cubicBezTo>
                  <a:lnTo>
                    <a:pt x="1784500" y="150"/>
                  </a:lnTo>
                  <a:cubicBezTo>
                    <a:pt x="1092800" y="15244"/>
                    <a:pt x="465908" y="293586"/>
                    <a:pt x="204" y="739210"/>
                  </a:cubicBezTo>
                  <a:lnTo>
                    <a:pt x="1127973" y="1866978"/>
                  </a:lnTo>
                  <a:lnTo>
                    <a:pt x="1128112" y="186697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383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43C3569-564F-A039-3A45-0C260B0556C0}"/>
                </a:ext>
              </a:extLst>
            </p:cNvPr>
            <p:cNvSpPr/>
            <p:nvPr/>
          </p:nvSpPr>
          <p:spPr>
            <a:xfrm>
              <a:off x="5861553" y="2914833"/>
              <a:ext cx="1784295" cy="1866828"/>
            </a:xfrm>
            <a:custGeom>
              <a:avLst/>
              <a:gdLst>
                <a:gd name="connsiteX0" fmla="*/ 480 w 1784295"/>
                <a:gd name="connsiteY0" fmla="*/ 150 h 1866828"/>
                <a:gd name="connsiteX1" fmla="*/ 480 w 1784295"/>
                <a:gd name="connsiteY1" fmla="*/ 1594453 h 1866828"/>
                <a:gd name="connsiteX2" fmla="*/ 656868 w 1784295"/>
                <a:gd name="connsiteY2" fmla="*/ 1866978 h 1866828"/>
                <a:gd name="connsiteX3" fmla="*/ 1784637 w 1784295"/>
                <a:gd name="connsiteY3" fmla="*/ 739210 h 1866828"/>
                <a:gd name="connsiteX4" fmla="*/ 342 w 1784295"/>
                <a:gd name="connsiteY4" fmla="*/ 150 h 1866828"/>
                <a:gd name="connsiteX5" fmla="*/ 480 w 1784295"/>
                <a:gd name="connsiteY5" fmla="*/ 150 h 18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4295" h="1866828">
                  <a:moveTo>
                    <a:pt x="480" y="150"/>
                  </a:moveTo>
                  <a:lnTo>
                    <a:pt x="480" y="1594453"/>
                  </a:lnTo>
                  <a:cubicBezTo>
                    <a:pt x="251957" y="1608162"/>
                    <a:pt x="480585" y="1708974"/>
                    <a:pt x="656868" y="1866978"/>
                  </a:cubicBezTo>
                  <a:lnTo>
                    <a:pt x="1784637" y="739210"/>
                  </a:lnTo>
                  <a:cubicBezTo>
                    <a:pt x="1318934" y="293724"/>
                    <a:pt x="692180" y="15244"/>
                    <a:pt x="342" y="150"/>
                  </a:cubicBezTo>
                  <a:lnTo>
                    <a:pt x="480" y="15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383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4957E10F-B943-9477-0DCF-1BD5F3DF164C}"/>
                </a:ext>
              </a:extLst>
            </p:cNvPr>
            <p:cNvSpPr/>
            <p:nvPr/>
          </p:nvSpPr>
          <p:spPr>
            <a:xfrm>
              <a:off x="6602011" y="3737536"/>
              <a:ext cx="1866828" cy="1784295"/>
            </a:xfrm>
            <a:custGeom>
              <a:avLst/>
              <a:gdLst>
                <a:gd name="connsiteX0" fmla="*/ 395 w 1866828"/>
                <a:gd name="connsiteY0" fmla="*/ 1128117 h 1784295"/>
                <a:gd name="connsiteX1" fmla="*/ 272921 w 1866828"/>
                <a:gd name="connsiteY1" fmla="*/ 1784505 h 1784295"/>
                <a:gd name="connsiteX2" fmla="*/ 1867223 w 1866828"/>
                <a:gd name="connsiteY2" fmla="*/ 1784505 h 1784295"/>
                <a:gd name="connsiteX3" fmla="*/ 1128164 w 1866828"/>
                <a:gd name="connsiteY3" fmla="*/ 209 h 1784295"/>
                <a:gd name="connsiteX4" fmla="*/ 395 w 1866828"/>
                <a:gd name="connsiteY4" fmla="*/ 1127978 h 1784295"/>
                <a:gd name="connsiteX5" fmla="*/ 395 w 1866828"/>
                <a:gd name="connsiteY5" fmla="*/ 1128117 h 178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828" h="1784295">
                  <a:moveTo>
                    <a:pt x="395" y="1128117"/>
                  </a:moveTo>
                  <a:cubicBezTo>
                    <a:pt x="158399" y="1304400"/>
                    <a:pt x="259073" y="1533028"/>
                    <a:pt x="272921" y="1784505"/>
                  </a:cubicBezTo>
                  <a:lnTo>
                    <a:pt x="1867223" y="1784505"/>
                  </a:lnTo>
                  <a:cubicBezTo>
                    <a:pt x="1852129" y="1092805"/>
                    <a:pt x="1573788" y="465913"/>
                    <a:pt x="1128164" y="209"/>
                  </a:cubicBezTo>
                  <a:lnTo>
                    <a:pt x="395" y="1127978"/>
                  </a:lnTo>
                  <a:lnTo>
                    <a:pt x="395" y="1128117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383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4E5684-65BD-C2C9-C52E-BC077F7ACB29}"/>
                </a:ext>
              </a:extLst>
            </p:cNvPr>
            <p:cNvSpPr txBox="1"/>
            <p:nvPr/>
          </p:nvSpPr>
          <p:spPr>
            <a:xfrm>
              <a:off x="3865049" y="2602618"/>
              <a:ext cx="796824" cy="306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성과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결과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FEEA0D-4E6D-95DB-17B7-0E7CC45580F5}"/>
                </a:ext>
              </a:extLst>
            </p:cNvPr>
            <p:cNvSpPr txBox="1"/>
            <p:nvPr/>
          </p:nvSpPr>
          <p:spPr>
            <a:xfrm>
              <a:off x="6774949" y="2539066"/>
              <a:ext cx="796824" cy="306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상담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품질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11610D-38A1-7750-BD9B-9095E273294F}"/>
                </a:ext>
              </a:extLst>
            </p:cNvPr>
            <p:cNvSpPr txBox="1"/>
            <p:nvPr/>
          </p:nvSpPr>
          <p:spPr>
            <a:xfrm>
              <a:off x="3830228" y="2882182"/>
              <a:ext cx="866465" cy="250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FCR, CSAT</a:t>
              </a:r>
              <a:r>
                <a:rPr lang="ko-KR" altLang="en-US" sz="12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EF3FC6-6A80-736D-C8AB-0B6CC3080D54}"/>
                </a:ext>
              </a:extLst>
            </p:cNvPr>
            <p:cNvSpPr txBox="1"/>
            <p:nvPr/>
          </p:nvSpPr>
          <p:spPr>
            <a:xfrm>
              <a:off x="3270037" y="2758330"/>
              <a:ext cx="184731" cy="218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818" spc="0" baseline="0" dirty="0">
                <a:ln/>
                <a:solidFill>
                  <a:srgbClr val="484848"/>
                </a:solidFill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AF494E-B115-28AD-34C5-BA4C90CCE34B}"/>
                </a:ext>
              </a:extLst>
            </p:cNvPr>
            <p:cNvSpPr txBox="1"/>
            <p:nvPr/>
          </p:nvSpPr>
          <p:spPr>
            <a:xfrm>
              <a:off x="6790947" y="2813009"/>
              <a:ext cx="1342841" cy="250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공감지수</a:t>
              </a:r>
              <a:r>
                <a:rPr lang="en-US" altLang="ko-KR" sz="120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, </a:t>
              </a:r>
              <a:r>
                <a:rPr lang="ko-KR" altLang="en-US" sz="120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긍정화법 비율</a:t>
              </a:r>
              <a:endParaRPr lang="ko-KR" altLang="en-US" sz="1200" spc="0" baseline="0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713E99-950E-983A-A468-5455E9045998}"/>
                </a:ext>
              </a:extLst>
            </p:cNvPr>
            <p:cNvSpPr txBox="1"/>
            <p:nvPr/>
          </p:nvSpPr>
          <p:spPr>
            <a:xfrm>
              <a:off x="2334006" y="4313254"/>
              <a:ext cx="796824" cy="306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상담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기술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43F796-1503-F4F3-B891-A3E6DA259707}"/>
                </a:ext>
              </a:extLst>
            </p:cNvPr>
            <p:cNvSpPr txBox="1"/>
            <p:nvPr/>
          </p:nvSpPr>
          <p:spPr>
            <a:xfrm>
              <a:off x="8389718" y="4088995"/>
              <a:ext cx="796824" cy="306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바탕"/>
                  <a:rtl val="0"/>
                </a:rPr>
                <a:t>개인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Roboto"/>
                  <a:rtl val="0"/>
                </a:rPr>
                <a:t> </a:t>
              </a:r>
              <a:r>
                <a:rPr lang="ko-KR" altLang="en-US" sz="16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Roboto"/>
                  <a:sym typeface="바탕"/>
                  <a:rtl val="0"/>
                </a:rPr>
                <a:t>성장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A6E07F-0BFD-3457-2BB3-208963F40A5F}"/>
                </a:ext>
              </a:extLst>
            </p:cNvPr>
            <p:cNvSpPr txBox="1"/>
            <p:nvPr/>
          </p:nvSpPr>
          <p:spPr>
            <a:xfrm>
              <a:off x="1869815" y="4610669"/>
              <a:ext cx="1296700" cy="25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ATT,</a:t>
              </a:r>
              <a:r>
                <a:rPr lang="ko-KR" altLang="en-US" sz="120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 </a:t>
              </a:r>
              <a:r>
                <a:rPr lang="en-US" altLang="ko-KR" sz="120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Silence Ratio</a:t>
              </a:r>
              <a:r>
                <a:rPr lang="ko-KR" altLang="en-US" sz="1200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Roboto"/>
                  <a:rtl val="0"/>
                </a:rPr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2E2D4D-2803-15A7-8118-0F9D871A151A}"/>
                </a:ext>
              </a:extLst>
            </p:cNvPr>
            <p:cNvSpPr txBox="1"/>
            <p:nvPr/>
          </p:nvSpPr>
          <p:spPr>
            <a:xfrm>
              <a:off x="1521746" y="4586246"/>
              <a:ext cx="184731" cy="218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818" spc="0" baseline="0" dirty="0">
                <a:ln/>
                <a:solidFill>
                  <a:srgbClr val="484848"/>
                </a:solidFill>
                <a:latin typeface="바탕"/>
                <a:ea typeface="바탕"/>
                <a:cs typeface="Roboto"/>
                <a:sym typeface="바탕"/>
                <a:rtl val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DBFABB-9DB9-5124-D2AC-85CF16E79B39}"/>
                </a:ext>
              </a:extLst>
            </p:cNvPr>
            <p:cNvSpPr txBox="1"/>
            <p:nvPr/>
          </p:nvSpPr>
          <p:spPr>
            <a:xfrm>
              <a:off x="8397171" y="4395590"/>
              <a:ext cx="847826" cy="418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피드백 </a:t>
              </a:r>
              <a:r>
                <a:rPr lang="ko-KR" altLang="en-US" sz="1200" dirty="0" err="1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반응률</a:t>
              </a:r>
              <a:endParaRPr lang="en-US" altLang="ko-KR" sz="1200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  <a:p>
              <a:pPr algn="l"/>
              <a:r>
                <a:rPr lang="ko-KR" altLang="en-US" sz="1200" dirty="0" err="1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Roboto"/>
                  <a:sym typeface="바탕"/>
                  <a:rtl val="0"/>
                </a:rPr>
                <a:t>마이크로러닝</a:t>
              </a:r>
              <a:endParaRPr lang="ko-KR" altLang="en-US" sz="1200" spc="0" baseline="0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Roboto"/>
                <a:sym typeface="바탕"/>
                <a:rtl val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98D054-D5B0-254A-C82C-E896E259E582}"/>
                </a:ext>
              </a:extLst>
            </p:cNvPr>
            <p:cNvSpPr txBox="1"/>
            <p:nvPr/>
          </p:nvSpPr>
          <p:spPr>
            <a:xfrm>
              <a:off x="8569884" y="4752420"/>
              <a:ext cx="184731" cy="218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818" spc="0" baseline="0" dirty="0">
                <a:ln/>
                <a:solidFill>
                  <a:srgbClr val="484848"/>
                </a:solidFill>
                <a:latin typeface="Roboto"/>
                <a:ea typeface="바탕"/>
                <a:cs typeface="Roboto"/>
                <a:sym typeface="Roboto"/>
                <a:rtl val="0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32B00D9-E1F8-CCB8-61D9-0C0460DE1B91}"/>
                </a:ext>
              </a:extLst>
            </p:cNvPr>
            <p:cNvSpPr/>
            <p:nvPr/>
          </p:nvSpPr>
          <p:spPr>
            <a:xfrm>
              <a:off x="3136034" y="3737698"/>
              <a:ext cx="1866828" cy="1784295"/>
            </a:xfrm>
            <a:custGeom>
              <a:avLst/>
              <a:gdLst>
                <a:gd name="connsiteX0" fmla="*/ 1594448 w 1866828"/>
                <a:gd name="connsiteY0" fmla="*/ 1784366 h 1784295"/>
                <a:gd name="connsiteX1" fmla="*/ 1866973 w 1866828"/>
                <a:gd name="connsiteY1" fmla="*/ 1127978 h 1784295"/>
                <a:gd name="connsiteX2" fmla="*/ 739205 w 1866828"/>
                <a:gd name="connsiteY2" fmla="*/ 209 h 1784295"/>
                <a:gd name="connsiteX3" fmla="*/ 145 w 1866828"/>
                <a:gd name="connsiteY3" fmla="*/ 1784505 h 1784295"/>
                <a:gd name="connsiteX4" fmla="*/ 1594448 w 1866828"/>
                <a:gd name="connsiteY4" fmla="*/ 1784505 h 1784295"/>
                <a:gd name="connsiteX5" fmla="*/ 1594448 w 1866828"/>
                <a:gd name="connsiteY5" fmla="*/ 1784366 h 178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828" h="1784295">
                  <a:moveTo>
                    <a:pt x="1594448" y="1784366"/>
                  </a:moveTo>
                  <a:cubicBezTo>
                    <a:pt x="1608157" y="1532889"/>
                    <a:pt x="1708969" y="1304261"/>
                    <a:pt x="1866973" y="1127978"/>
                  </a:cubicBezTo>
                  <a:lnTo>
                    <a:pt x="739205" y="209"/>
                  </a:lnTo>
                  <a:cubicBezTo>
                    <a:pt x="293719" y="465913"/>
                    <a:pt x="15239" y="1092666"/>
                    <a:pt x="145" y="1784505"/>
                  </a:cubicBezTo>
                  <a:lnTo>
                    <a:pt x="1594448" y="1784505"/>
                  </a:lnTo>
                  <a:lnTo>
                    <a:pt x="1594448" y="1784366"/>
                  </a:lnTo>
                  <a:close/>
                </a:path>
              </a:pathLst>
            </a:custGeom>
            <a:noFill/>
            <a:ln w="2767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DAD9235-2C07-231A-7AED-6F3CC373AAA2}"/>
                </a:ext>
              </a:extLst>
            </p:cNvPr>
            <p:cNvSpPr/>
            <p:nvPr/>
          </p:nvSpPr>
          <p:spPr>
            <a:xfrm>
              <a:off x="3958734" y="2914833"/>
              <a:ext cx="1784295" cy="1866828"/>
            </a:xfrm>
            <a:custGeom>
              <a:avLst/>
              <a:gdLst>
                <a:gd name="connsiteX0" fmla="*/ 1128112 w 1784295"/>
                <a:gd name="connsiteY0" fmla="*/ 1866978 h 1866828"/>
                <a:gd name="connsiteX1" fmla="*/ 1784500 w 1784295"/>
                <a:gd name="connsiteY1" fmla="*/ 1594453 h 1866828"/>
                <a:gd name="connsiteX2" fmla="*/ 1784500 w 1784295"/>
                <a:gd name="connsiteY2" fmla="*/ 150 h 1866828"/>
                <a:gd name="connsiteX3" fmla="*/ 204 w 1784295"/>
                <a:gd name="connsiteY3" fmla="*/ 739210 h 1866828"/>
                <a:gd name="connsiteX4" fmla="*/ 1127973 w 1784295"/>
                <a:gd name="connsiteY4" fmla="*/ 1866978 h 1866828"/>
                <a:gd name="connsiteX5" fmla="*/ 1128112 w 1784295"/>
                <a:gd name="connsiteY5" fmla="*/ 1866978 h 18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4295" h="1866828">
                  <a:moveTo>
                    <a:pt x="1128112" y="1866978"/>
                  </a:moveTo>
                  <a:cubicBezTo>
                    <a:pt x="1304395" y="1708974"/>
                    <a:pt x="1533023" y="1608301"/>
                    <a:pt x="1784500" y="1594453"/>
                  </a:cubicBezTo>
                  <a:lnTo>
                    <a:pt x="1784500" y="150"/>
                  </a:lnTo>
                  <a:cubicBezTo>
                    <a:pt x="1092800" y="15244"/>
                    <a:pt x="465908" y="293586"/>
                    <a:pt x="204" y="739210"/>
                  </a:cubicBezTo>
                  <a:lnTo>
                    <a:pt x="1127973" y="1866978"/>
                  </a:lnTo>
                  <a:lnTo>
                    <a:pt x="1128112" y="1866978"/>
                  </a:lnTo>
                  <a:close/>
                </a:path>
              </a:pathLst>
            </a:custGeom>
            <a:noFill/>
            <a:ln w="2767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5606186-1645-C33E-7E5A-2E44C2A3388C}"/>
                </a:ext>
              </a:extLst>
            </p:cNvPr>
            <p:cNvSpPr/>
            <p:nvPr/>
          </p:nvSpPr>
          <p:spPr>
            <a:xfrm>
              <a:off x="5861553" y="2914833"/>
              <a:ext cx="1784295" cy="1866828"/>
            </a:xfrm>
            <a:custGeom>
              <a:avLst/>
              <a:gdLst>
                <a:gd name="connsiteX0" fmla="*/ 480 w 1784295"/>
                <a:gd name="connsiteY0" fmla="*/ 150 h 1866828"/>
                <a:gd name="connsiteX1" fmla="*/ 480 w 1784295"/>
                <a:gd name="connsiteY1" fmla="*/ 1594453 h 1866828"/>
                <a:gd name="connsiteX2" fmla="*/ 656868 w 1784295"/>
                <a:gd name="connsiteY2" fmla="*/ 1866978 h 1866828"/>
                <a:gd name="connsiteX3" fmla="*/ 1784637 w 1784295"/>
                <a:gd name="connsiteY3" fmla="*/ 739210 h 1866828"/>
                <a:gd name="connsiteX4" fmla="*/ 342 w 1784295"/>
                <a:gd name="connsiteY4" fmla="*/ 150 h 1866828"/>
                <a:gd name="connsiteX5" fmla="*/ 480 w 1784295"/>
                <a:gd name="connsiteY5" fmla="*/ 150 h 18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4295" h="1866828">
                  <a:moveTo>
                    <a:pt x="480" y="150"/>
                  </a:moveTo>
                  <a:lnTo>
                    <a:pt x="480" y="1594453"/>
                  </a:lnTo>
                  <a:cubicBezTo>
                    <a:pt x="251957" y="1608162"/>
                    <a:pt x="480585" y="1708974"/>
                    <a:pt x="656868" y="1866978"/>
                  </a:cubicBezTo>
                  <a:lnTo>
                    <a:pt x="1784637" y="739210"/>
                  </a:lnTo>
                  <a:cubicBezTo>
                    <a:pt x="1318934" y="293724"/>
                    <a:pt x="692180" y="15244"/>
                    <a:pt x="342" y="150"/>
                  </a:cubicBezTo>
                  <a:lnTo>
                    <a:pt x="480" y="150"/>
                  </a:lnTo>
                  <a:close/>
                </a:path>
              </a:pathLst>
            </a:custGeom>
            <a:noFill/>
            <a:ln w="2767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87FCA19-5BDF-F96A-D3A8-745A0E58BED6}"/>
                </a:ext>
              </a:extLst>
            </p:cNvPr>
            <p:cNvSpPr/>
            <p:nvPr/>
          </p:nvSpPr>
          <p:spPr>
            <a:xfrm>
              <a:off x="6602011" y="3737536"/>
              <a:ext cx="1866828" cy="1784295"/>
            </a:xfrm>
            <a:custGeom>
              <a:avLst/>
              <a:gdLst>
                <a:gd name="connsiteX0" fmla="*/ 395 w 1866828"/>
                <a:gd name="connsiteY0" fmla="*/ 1128117 h 1784295"/>
                <a:gd name="connsiteX1" fmla="*/ 272921 w 1866828"/>
                <a:gd name="connsiteY1" fmla="*/ 1784505 h 1784295"/>
                <a:gd name="connsiteX2" fmla="*/ 1867223 w 1866828"/>
                <a:gd name="connsiteY2" fmla="*/ 1784505 h 1784295"/>
                <a:gd name="connsiteX3" fmla="*/ 1128164 w 1866828"/>
                <a:gd name="connsiteY3" fmla="*/ 209 h 1784295"/>
                <a:gd name="connsiteX4" fmla="*/ 395 w 1866828"/>
                <a:gd name="connsiteY4" fmla="*/ 1127978 h 1784295"/>
                <a:gd name="connsiteX5" fmla="*/ 395 w 1866828"/>
                <a:gd name="connsiteY5" fmla="*/ 1128117 h 178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828" h="1784295">
                  <a:moveTo>
                    <a:pt x="395" y="1128117"/>
                  </a:moveTo>
                  <a:cubicBezTo>
                    <a:pt x="158399" y="1304400"/>
                    <a:pt x="259073" y="1533028"/>
                    <a:pt x="272921" y="1784505"/>
                  </a:cubicBezTo>
                  <a:lnTo>
                    <a:pt x="1867223" y="1784505"/>
                  </a:lnTo>
                  <a:cubicBezTo>
                    <a:pt x="1852129" y="1092805"/>
                    <a:pt x="1573788" y="465913"/>
                    <a:pt x="1128164" y="209"/>
                  </a:cubicBezTo>
                  <a:lnTo>
                    <a:pt x="395" y="1127978"/>
                  </a:lnTo>
                  <a:lnTo>
                    <a:pt x="395" y="1128117"/>
                  </a:lnTo>
                  <a:close/>
                </a:path>
              </a:pathLst>
            </a:custGeom>
            <a:noFill/>
            <a:ln w="2767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7A2A9CC-E549-04FA-CB9D-FC4328FBC615}"/>
                </a:ext>
              </a:extLst>
            </p:cNvPr>
            <p:cNvSpPr/>
            <p:nvPr/>
          </p:nvSpPr>
          <p:spPr>
            <a:xfrm>
              <a:off x="4827202" y="3539717"/>
              <a:ext cx="467364" cy="467364"/>
            </a:xfrm>
            <a:custGeom>
              <a:avLst/>
              <a:gdLst>
                <a:gd name="connsiteX0" fmla="*/ 197598 w 467364"/>
                <a:gd name="connsiteY0" fmla="*/ 72895 h 467364"/>
                <a:gd name="connsiteX1" fmla="*/ 266 w 467364"/>
                <a:gd name="connsiteY1" fmla="*/ 270227 h 467364"/>
                <a:gd name="connsiteX2" fmla="*/ 197598 w 467364"/>
                <a:gd name="connsiteY2" fmla="*/ 467559 h 467364"/>
                <a:gd name="connsiteX3" fmla="*/ 394930 w 467364"/>
                <a:gd name="connsiteY3" fmla="*/ 270227 h 467364"/>
                <a:gd name="connsiteX4" fmla="*/ 95816 w 467364"/>
                <a:gd name="connsiteY4" fmla="*/ 330465 h 467364"/>
                <a:gd name="connsiteX5" fmla="*/ 197598 w 467364"/>
                <a:gd name="connsiteY5" fmla="*/ 394858 h 467364"/>
                <a:gd name="connsiteX6" fmla="*/ 299379 w 467364"/>
                <a:gd name="connsiteY6" fmla="*/ 330465 h 467364"/>
                <a:gd name="connsiteX7" fmla="*/ 363772 w 467364"/>
                <a:gd name="connsiteY7" fmla="*/ 207912 h 467364"/>
                <a:gd name="connsiteX8" fmla="*/ 467631 w 467364"/>
                <a:gd name="connsiteY8" fmla="*/ 104053 h 467364"/>
                <a:gd name="connsiteX9" fmla="*/ 363772 w 467364"/>
                <a:gd name="connsiteY9" fmla="*/ 194 h 467364"/>
                <a:gd name="connsiteX10" fmla="*/ 259913 w 467364"/>
                <a:gd name="connsiteY10" fmla="*/ 104053 h 467364"/>
                <a:gd name="connsiteX11" fmla="*/ 363772 w 467364"/>
                <a:gd name="connsiteY11" fmla="*/ 207912 h 467364"/>
                <a:gd name="connsiteX12" fmla="*/ 363772 w 467364"/>
                <a:gd name="connsiteY12" fmla="*/ 62509 h 467364"/>
                <a:gd name="connsiteX13" fmla="*/ 363772 w 467364"/>
                <a:gd name="connsiteY13" fmla="*/ 145596 h 467364"/>
                <a:gd name="connsiteX14" fmla="*/ 322228 w 467364"/>
                <a:gd name="connsiteY14" fmla="*/ 104053 h 467364"/>
                <a:gd name="connsiteX15" fmla="*/ 405316 w 467364"/>
                <a:gd name="connsiteY15" fmla="*/ 104053 h 467364"/>
                <a:gd name="connsiteX16" fmla="*/ 119704 w 467364"/>
                <a:gd name="connsiteY16" fmla="*/ 249455 h 467364"/>
                <a:gd name="connsiteX17" fmla="*/ 111914 w 467364"/>
                <a:gd name="connsiteY17" fmla="*/ 241666 h 467364"/>
                <a:gd name="connsiteX18" fmla="*/ 119704 w 467364"/>
                <a:gd name="connsiteY18" fmla="*/ 233876 h 467364"/>
                <a:gd name="connsiteX19" fmla="*/ 119704 w 467364"/>
                <a:gd name="connsiteY19" fmla="*/ 249455 h 467364"/>
                <a:gd name="connsiteX20" fmla="*/ 127493 w 467364"/>
                <a:gd name="connsiteY20" fmla="*/ 241666 h 467364"/>
                <a:gd name="connsiteX21" fmla="*/ 119704 w 467364"/>
                <a:gd name="connsiteY21" fmla="*/ 233876 h 467364"/>
                <a:gd name="connsiteX22" fmla="*/ 275492 w 467364"/>
                <a:gd name="connsiteY22" fmla="*/ 249455 h 467364"/>
                <a:gd name="connsiteX23" fmla="*/ 267703 w 467364"/>
                <a:gd name="connsiteY23" fmla="*/ 241666 h 467364"/>
                <a:gd name="connsiteX24" fmla="*/ 275492 w 467364"/>
                <a:gd name="connsiteY24" fmla="*/ 233876 h 467364"/>
                <a:gd name="connsiteX25" fmla="*/ 275492 w 467364"/>
                <a:gd name="connsiteY25" fmla="*/ 249455 h 467364"/>
                <a:gd name="connsiteX26" fmla="*/ 283281 w 467364"/>
                <a:gd name="connsiteY26" fmla="*/ 241666 h 467364"/>
                <a:gd name="connsiteX27" fmla="*/ 275492 w 467364"/>
                <a:gd name="connsiteY27" fmla="*/ 233876 h 46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67364" h="467364">
                  <a:moveTo>
                    <a:pt x="197598" y="72895"/>
                  </a:moveTo>
                  <a:cubicBezTo>
                    <a:pt x="89585" y="72895"/>
                    <a:pt x="266" y="162214"/>
                    <a:pt x="266" y="270227"/>
                  </a:cubicBezTo>
                  <a:cubicBezTo>
                    <a:pt x="266" y="378240"/>
                    <a:pt x="89585" y="467559"/>
                    <a:pt x="197598" y="467559"/>
                  </a:cubicBezTo>
                  <a:cubicBezTo>
                    <a:pt x="305611" y="467559"/>
                    <a:pt x="394930" y="378240"/>
                    <a:pt x="394930" y="270227"/>
                  </a:cubicBezTo>
                  <a:moveTo>
                    <a:pt x="95816" y="330465"/>
                  </a:moveTo>
                  <a:cubicBezTo>
                    <a:pt x="114511" y="369932"/>
                    <a:pt x="151900" y="394858"/>
                    <a:pt x="197598" y="394858"/>
                  </a:cubicBezTo>
                  <a:cubicBezTo>
                    <a:pt x="243296" y="394858"/>
                    <a:pt x="280685" y="369932"/>
                    <a:pt x="299379" y="330465"/>
                  </a:cubicBezTo>
                  <a:moveTo>
                    <a:pt x="363772" y="207912"/>
                  </a:moveTo>
                  <a:cubicBezTo>
                    <a:pt x="421132" y="207912"/>
                    <a:pt x="467631" y="161413"/>
                    <a:pt x="467631" y="104053"/>
                  </a:cubicBezTo>
                  <a:cubicBezTo>
                    <a:pt x="467631" y="46693"/>
                    <a:pt x="421132" y="194"/>
                    <a:pt x="363772" y="194"/>
                  </a:cubicBezTo>
                  <a:cubicBezTo>
                    <a:pt x="306412" y="194"/>
                    <a:pt x="259913" y="46693"/>
                    <a:pt x="259913" y="104053"/>
                  </a:cubicBezTo>
                  <a:cubicBezTo>
                    <a:pt x="259913" y="161413"/>
                    <a:pt x="306412" y="207912"/>
                    <a:pt x="363772" y="207912"/>
                  </a:cubicBezTo>
                  <a:close/>
                  <a:moveTo>
                    <a:pt x="363772" y="62509"/>
                  </a:moveTo>
                  <a:lnTo>
                    <a:pt x="363772" y="145596"/>
                  </a:lnTo>
                  <a:moveTo>
                    <a:pt x="322228" y="104053"/>
                  </a:moveTo>
                  <a:lnTo>
                    <a:pt x="405316" y="104053"/>
                  </a:lnTo>
                  <a:moveTo>
                    <a:pt x="119704" y="249455"/>
                  </a:moveTo>
                  <a:cubicBezTo>
                    <a:pt x="115402" y="249455"/>
                    <a:pt x="111914" y="245968"/>
                    <a:pt x="111914" y="241666"/>
                  </a:cubicBezTo>
                  <a:cubicBezTo>
                    <a:pt x="111914" y="237364"/>
                    <a:pt x="115402" y="233876"/>
                    <a:pt x="119704" y="233876"/>
                  </a:cubicBezTo>
                  <a:moveTo>
                    <a:pt x="119704" y="249455"/>
                  </a:moveTo>
                  <a:cubicBezTo>
                    <a:pt x="124006" y="249455"/>
                    <a:pt x="127493" y="245968"/>
                    <a:pt x="127493" y="241666"/>
                  </a:cubicBezTo>
                  <a:cubicBezTo>
                    <a:pt x="127493" y="237364"/>
                    <a:pt x="124006" y="233876"/>
                    <a:pt x="119704" y="233876"/>
                  </a:cubicBezTo>
                  <a:moveTo>
                    <a:pt x="275492" y="249455"/>
                  </a:moveTo>
                  <a:cubicBezTo>
                    <a:pt x="271190" y="249455"/>
                    <a:pt x="267703" y="245968"/>
                    <a:pt x="267703" y="241666"/>
                  </a:cubicBezTo>
                  <a:cubicBezTo>
                    <a:pt x="267703" y="237364"/>
                    <a:pt x="271190" y="233876"/>
                    <a:pt x="275492" y="233876"/>
                  </a:cubicBezTo>
                  <a:moveTo>
                    <a:pt x="275492" y="249455"/>
                  </a:moveTo>
                  <a:cubicBezTo>
                    <a:pt x="279794" y="249455"/>
                    <a:pt x="283281" y="245968"/>
                    <a:pt x="283281" y="241666"/>
                  </a:cubicBezTo>
                  <a:cubicBezTo>
                    <a:pt x="283281" y="237364"/>
                    <a:pt x="279794" y="233876"/>
                    <a:pt x="275492" y="233876"/>
                  </a:cubicBezTo>
                </a:path>
              </a:pathLst>
            </a:custGeom>
            <a:noFill/>
            <a:ln w="2767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0C07B6E-E02A-FAC5-A7B7-CB3FA9E4CFB4}"/>
                </a:ext>
              </a:extLst>
            </p:cNvPr>
            <p:cNvSpPr/>
            <p:nvPr/>
          </p:nvSpPr>
          <p:spPr>
            <a:xfrm>
              <a:off x="6359120" y="3492981"/>
              <a:ext cx="477750" cy="477750"/>
            </a:xfrm>
            <a:custGeom>
              <a:avLst/>
              <a:gdLst>
                <a:gd name="connsiteX0" fmla="*/ 478128 w 477750"/>
                <a:gd name="connsiteY0" fmla="*/ 118798 h 477750"/>
                <a:gd name="connsiteX1" fmla="*/ 332725 w 477750"/>
                <a:gd name="connsiteY1" fmla="*/ 237405 h 477750"/>
                <a:gd name="connsiteX2" fmla="*/ 281835 w 477750"/>
                <a:gd name="connsiteY2" fmla="*/ 229927 h 477750"/>
                <a:gd name="connsiteX3" fmla="*/ 211626 w 477750"/>
                <a:gd name="connsiteY3" fmla="*/ 253191 h 477750"/>
                <a:gd name="connsiteX4" fmla="*/ 230944 w 477750"/>
                <a:gd name="connsiteY4" fmla="*/ 203547 h 477750"/>
                <a:gd name="connsiteX5" fmla="*/ 187323 w 477750"/>
                <a:gd name="connsiteY5" fmla="*/ 118798 h 477750"/>
                <a:gd name="connsiteX6" fmla="*/ 332725 w 477750"/>
                <a:gd name="connsiteY6" fmla="*/ 191 h 477750"/>
                <a:gd name="connsiteX7" fmla="*/ 478128 w 477750"/>
                <a:gd name="connsiteY7" fmla="*/ 118798 h 477750"/>
                <a:gd name="connsiteX8" fmla="*/ 343111 w 477750"/>
                <a:gd name="connsiteY8" fmla="*/ 168027 h 477750"/>
                <a:gd name="connsiteX9" fmla="*/ 334283 w 477750"/>
                <a:gd name="connsiteY9" fmla="*/ 171782 h 477750"/>
                <a:gd name="connsiteX10" fmla="*/ 325455 w 477750"/>
                <a:gd name="connsiteY10" fmla="*/ 168027 h 477750"/>
                <a:gd name="connsiteX11" fmla="*/ 282250 w 477750"/>
                <a:gd name="connsiteY11" fmla="*/ 122537 h 477750"/>
                <a:gd name="connsiteX12" fmla="*/ 276434 w 477750"/>
                <a:gd name="connsiteY12" fmla="*/ 86809 h 477750"/>
                <a:gd name="connsiteX13" fmla="*/ 276434 w 477750"/>
                <a:gd name="connsiteY13" fmla="*/ 86809 h 477750"/>
                <a:gd name="connsiteX14" fmla="*/ 299087 w 477750"/>
                <a:gd name="connsiteY14" fmla="*/ 70156 h 477750"/>
                <a:gd name="connsiteX15" fmla="*/ 325871 w 477750"/>
                <a:gd name="connsiteY15" fmla="*/ 78708 h 477750"/>
                <a:gd name="connsiteX16" fmla="*/ 334595 w 477750"/>
                <a:gd name="connsiteY16" fmla="*/ 87432 h 477750"/>
                <a:gd name="connsiteX17" fmla="*/ 343111 w 477750"/>
                <a:gd name="connsiteY17" fmla="*/ 78708 h 477750"/>
                <a:gd name="connsiteX18" fmla="*/ 369895 w 477750"/>
                <a:gd name="connsiteY18" fmla="*/ 70156 h 477750"/>
                <a:gd name="connsiteX19" fmla="*/ 392548 w 477750"/>
                <a:gd name="connsiteY19" fmla="*/ 86809 h 477750"/>
                <a:gd name="connsiteX20" fmla="*/ 392548 w 477750"/>
                <a:gd name="connsiteY20" fmla="*/ 86809 h 477750"/>
                <a:gd name="connsiteX21" fmla="*/ 386940 w 477750"/>
                <a:gd name="connsiteY21" fmla="*/ 122537 h 477750"/>
                <a:gd name="connsiteX22" fmla="*/ 270410 w 477750"/>
                <a:gd name="connsiteY22" fmla="*/ 477942 h 477750"/>
                <a:gd name="connsiteX23" fmla="*/ 135394 w 477750"/>
                <a:gd name="connsiteY23" fmla="*/ 394823 h 477750"/>
                <a:gd name="connsiteX24" fmla="*/ 377 w 477750"/>
                <a:gd name="connsiteY24" fmla="*/ 477942 h 477750"/>
                <a:gd name="connsiteX25" fmla="*/ 223674 w 477750"/>
                <a:gd name="connsiteY25" fmla="*/ 291204 h 477750"/>
                <a:gd name="connsiteX26" fmla="*/ 135394 w 477750"/>
                <a:gd name="connsiteY26" fmla="*/ 249452 h 477750"/>
                <a:gd name="connsiteX27" fmla="*/ 47113 w 477750"/>
                <a:gd name="connsiteY27" fmla="*/ 290996 h 477750"/>
                <a:gd name="connsiteX28" fmla="*/ 223674 w 477750"/>
                <a:gd name="connsiteY28" fmla="*/ 290996 h 477750"/>
                <a:gd name="connsiteX29" fmla="*/ 223674 w 477750"/>
                <a:gd name="connsiteY29" fmla="*/ 301382 h 477750"/>
                <a:gd name="connsiteX30" fmla="*/ 239252 w 477750"/>
                <a:gd name="connsiteY30" fmla="*/ 363697 h 477750"/>
                <a:gd name="connsiteX31" fmla="*/ 31535 w 477750"/>
                <a:gd name="connsiteY31" fmla="*/ 363697 h 477750"/>
                <a:gd name="connsiteX32" fmla="*/ 47113 w 477750"/>
                <a:gd name="connsiteY32" fmla="*/ 301382 h 477750"/>
                <a:gd name="connsiteX33" fmla="*/ 47113 w 477750"/>
                <a:gd name="connsiteY33" fmla="*/ 275417 h 477750"/>
                <a:gd name="connsiteX34" fmla="*/ 135394 w 477750"/>
                <a:gd name="connsiteY34" fmla="*/ 187137 h 477750"/>
                <a:gd name="connsiteX35" fmla="*/ 166551 w 477750"/>
                <a:gd name="connsiteY35" fmla="*/ 192745 h 477750"/>
                <a:gd name="connsiteX36" fmla="*/ 52306 w 477750"/>
                <a:gd name="connsiteY36" fmla="*/ 290996 h 477750"/>
                <a:gd name="connsiteX37" fmla="*/ 134770 w 477750"/>
                <a:gd name="connsiteY37" fmla="*/ 363926 h 477750"/>
                <a:gd name="connsiteX38" fmla="*/ 217234 w 477750"/>
                <a:gd name="connsiteY38" fmla="*/ 290996 h 47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77750" h="477750">
                  <a:moveTo>
                    <a:pt x="478128" y="118798"/>
                  </a:moveTo>
                  <a:cubicBezTo>
                    <a:pt x="478128" y="184229"/>
                    <a:pt x="413112" y="237405"/>
                    <a:pt x="332725" y="237405"/>
                  </a:cubicBezTo>
                  <a:cubicBezTo>
                    <a:pt x="315487" y="237413"/>
                    <a:pt x="298341" y="234893"/>
                    <a:pt x="281835" y="229927"/>
                  </a:cubicBezTo>
                  <a:lnTo>
                    <a:pt x="211626" y="253191"/>
                  </a:lnTo>
                  <a:lnTo>
                    <a:pt x="230944" y="203547"/>
                  </a:lnTo>
                  <a:cubicBezTo>
                    <a:pt x="204125" y="183524"/>
                    <a:pt x="188032" y="152259"/>
                    <a:pt x="187323" y="118798"/>
                  </a:cubicBezTo>
                  <a:cubicBezTo>
                    <a:pt x="187323" y="53367"/>
                    <a:pt x="252339" y="191"/>
                    <a:pt x="332725" y="191"/>
                  </a:cubicBezTo>
                  <a:cubicBezTo>
                    <a:pt x="413112" y="191"/>
                    <a:pt x="478128" y="53367"/>
                    <a:pt x="478128" y="118798"/>
                  </a:cubicBezTo>
                  <a:close/>
                  <a:moveTo>
                    <a:pt x="343111" y="168027"/>
                  </a:moveTo>
                  <a:cubicBezTo>
                    <a:pt x="340801" y="170426"/>
                    <a:pt x="337614" y="171782"/>
                    <a:pt x="334283" y="171782"/>
                  </a:cubicBezTo>
                  <a:cubicBezTo>
                    <a:pt x="330953" y="171782"/>
                    <a:pt x="327765" y="170426"/>
                    <a:pt x="325455" y="168027"/>
                  </a:cubicBezTo>
                  <a:lnTo>
                    <a:pt x="282250" y="122537"/>
                  </a:lnTo>
                  <a:cubicBezTo>
                    <a:pt x="272700" y="113184"/>
                    <a:pt x="270344" y="98708"/>
                    <a:pt x="276434" y="86809"/>
                  </a:cubicBezTo>
                  <a:lnTo>
                    <a:pt x="276434" y="86809"/>
                  </a:lnTo>
                  <a:cubicBezTo>
                    <a:pt x="280882" y="77951"/>
                    <a:pt x="289305" y="71759"/>
                    <a:pt x="299087" y="70156"/>
                  </a:cubicBezTo>
                  <a:cubicBezTo>
                    <a:pt x="308869" y="68553"/>
                    <a:pt x="318827" y="71733"/>
                    <a:pt x="325871" y="78708"/>
                  </a:cubicBezTo>
                  <a:lnTo>
                    <a:pt x="334595" y="87432"/>
                  </a:lnTo>
                  <a:lnTo>
                    <a:pt x="343111" y="78708"/>
                  </a:lnTo>
                  <a:cubicBezTo>
                    <a:pt x="350154" y="71733"/>
                    <a:pt x="360113" y="68553"/>
                    <a:pt x="369895" y="70156"/>
                  </a:cubicBezTo>
                  <a:cubicBezTo>
                    <a:pt x="379677" y="71759"/>
                    <a:pt x="388099" y="77951"/>
                    <a:pt x="392548" y="86809"/>
                  </a:cubicBezTo>
                  <a:lnTo>
                    <a:pt x="392548" y="86809"/>
                  </a:lnTo>
                  <a:cubicBezTo>
                    <a:pt x="398555" y="98686"/>
                    <a:pt x="396296" y="113072"/>
                    <a:pt x="386940" y="122537"/>
                  </a:cubicBezTo>
                  <a:close/>
                  <a:moveTo>
                    <a:pt x="270410" y="477942"/>
                  </a:moveTo>
                  <a:cubicBezTo>
                    <a:pt x="244702" y="426971"/>
                    <a:pt x="192480" y="394823"/>
                    <a:pt x="135394" y="394823"/>
                  </a:cubicBezTo>
                  <a:cubicBezTo>
                    <a:pt x="78307" y="394823"/>
                    <a:pt x="26085" y="426971"/>
                    <a:pt x="377" y="477942"/>
                  </a:cubicBezTo>
                  <a:moveTo>
                    <a:pt x="223674" y="291204"/>
                  </a:moveTo>
                  <a:cubicBezTo>
                    <a:pt x="189642" y="290502"/>
                    <a:pt x="157526" y="275313"/>
                    <a:pt x="135394" y="249452"/>
                  </a:cubicBezTo>
                  <a:cubicBezTo>
                    <a:pt x="113222" y="275236"/>
                    <a:pt x="81112" y="290346"/>
                    <a:pt x="47113" y="290996"/>
                  </a:cubicBezTo>
                  <a:moveTo>
                    <a:pt x="223674" y="290996"/>
                  </a:moveTo>
                  <a:lnTo>
                    <a:pt x="223674" y="301382"/>
                  </a:lnTo>
                  <a:cubicBezTo>
                    <a:pt x="222656" y="323230"/>
                    <a:pt x="228073" y="344897"/>
                    <a:pt x="239252" y="363697"/>
                  </a:cubicBezTo>
                  <a:moveTo>
                    <a:pt x="31535" y="363697"/>
                  </a:moveTo>
                  <a:cubicBezTo>
                    <a:pt x="42714" y="344897"/>
                    <a:pt x="48131" y="323230"/>
                    <a:pt x="47113" y="301382"/>
                  </a:cubicBezTo>
                  <a:lnTo>
                    <a:pt x="47113" y="275417"/>
                  </a:lnTo>
                  <a:cubicBezTo>
                    <a:pt x="47113" y="226661"/>
                    <a:pt x="86638" y="187137"/>
                    <a:pt x="135394" y="187137"/>
                  </a:cubicBezTo>
                  <a:cubicBezTo>
                    <a:pt x="146027" y="187171"/>
                    <a:pt x="156573" y="189069"/>
                    <a:pt x="166551" y="192745"/>
                  </a:cubicBezTo>
                  <a:moveTo>
                    <a:pt x="52306" y="290996"/>
                  </a:moveTo>
                  <a:cubicBezTo>
                    <a:pt x="57436" y="332641"/>
                    <a:pt x="92810" y="363926"/>
                    <a:pt x="134770" y="363926"/>
                  </a:cubicBezTo>
                  <a:cubicBezTo>
                    <a:pt x="176730" y="363926"/>
                    <a:pt x="212105" y="332641"/>
                    <a:pt x="217234" y="290996"/>
                  </a:cubicBezTo>
                </a:path>
              </a:pathLst>
            </a:custGeom>
            <a:noFill/>
            <a:ln w="2767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203B311-8D7A-76CD-9659-60A71C2EEF20}"/>
                </a:ext>
              </a:extLst>
            </p:cNvPr>
            <p:cNvSpPr/>
            <p:nvPr/>
          </p:nvSpPr>
          <p:spPr>
            <a:xfrm>
              <a:off x="3747070" y="4619849"/>
              <a:ext cx="467364" cy="467364"/>
            </a:xfrm>
            <a:custGeom>
              <a:avLst/>
              <a:gdLst>
                <a:gd name="connsiteX0" fmla="*/ 307610 w 467364"/>
                <a:gd name="connsiteY0" fmla="*/ 146912 h 467364"/>
                <a:gd name="connsiteX1" fmla="*/ 297224 w 467364"/>
                <a:gd name="connsiteY1" fmla="*/ 109523 h 467364"/>
                <a:gd name="connsiteX2" fmla="*/ 297224 w 467364"/>
                <a:gd name="connsiteY2" fmla="*/ 72134 h 467364"/>
                <a:gd name="connsiteX3" fmla="*/ 344999 w 467364"/>
                <a:gd name="connsiteY3" fmla="*/ 3587 h 467364"/>
                <a:gd name="connsiteX4" fmla="*/ 438472 w 467364"/>
                <a:gd name="connsiteY4" fmla="*/ 70057 h 467364"/>
                <a:gd name="connsiteX5" fmla="*/ 438472 w 467364"/>
                <a:gd name="connsiteY5" fmla="*/ 109523 h 467364"/>
                <a:gd name="connsiteX6" fmla="*/ 415623 w 467364"/>
                <a:gd name="connsiteY6" fmla="*/ 161453 h 467364"/>
                <a:gd name="connsiteX7" fmla="*/ 297224 w 467364"/>
                <a:gd name="connsiteY7" fmla="*/ 103295 h 467364"/>
                <a:gd name="connsiteX8" fmla="*/ 380311 w 467364"/>
                <a:gd name="connsiteY8" fmla="*/ 67983 h 467364"/>
                <a:gd name="connsiteX9" fmla="*/ 438472 w 467364"/>
                <a:gd name="connsiteY9" fmla="*/ 86678 h 467364"/>
                <a:gd name="connsiteX10" fmla="*/ 394852 w 467364"/>
                <a:gd name="connsiteY10" fmla="*/ 244542 h 467364"/>
                <a:gd name="connsiteX11" fmla="*/ 357462 w 467364"/>
                <a:gd name="connsiteY11" fmla="*/ 148991 h 467364"/>
                <a:gd name="connsiteX12" fmla="*/ 453013 w 467364"/>
                <a:gd name="connsiteY12" fmla="*/ 186380 h 467364"/>
                <a:gd name="connsiteX13" fmla="*/ 394852 w 467364"/>
                <a:gd name="connsiteY13" fmla="*/ 244542 h 467364"/>
                <a:gd name="connsiteX14" fmla="*/ 423932 w 467364"/>
                <a:gd name="connsiteY14" fmla="*/ 215459 h 467364"/>
                <a:gd name="connsiteX15" fmla="*/ 467553 w 467364"/>
                <a:gd name="connsiteY15" fmla="*/ 259080 h 467364"/>
                <a:gd name="connsiteX16" fmla="*/ 197520 w 467364"/>
                <a:gd name="connsiteY16" fmla="*/ 239147 h 467364"/>
                <a:gd name="connsiteX17" fmla="*/ 135205 w 467364"/>
                <a:gd name="connsiteY17" fmla="*/ 301463 h 467364"/>
                <a:gd name="connsiteX18" fmla="*/ 72889 w 467364"/>
                <a:gd name="connsiteY18" fmla="*/ 239147 h 467364"/>
                <a:gd name="connsiteX19" fmla="*/ 72889 w 467364"/>
                <a:gd name="connsiteY19" fmla="*/ 207990 h 467364"/>
                <a:gd name="connsiteX20" fmla="*/ 135205 w 467364"/>
                <a:gd name="connsiteY20" fmla="*/ 145674 h 467364"/>
                <a:gd name="connsiteX21" fmla="*/ 197520 w 467364"/>
                <a:gd name="connsiteY21" fmla="*/ 207990 h 467364"/>
                <a:gd name="connsiteX22" fmla="*/ 197520 w 467364"/>
                <a:gd name="connsiteY22" fmla="*/ 239147 h 467364"/>
                <a:gd name="connsiteX23" fmla="*/ 114433 w 467364"/>
                <a:gd name="connsiteY23" fmla="*/ 298218 h 467364"/>
                <a:gd name="connsiteX24" fmla="*/ 114433 w 467364"/>
                <a:gd name="connsiteY24" fmla="*/ 332620 h 467364"/>
                <a:gd name="connsiteX25" fmla="*/ 52117 w 467364"/>
                <a:gd name="connsiteY25" fmla="*/ 353392 h 467364"/>
                <a:gd name="connsiteX26" fmla="*/ 124819 w 467364"/>
                <a:gd name="connsiteY26" fmla="*/ 415707 h 467364"/>
                <a:gd name="connsiteX27" fmla="*/ 178825 w 467364"/>
                <a:gd name="connsiteY27" fmla="*/ 374164 h 467364"/>
                <a:gd name="connsiteX28" fmla="*/ 178825 w 467364"/>
                <a:gd name="connsiteY28" fmla="*/ 284262 h 467364"/>
                <a:gd name="connsiteX29" fmla="*/ 259835 w 467364"/>
                <a:gd name="connsiteY29" fmla="*/ 343006 h 467364"/>
                <a:gd name="connsiteX30" fmla="*/ 290993 w 467364"/>
                <a:gd name="connsiteY30" fmla="*/ 426093 h 467364"/>
                <a:gd name="connsiteX31" fmla="*/ 290993 w 467364"/>
                <a:gd name="connsiteY31" fmla="*/ 467637 h 467364"/>
                <a:gd name="connsiteX32" fmla="*/ 52117 w 467364"/>
                <a:gd name="connsiteY32" fmla="*/ 353392 h 467364"/>
                <a:gd name="connsiteX33" fmla="*/ 188 w 467364"/>
                <a:gd name="connsiteY33" fmla="*/ 467637 h 467364"/>
                <a:gd name="connsiteX34" fmla="*/ 180901 w 467364"/>
                <a:gd name="connsiteY34" fmla="*/ 374164 h 467364"/>
                <a:gd name="connsiteX35" fmla="*/ 259835 w 467364"/>
                <a:gd name="connsiteY35" fmla="*/ 343006 h 467364"/>
                <a:gd name="connsiteX36" fmla="*/ 259835 w 467364"/>
                <a:gd name="connsiteY36" fmla="*/ 228761 h 467364"/>
                <a:gd name="connsiteX37" fmla="*/ 176747 w 467364"/>
                <a:gd name="connsiteY37" fmla="*/ 145674 h 467364"/>
                <a:gd name="connsiteX38" fmla="*/ 135205 w 467364"/>
                <a:gd name="connsiteY38" fmla="*/ 145674 h 46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7364" h="467364">
                  <a:moveTo>
                    <a:pt x="307610" y="146912"/>
                  </a:moveTo>
                  <a:cubicBezTo>
                    <a:pt x="301379" y="136527"/>
                    <a:pt x="297224" y="124063"/>
                    <a:pt x="297224" y="109523"/>
                  </a:cubicBezTo>
                  <a:lnTo>
                    <a:pt x="297224" y="72134"/>
                  </a:lnTo>
                  <a:cubicBezTo>
                    <a:pt x="297224" y="40976"/>
                    <a:pt x="315919" y="11896"/>
                    <a:pt x="344999" y="3587"/>
                  </a:cubicBezTo>
                  <a:cubicBezTo>
                    <a:pt x="392774" y="-10953"/>
                    <a:pt x="438472" y="24359"/>
                    <a:pt x="438472" y="70057"/>
                  </a:cubicBezTo>
                  <a:lnTo>
                    <a:pt x="438472" y="109523"/>
                  </a:lnTo>
                  <a:cubicBezTo>
                    <a:pt x="438472" y="130295"/>
                    <a:pt x="430164" y="148990"/>
                    <a:pt x="415623" y="161453"/>
                  </a:cubicBezTo>
                  <a:moveTo>
                    <a:pt x="297224" y="103295"/>
                  </a:moveTo>
                  <a:cubicBezTo>
                    <a:pt x="297224" y="103295"/>
                    <a:pt x="344999" y="113681"/>
                    <a:pt x="380311" y="67983"/>
                  </a:cubicBezTo>
                  <a:cubicBezTo>
                    <a:pt x="396929" y="86678"/>
                    <a:pt x="415623" y="92909"/>
                    <a:pt x="438472" y="86678"/>
                  </a:cubicBezTo>
                  <a:moveTo>
                    <a:pt x="394852" y="244542"/>
                  </a:moveTo>
                  <a:lnTo>
                    <a:pt x="357462" y="148991"/>
                  </a:lnTo>
                  <a:lnTo>
                    <a:pt x="453013" y="186380"/>
                  </a:lnTo>
                  <a:lnTo>
                    <a:pt x="394852" y="244542"/>
                  </a:lnTo>
                  <a:close/>
                  <a:moveTo>
                    <a:pt x="423932" y="215459"/>
                  </a:moveTo>
                  <a:lnTo>
                    <a:pt x="467553" y="259080"/>
                  </a:lnTo>
                  <a:moveTo>
                    <a:pt x="197520" y="239147"/>
                  </a:moveTo>
                  <a:cubicBezTo>
                    <a:pt x="197520" y="274459"/>
                    <a:pt x="170517" y="301463"/>
                    <a:pt x="135205" y="301463"/>
                  </a:cubicBezTo>
                  <a:cubicBezTo>
                    <a:pt x="99893" y="301463"/>
                    <a:pt x="72889" y="274459"/>
                    <a:pt x="72889" y="239147"/>
                  </a:cubicBezTo>
                  <a:lnTo>
                    <a:pt x="72889" y="207990"/>
                  </a:lnTo>
                  <a:cubicBezTo>
                    <a:pt x="72889" y="172678"/>
                    <a:pt x="99893" y="145674"/>
                    <a:pt x="135205" y="145674"/>
                  </a:cubicBezTo>
                  <a:cubicBezTo>
                    <a:pt x="170517" y="145674"/>
                    <a:pt x="197520" y="172678"/>
                    <a:pt x="197520" y="207990"/>
                  </a:cubicBezTo>
                  <a:lnTo>
                    <a:pt x="197520" y="239147"/>
                  </a:lnTo>
                  <a:close/>
                  <a:moveTo>
                    <a:pt x="114433" y="298218"/>
                  </a:moveTo>
                  <a:lnTo>
                    <a:pt x="114433" y="332620"/>
                  </a:lnTo>
                  <a:cubicBezTo>
                    <a:pt x="114433" y="332620"/>
                    <a:pt x="72889" y="332620"/>
                    <a:pt x="52117" y="353392"/>
                  </a:cubicBezTo>
                  <a:cubicBezTo>
                    <a:pt x="52117" y="353392"/>
                    <a:pt x="72889" y="415707"/>
                    <a:pt x="124819" y="415707"/>
                  </a:cubicBezTo>
                  <a:cubicBezTo>
                    <a:pt x="153899" y="415707"/>
                    <a:pt x="162208" y="392858"/>
                    <a:pt x="178825" y="374164"/>
                  </a:cubicBezTo>
                  <a:lnTo>
                    <a:pt x="178825" y="284262"/>
                  </a:lnTo>
                  <a:moveTo>
                    <a:pt x="259835" y="343006"/>
                  </a:moveTo>
                  <a:cubicBezTo>
                    <a:pt x="280607" y="365855"/>
                    <a:pt x="290993" y="394936"/>
                    <a:pt x="290993" y="426093"/>
                  </a:cubicBezTo>
                  <a:lnTo>
                    <a:pt x="290993" y="467637"/>
                  </a:lnTo>
                  <a:moveTo>
                    <a:pt x="52117" y="353392"/>
                  </a:moveTo>
                  <a:cubicBezTo>
                    <a:pt x="52117" y="353392"/>
                    <a:pt x="188" y="384550"/>
                    <a:pt x="188" y="467637"/>
                  </a:cubicBezTo>
                  <a:moveTo>
                    <a:pt x="180901" y="374164"/>
                  </a:moveTo>
                  <a:cubicBezTo>
                    <a:pt x="222446" y="332620"/>
                    <a:pt x="259835" y="343006"/>
                    <a:pt x="259835" y="343006"/>
                  </a:cubicBezTo>
                  <a:lnTo>
                    <a:pt x="259835" y="228761"/>
                  </a:lnTo>
                  <a:cubicBezTo>
                    <a:pt x="259835" y="182874"/>
                    <a:pt x="222635" y="145674"/>
                    <a:pt x="176747" y="145674"/>
                  </a:cubicBezTo>
                  <a:lnTo>
                    <a:pt x="135205" y="145674"/>
                  </a:lnTo>
                </a:path>
              </a:pathLst>
            </a:custGeom>
            <a:noFill/>
            <a:ln w="2767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CC49DC6-9697-A860-F5A8-93CCE9AAD860}"/>
                </a:ext>
              </a:extLst>
            </p:cNvPr>
            <p:cNvSpPr/>
            <p:nvPr/>
          </p:nvSpPr>
          <p:spPr>
            <a:xfrm>
              <a:off x="7551894" y="4538287"/>
              <a:ext cx="381514" cy="465844"/>
            </a:xfrm>
            <a:custGeom>
              <a:avLst/>
              <a:gdLst>
                <a:gd name="connsiteX0" fmla="*/ 105453 w 381514"/>
                <a:gd name="connsiteY0" fmla="*/ 466111 h 465844"/>
                <a:gd name="connsiteX1" fmla="*/ 105453 w 381514"/>
                <a:gd name="connsiteY1" fmla="*/ 367958 h 465844"/>
                <a:gd name="connsiteX2" fmla="*/ 62131 w 381514"/>
                <a:gd name="connsiteY2" fmla="*/ 293017 h 465844"/>
                <a:gd name="connsiteX3" fmla="*/ 68595 w 381514"/>
                <a:gd name="connsiteY3" fmla="*/ 206698 h 465844"/>
                <a:gd name="connsiteX4" fmla="*/ 269957 w 381514"/>
                <a:gd name="connsiteY4" fmla="*/ 466111 h 465844"/>
                <a:gd name="connsiteX5" fmla="*/ 269957 w 381514"/>
                <a:gd name="connsiteY5" fmla="*/ 419110 h 465844"/>
                <a:gd name="connsiteX6" fmla="*/ 293458 w 381514"/>
                <a:gd name="connsiteY6" fmla="*/ 419110 h 465844"/>
                <a:gd name="connsiteX7" fmla="*/ 326693 w 381514"/>
                <a:gd name="connsiteY7" fmla="*/ 405343 h 465844"/>
                <a:gd name="connsiteX8" fmla="*/ 340458 w 381514"/>
                <a:gd name="connsiteY8" fmla="*/ 372110 h 465844"/>
                <a:gd name="connsiteX9" fmla="*/ 340458 w 381514"/>
                <a:gd name="connsiteY9" fmla="*/ 325108 h 465844"/>
                <a:gd name="connsiteX10" fmla="*/ 370226 w 381514"/>
                <a:gd name="connsiteY10" fmla="*/ 325108 h 465844"/>
                <a:gd name="connsiteX11" fmla="*/ 375697 w 381514"/>
                <a:gd name="connsiteY11" fmla="*/ 323749 h 465844"/>
                <a:gd name="connsiteX12" fmla="*/ 379908 w 381514"/>
                <a:gd name="connsiteY12" fmla="*/ 320000 h 465844"/>
                <a:gd name="connsiteX13" fmla="*/ 381891 w 381514"/>
                <a:gd name="connsiteY13" fmla="*/ 314722 h 465844"/>
                <a:gd name="connsiteX14" fmla="*/ 381191 w 381514"/>
                <a:gd name="connsiteY14" fmla="*/ 309128 h 465844"/>
                <a:gd name="connsiteX15" fmla="*/ 339962 w 381514"/>
                <a:gd name="connsiteY15" fmla="*/ 206698 h 465844"/>
                <a:gd name="connsiteX16" fmla="*/ 66324 w 381514"/>
                <a:gd name="connsiteY16" fmla="*/ 212768 h 465844"/>
                <a:gd name="connsiteX17" fmla="*/ 203987 w 381514"/>
                <a:gd name="connsiteY17" fmla="*/ 252128 h 465844"/>
                <a:gd name="connsiteX18" fmla="*/ 341650 w 381514"/>
                <a:gd name="connsiteY18" fmla="*/ 212768 h 465844"/>
                <a:gd name="connsiteX19" fmla="*/ 203987 w 381514"/>
                <a:gd name="connsiteY19" fmla="*/ 173409 h 465844"/>
                <a:gd name="connsiteX20" fmla="*/ 110632 w 381514"/>
                <a:gd name="connsiteY20" fmla="*/ 166022 h 465844"/>
                <a:gd name="connsiteX21" fmla="*/ 27754 w 381514"/>
                <a:gd name="connsiteY21" fmla="*/ 83144 h 465844"/>
                <a:gd name="connsiteX22" fmla="*/ 110632 w 381514"/>
                <a:gd name="connsiteY22" fmla="*/ 266 h 465844"/>
                <a:gd name="connsiteX23" fmla="*/ 193510 w 381514"/>
                <a:gd name="connsiteY23" fmla="*/ 83144 h 465844"/>
                <a:gd name="connsiteX24" fmla="*/ 110632 w 381514"/>
                <a:gd name="connsiteY24" fmla="*/ 166022 h 465844"/>
                <a:gd name="connsiteX25" fmla="*/ 50420 w 381514"/>
                <a:gd name="connsiteY25" fmla="*/ 139925 h 465844"/>
                <a:gd name="connsiteX26" fmla="*/ 458 w 381514"/>
                <a:gd name="connsiteY26" fmla="*/ 188769 h 46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514" h="465844">
                  <a:moveTo>
                    <a:pt x="105453" y="466111"/>
                  </a:moveTo>
                  <a:lnTo>
                    <a:pt x="105453" y="367958"/>
                  </a:lnTo>
                  <a:cubicBezTo>
                    <a:pt x="83805" y="347902"/>
                    <a:pt x="68707" y="321784"/>
                    <a:pt x="62131" y="293017"/>
                  </a:cubicBezTo>
                  <a:cubicBezTo>
                    <a:pt x="55556" y="264248"/>
                    <a:pt x="57808" y="234167"/>
                    <a:pt x="68595" y="206698"/>
                  </a:cubicBezTo>
                  <a:moveTo>
                    <a:pt x="269957" y="466111"/>
                  </a:moveTo>
                  <a:lnTo>
                    <a:pt x="269957" y="419110"/>
                  </a:lnTo>
                  <a:lnTo>
                    <a:pt x="293458" y="419110"/>
                  </a:lnTo>
                  <a:cubicBezTo>
                    <a:pt x="305923" y="419110"/>
                    <a:pt x="317877" y="414158"/>
                    <a:pt x="326693" y="405343"/>
                  </a:cubicBezTo>
                  <a:cubicBezTo>
                    <a:pt x="335506" y="396529"/>
                    <a:pt x="340458" y="384575"/>
                    <a:pt x="340458" y="372110"/>
                  </a:cubicBezTo>
                  <a:lnTo>
                    <a:pt x="340458" y="325108"/>
                  </a:lnTo>
                  <a:lnTo>
                    <a:pt x="370226" y="325108"/>
                  </a:lnTo>
                  <a:cubicBezTo>
                    <a:pt x="372133" y="325105"/>
                    <a:pt x="374011" y="324638"/>
                    <a:pt x="375697" y="323749"/>
                  </a:cubicBezTo>
                  <a:cubicBezTo>
                    <a:pt x="377384" y="322858"/>
                    <a:pt x="378830" y="321572"/>
                    <a:pt x="379908" y="320000"/>
                  </a:cubicBezTo>
                  <a:cubicBezTo>
                    <a:pt x="380988" y="318427"/>
                    <a:pt x="381667" y="316616"/>
                    <a:pt x="381891" y="314722"/>
                  </a:cubicBezTo>
                  <a:cubicBezTo>
                    <a:pt x="382116" y="312827"/>
                    <a:pt x="381875" y="310908"/>
                    <a:pt x="381191" y="309128"/>
                  </a:cubicBezTo>
                  <a:cubicBezTo>
                    <a:pt x="367011" y="272339"/>
                    <a:pt x="354818" y="236983"/>
                    <a:pt x="339962" y="206698"/>
                  </a:cubicBezTo>
                  <a:moveTo>
                    <a:pt x="66324" y="212768"/>
                  </a:moveTo>
                  <a:cubicBezTo>
                    <a:pt x="66324" y="234507"/>
                    <a:pt x="127957" y="252128"/>
                    <a:pt x="203987" y="252128"/>
                  </a:cubicBezTo>
                  <a:cubicBezTo>
                    <a:pt x="280016" y="252128"/>
                    <a:pt x="341650" y="234507"/>
                    <a:pt x="341650" y="212768"/>
                  </a:cubicBezTo>
                  <a:cubicBezTo>
                    <a:pt x="341650" y="191030"/>
                    <a:pt x="280016" y="173409"/>
                    <a:pt x="203987" y="173409"/>
                  </a:cubicBezTo>
                  <a:moveTo>
                    <a:pt x="110632" y="166022"/>
                  </a:moveTo>
                  <a:cubicBezTo>
                    <a:pt x="64860" y="166022"/>
                    <a:pt x="27754" y="128916"/>
                    <a:pt x="27754" y="83144"/>
                  </a:cubicBezTo>
                  <a:cubicBezTo>
                    <a:pt x="27754" y="37372"/>
                    <a:pt x="64860" y="266"/>
                    <a:pt x="110632" y="266"/>
                  </a:cubicBezTo>
                  <a:cubicBezTo>
                    <a:pt x="156404" y="266"/>
                    <a:pt x="193510" y="37372"/>
                    <a:pt x="193510" y="83144"/>
                  </a:cubicBezTo>
                  <a:cubicBezTo>
                    <a:pt x="193510" y="128916"/>
                    <a:pt x="156404" y="166022"/>
                    <a:pt x="110632" y="166022"/>
                  </a:cubicBezTo>
                  <a:close/>
                  <a:moveTo>
                    <a:pt x="50420" y="139925"/>
                  </a:moveTo>
                  <a:lnTo>
                    <a:pt x="458" y="188769"/>
                  </a:lnTo>
                </a:path>
              </a:pathLst>
            </a:custGeom>
            <a:noFill/>
            <a:ln w="27672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162568F-A2A2-BF3E-8F26-469FFA90E5B4}"/>
                </a:ext>
              </a:extLst>
            </p:cNvPr>
            <p:cNvSpPr/>
            <p:nvPr/>
          </p:nvSpPr>
          <p:spPr>
            <a:xfrm>
              <a:off x="5333950" y="4874287"/>
              <a:ext cx="949436" cy="955517"/>
            </a:xfrm>
            <a:custGeom>
              <a:avLst/>
              <a:gdLst>
                <a:gd name="connsiteX0" fmla="*/ 450343 w 949436"/>
                <a:gd name="connsiteY0" fmla="*/ 955808 h 955517"/>
                <a:gd name="connsiteX1" fmla="*/ 424088 w 949436"/>
                <a:gd name="connsiteY1" fmla="*/ 713983 h 955517"/>
                <a:gd name="connsiteX2" fmla="*/ 357618 w 949436"/>
                <a:gd name="connsiteY2" fmla="*/ 647513 h 955517"/>
                <a:gd name="connsiteX3" fmla="*/ 218032 w 949436"/>
                <a:gd name="connsiteY3" fmla="*/ 633554 h 955517"/>
                <a:gd name="connsiteX4" fmla="*/ 237474 w 949436"/>
                <a:gd name="connsiteY4" fmla="*/ 503523 h 955517"/>
                <a:gd name="connsiteX5" fmla="*/ 286495 w 949436"/>
                <a:gd name="connsiteY5" fmla="*/ 548515 h 955517"/>
                <a:gd name="connsiteX6" fmla="*/ 336722 w 949436"/>
                <a:gd name="connsiteY6" fmla="*/ 568040 h 955517"/>
                <a:gd name="connsiteX7" fmla="*/ 359072 w 949436"/>
                <a:gd name="connsiteY7" fmla="*/ 564592 h 955517"/>
                <a:gd name="connsiteX8" fmla="*/ 510249 w 949436"/>
                <a:gd name="connsiteY8" fmla="*/ 516859 h 955517"/>
                <a:gd name="connsiteX9" fmla="*/ 561219 w 949436"/>
                <a:gd name="connsiteY9" fmla="*/ 462110 h 955517"/>
                <a:gd name="connsiteX10" fmla="*/ 538710 w 949436"/>
                <a:gd name="connsiteY10" fmla="*/ 390775 h 955517"/>
                <a:gd name="connsiteX11" fmla="*/ 465548 w 949436"/>
                <a:gd name="connsiteY11" fmla="*/ 375195 h 955517"/>
                <a:gd name="connsiteX12" fmla="*/ 355292 w 949436"/>
                <a:gd name="connsiteY12" fmla="*/ 410009 h 955517"/>
                <a:gd name="connsiteX13" fmla="*/ 226174 w 949436"/>
                <a:gd name="connsiteY13" fmla="*/ 291443 h 955517"/>
                <a:gd name="connsiteX14" fmla="*/ 149142 w 949436"/>
                <a:gd name="connsiteY14" fmla="*/ 277604 h 955517"/>
                <a:gd name="connsiteX15" fmla="*/ 101959 w 949436"/>
                <a:gd name="connsiteY15" fmla="*/ 340049 h 955517"/>
                <a:gd name="connsiteX16" fmla="*/ 74374 w 949436"/>
                <a:gd name="connsiteY16" fmla="*/ 673312 h 955517"/>
                <a:gd name="connsiteX17" fmla="*/ 140844 w 949436"/>
                <a:gd name="connsiteY17" fmla="*/ 753324 h 955517"/>
                <a:gd name="connsiteX18" fmla="*/ 292602 w 949436"/>
                <a:gd name="connsiteY18" fmla="*/ 768488 h 955517"/>
                <a:gd name="connsiteX19" fmla="*/ 311505 w 949436"/>
                <a:gd name="connsiteY19" fmla="*/ 955808 h 955517"/>
                <a:gd name="connsiteX20" fmla="*/ 294181 w 949436"/>
                <a:gd name="connsiteY20" fmla="*/ 38983 h 955517"/>
                <a:gd name="connsiteX21" fmla="*/ 91324 w 949436"/>
                <a:gd name="connsiteY21" fmla="*/ 118581 h 955517"/>
                <a:gd name="connsiteX22" fmla="*/ 21074 w 949436"/>
                <a:gd name="connsiteY22" fmla="*/ 291776 h 955517"/>
                <a:gd name="connsiteX23" fmla="*/ 91324 w 949436"/>
                <a:gd name="connsiteY23" fmla="*/ 118581 h 955517"/>
                <a:gd name="connsiteX24" fmla="*/ 123653 w 949436"/>
                <a:gd name="connsiteY24" fmla="*/ 34537 h 955517"/>
                <a:gd name="connsiteX25" fmla="*/ 206940 w 949436"/>
                <a:gd name="connsiteY25" fmla="*/ 306 h 955517"/>
                <a:gd name="connsiteX26" fmla="*/ 290117 w 949436"/>
                <a:gd name="connsiteY26" fmla="*/ 34599 h 955517"/>
                <a:gd name="connsiteX27" fmla="*/ 322389 w 949436"/>
                <a:gd name="connsiteY27" fmla="*/ 118581 h 955517"/>
                <a:gd name="connsiteX28" fmla="*/ 322389 w 949436"/>
                <a:gd name="connsiteY28" fmla="*/ 127596 h 955517"/>
                <a:gd name="connsiteX29" fmla="*/ 209141 w 949436"/>
                <a:gd name="connsiteY29" fmla="*/ 240926 h 955517"/>
                <a:gd name="connsiteX30" fmla="*/ 126016 w 949436"/>
                <a:gd name="connsiteY30" fmla="*/ 204119 h 955517"/>
                <a:gd name="connsiteX31" fmla="*/ 95811 w 949436"/>
                <a:gd name="connsiteY31" fmla="*/ 118373 h 955517"/>
                <a:gd name="connsiteX32" fmla="*/ 302 w 949436"/>
                <a:gd name="connsiteY32" fmla="*/ 955143 h 955517"/>
                <a:gd name="connsiteX33" fmla="*/ 21531 w 949436"/>
                <a:gd name="connsiteY33" fmla="*/ 764167 h 955517"/>
                <a:gd name="connsiteX34" fmla="*/ 250893 w 949436"/>
                <a:gd name="connsiteY34" fmla="*/ 764167 h 955517"/>
                <a:gd name="connsiteX35" fmla="*/ 754026 w 949436"/>
                <a:gd name="connsiteY35" fmla="*/ 780909 h 955517"/>
                <a:gd name="connsiteX36" fmla="*/ 767362 w 949436"/>
                <a:gd name="connsiteY36" fmla="*/ 771147 h 955517"/>
                <a:gd name="connsiteX37" fmla="*/ 841351 w 949436"/>
                <a:gd name="connsiteY37" fmla="*/ 773930 h 955517"/>
                <a:gd name="connsiteX38" fmla="*/ 841351 w 949436"/>
                <a:gd name="connsiteY38" fmla="*/ 773930 h 955517"/>
                <a:gd name="connsiteX39" fmla="*/ 918497 w 949436"/>
                <a:gd name="connsiteY39" fmla="*/ 774221 h 955517"/>
                <a:gd name="connsiteX40" fmla="*/ 949738 w 949436"/>
                <a:gd name="connsiteY40" fmla="*/ 748090 h 955517"/>
                <a:gd name="connsiteX41" fmla="*/ 934616 w 949436"/>
                <a:gd name="connsiteY41" fmla="*/ 650837 h 955517"/>
                <a:gd name="connsiteX42" fmla="*/ 893571 w 949436"/>
                <a:gd name="connsiteY42" fmla="*/ 615649 h 955517"/>
                <a:gd name="connsiteX43" fmla="*/ 544065 w 949436"/>
                <a:gd name="connsiteY43" fmla="*/ 615649 h 955517"/>
                <a:gd name="connsiteX44" fmla="*/ 503020 w 949436"/>
                <a:gd name="connsiteY44" fmla="*/ 650837 h 955517"/>
                <a:gd name="connsiteX45" fmla="*/ 487899 w 949436"/>
                <a:gd name="connsiteY45" fmla="*/ 748090 h 955517"/>
                <a:gd name="connsiteX46" fmla="*/ 519098 w 949436"/>
                <a:gd name="connsiteY46" fmla="*/ 774221 h 955517"/>
                <a:gd name="connsiteX47" fmla="*/ 596286 w 949436"/>
                <a:gd name="connsiteY47" fmla="*/ 773930 h 955517"/>
                <a:gd name="connsiteX48" fmla="*/ 596286 w 949436"/>
                <a:gd name="connsiteY48" fmla="*/ 773930 h 955517"/>
                <a:gd name="connsiteX49" fmla="*/ 670275 w 949436"/>
                <a:gd name="connsiteY49" fmla="*/ 771147 h 955517"/>
                <a:gd name="connsiteX50" fmla="*/ 683569 w 949436"/>
                <a:gd name="connsiteY50" fmla="*/ 780909 h 955517"/>
                <a:gd name="connsiteX51" fmla="*/ 754026 w 949436"/>
                <a:gd name="connsiteY51" fmla="*/ 780909 h 955517"/>
                <a:gd name="connsiteX52" fmla="*/ 718798 w 949436"/>
                <a:gd name="connsiteY52" fmla="*/ 955143 h 955517"/>
                <a:gd name="connsiteX53" fmla="*/ 718798 w 949436"/>
                <a:gd name="connsiteY53" fmla="*/ 792459 h 955517"/>
                <a:gd name="connsiteX54" fmla="*/ 635087 w 949436"/>
                <a:gd name="connsiteY54" fmla="*/ 392643 h 955517"/>
                <a:gd name="connsiteX55" fmla="*/ 762418 w 949436"/>
                <a:gd name="connsiteY55" fmla="*/ 520009 h 955517"/>
                <a:gd name="connsiteX56" fmla="*/ 889749 w 949436"/>
                <a:gd name="connsiteY56" fmla="*/ 392643 h 955517"/>
                <a:gd name="connsiteX57" fmla="*/ 762418 w 949436"/>
                <a:gd name="connsiteY57" fmla="*/ 265278 h 955517"/>
                <a:gd name="connsiteX58" fmla="*/ 635087 w 949436"/>
                <a:gd name="connsiteY58" fmla="*/ 392643 h 955517"/>
                <a:gd name="connsiteX59" fmla="*/ 613859 w 949436"/>
                <a:gd name="connsiteY59" fmla="*/ 159210 h 955517"/>
                <a:gd name="connsiteX60" fmla="*/ 656316 w 949436"/>
                <a:gd name="connsiteY60" fmla="*/ 180439 h 955517"/>
                <a:gd name="connsiteX61" fmla="*/ 762418 w 949436"/>
                <a:gd name="connsiteY61" fmla="*/ 95566 h 955517"/>
                <a:gd name="connsiteX62" fmla="*/ 762418 w 949436"/>
                <a:gd name="connsiteY62" fmla="*/ 138023 h 955517"/>
                <a:gd name="connsiteX63" fmla="*/ 910936 w 949436"/>
                <a:gd name="connsiteY63" fmla="*/ 159210 h 955517"/>
                <a:gd name="connsiteX64" fmla="*/ 868479 w 949436"/>
                <a:gd name="connsiteY64" fmla="*/ 180439 h 955517"/>
                <a:gd name="connsiteX65" fmla="*/ 700145 w 949436"/>
                <a:gd name="connsiteY65" fmla="*/ 503689 h 955517"/>
                <a:gd name="connsiteX66" fmla="*/ 662381 w 949436"/>
                <a:gd name="connsiteY66" fmla="*/ 615649 h 955517"/>
                <a:gd name="connsiteX67" fmla="*/ 824609 w 949436"/>
                <a:gd name="connsiteY67" fmla="*/ 503689 h 955517"/>
                <a:gd name="connsiteX68" fmla="*/ 862414 w 949436"/>
                <a:gd name="connsiteY68" fmla="*/ 615649 h 955517"/>
                <a:gd name="connsiteX69" fmla="*/ 654363 w 949436"/>
                <a:gd name="connsiteY69" fmla="*/ 615649 h 955517"/>
                <a:gd name="connsiteX70" fmla="*/ 637954 w 949436"/>
                <a:gd name="connsiteY70" fmla="*/ 759764 h 955517"/>
                <a:gd name="connsiteX71" fmla="*/ 789588 w 949436"/>
                <a:gd name="connsiteY71" fmla="*/ 615649 h 955517"/>
                <a:gd name="connsiteX72" fmla="*/ 805997 w 949436"/>
                <a:gd name="connsiteY72" fmla="*/ 759764 h 95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949436" h="955517">
                  <a:moveTo>
                    <a:pt x="450343" y="955808"/>
                  </a:moveTo>
                  <a:lnTo>
                    <a:pt x="424088" y="713983"/>
                  </a:lnTo>
                  <a:cubicBezTo>
                    <a:pt x="420551" y="678841"/>
                    <a:pt x="392759" y="651049"/>
                    <a:pt x="357618" y="647513"/>
                  </a:cubicBezTo>
                  <a:lnTo>
                    <a:pt x="218032" y="633554"/>
                  </a:lnTo>
                  <a:lnTo>
                    <a:pt x="237474" y="503523"/>
                  </a:lnTo>
                  <a:lnTo>
                    <a:pt x="286495" y="548515"/>
                  </a:lnTo>
                  <a:cubicBezTo>
                    <a:pt x="300216" y="561060"/>
                    <a:pt x="318130" y="568024"/>
                    <a:pt x="336722" y="568040"/>
                  </a:cubicBezTo>
                  <a:cubicBezTo>
                    <a:pt x="344305" y="568046"/>
                    <a:pt x="351843" y="566883"/>
                    <a:pt x="359072" y="564592"/>
                  </a:cubicBezTo>
                  <a:lnTo>
                    <a:pt x="510249" y="516859"/>
                  </a:lnTo>
                  <a:cubicBezTo>
                    <a:pt x="535859" y="509120"/>
                    <a:pt x="555328" y="488207"/>
                    <a:pt x="561219" y="462110"/>
                  </a:cubicBezTo>
                  <a:cubicBezTo>
                    <a:pt x="567110" y="436013"/>
                    <a:pt x="558512" y="408765"/>
                    <a:pt x="538710" y="390775"/>
                  </a:cubicBezTo>
                  <a:cubicBezTo>
                    <a:pt x="518908" y="372785"/>
                    <a:pt x="490962" y="366834"/>
                    <a:pt x="465548" y="375195"/>
                  </a:cubicBezTo>
                  <a:lnTo>
                    <a:pt x="355292" y="410009"/>
                  </a:lnTo>
                  <a:lnTo>
                    <a:pt x="226174" y="291443"/>
                  </a:lnTo>
                  <a:cubicBezTo>
                    <a:pt x="205153" y="272688"/>
                    <a:pt x="175376" y="267339"/>
                    <a:pt x="149142" y="277604"/>
                  </a:cubicBezTo>
                  <a:cubicBezTo>
                    <a:pt x="122907" y="287870"/>
                    <a:pt x="104669" y="312008"/>
                    <a:pt x="101959" y="340049"/>
                  </a:cubicBezTo>
                  <a:lnTo>
                    <a:pt x="74374" y="673312"/>
                  </a:lnTo>
                  <a:cubicBezTo>
                    <a:pt x="71041" y="713634"/>
                    <a:pt x="100593" y="749208"/>
                    <a:pt x="140844" y="753324"/>
                  </a:cubicBezTo>
                  <a:lnTo>
                    <a:pt x="292602" y="768488"/>
                  </a:lnTo>
                  <a:lnTo>
                    <a:pt x="311505" y="955808"/>
                  </a:lnTo>
                  <a:moveTo>
                    <a:pt x="294181" y="38983"/>
                  </a:moveTo>
                  <a:cubicBezTo>
                    <a:pt x="259700" y="143548"/>
                    <a:pt x="91324" y="118581"/>
                    <a:pt x="91324" y="118581"/>
                  </a:cubicBezTo>
                  <a:lnTo>
                    <a:pt x="21074" y="291776"/>
                  </a:lnTo>
                  <a:moveTo>
                    <a:pt x="91324" y="118581"/>
                  </a:moveTo>
                  <a:cubicBezTo>
                    <a:pt x="90086" y="87313"/>
                    <a:pt x="101779" y="56915"/>
                    <a:pt x="123653" y="34537"/>
                  </a:cubicBezTo>
                  <a:cubicBezTo>
                    <a:pt x="145527" y="12160"/>
                    <a:pt x="175652" y="-221"/>
                    <a:pt x="206940" y="306"/>
                  </a:cubicBezTo>
                  <a:cubicBezTo>
                    <a:pt x="238199" y="-175"/>
                    <a:pt x="268279" y="12227"/>
                    <a:pt x="290117" y="34599"/>
                  </a:cubicBezTo>
                  <a:cubicBezTo>
                    <a:pt x="311955" y="56971"/>
                    <a:pt x="323626" y="87342"/>
                    <a:pt x="322389" y="118581"/>
                  </a:cubicBezTo>
                  <a:lnTo>
                    <a:pt x="322389" y="127596"/>
                  </a:lnTo>
                  <a:cubicBezTo>
                    <a:pt x="322412" y="190164"/>
                    <a:pt x="271709" y="240903"/>
                    <a:pt x="209141" y="240926"/>
                  </a:cubicBezTo>
                  <a:cubicBezTo>
                    <a:pt x="177545" y="240635"/>
                    <a:pt x="147469" y="227318"/>
                    <a:pt x="126016" y="204119"/>
                  </a:cubicBezTo>
                  <a:cubicBezTo>
                    <a:pt x="104563" y="180920"/>
                    <a:pt x="93634" y="149896"/>
                    <a:pt x="95811" y="118373"/>
                  </a:cubicBezTo>
                  <a:moveTo>
                    <a:pt x="302" y="955143"/>
                  </a:moveTo>
                  <a:lnTo>
                    <a:pt x="21531" y="764167"/>
                  </a:lnTo>
                  <a:lnTo>
                    <a:pt x="250893" y="764167"/>
                  </a:lnTo>
                  <a:moveTo>
                    <a:pt x="754026" y="780909"/>
                  </a:moveTo>
                  <a:lnTo>
                    <a:pt x="767362" y="771147"/>
                  </a:lnTo>
                  <a:cubicBezTo>
                    <a:pt x="789672" y="754759"/>
                    <a:pt x="820335" y="755913"/>
                    <a:pt x="841351" y="773930"/>
                  </a:cubicBezTo>
                  <a:lnTo>
                    <a:pt x="841351" y="773930"/>
                  </a:lnTo>
                  <a:cubicBezTo>
                    <a:pt x="863504" y="792965"/>
                    <a:pt x="896202" y="793088"/>
                    <a:pt x="918497" y="774221"/>
                  </a:cubicBezTo>
                  <a:lnTo>
                    <a:pt x="949738" y="748090"/>
                  </a:lnTo>
                  <a:lnTo>
                    <a:pt x="934616" y="650837"/>
                  </a:lnTo>
                  <a:cubicBezTo>
                    <a:pt x="931482" y="630592"/>
                    <a:pt x="914057" y="615654"/>
                    <a:pt x="893571" y="615649"/>
                  </a:cubicBezTo>
                  <a:lnTo>
                    <a:pt x="544065" y="615649"/>
                  </a:lnTo>
                  <a:cubicBezTo>
                    <a:pt x="523579" y="615654"/>
                    <a:pt x="506155" y="630592"/>
                    <a:pt x="503020" y="650837"/>
                  </a:cubicBezTo>
                  <a:lnTo>
                    <a:pt x="487899" y="748090"/>
                  </a:lnTo>
                  <a:lnTo>
                    <a:pt x="519098" y="774221"/>
                  </a:lnTo>
                  <a:cubicBezTo>
                    <a:pt x="541413" y="793077"/>
                    <a:pt x="574113" y="792954"/>
                    <a:pt x="596286" y="773930"/>
                  </a:cubicBezTo>
                  <a:lnTo>
                    <a:pt x="596286" y="773930"/>
                  </a:lnTo>
                  <a:cubicBezTo>
                    <a:pt x="617302" y="755913"/>
                    <a:pt x="647964" y="754759"/>
                    <a:pt x="670275" y="771147"/>
                  </a:cubicBezTo>
                  <a:lnTo>
                    <a:pt x="683569" y="780909"/>
                  </a:lnTo>
                  <a:cubicBezTo>
                    <a:pt x="704568" y="796194"/>
                    <a:pt x="733027" y="796194"/>
                    <a:pt x="754026" y="780909"/>
                  </a:cubicBezTo>
                  <a:close/>
                  <a:moveTo>
                    <a:pt x="718798" y="955143"/>
                  </a:moveTo>
                  <a:lnTo>
                    <a:pt x="718798" y="792459"/>
                  </a:lnTo>
                  <a:moveTo>
                    <a:pt x="635087" y="392643"/>
                  </a:moveTo>
                  <a:cubicBezTo>
                    <a:pt x="635068" y="462980"/>
                    <a:pt x="692082" y="520009"/>
                    <a:pt x="762418" y="520009"/>
                  </a:cubicBezTo>
                  <a:cubicBezTo>
                    <a:pt x="832755" y="520009"/>
                    <a:pt x="889768" y="462980"/>
                    <a:pt x="889749" y="392643"/>
                  </a:cubicBezTo>
                  <a:cubicBezTo>
                    <a:pt x="889768" y="322307"/>
                    <a:pt x="832755" y="265278"/>
                    <a:pt x="762418" y="265278"/>
                  </a:cubicBezTo>
                  <a:cubicBezTo>
                    <a:pt x="692082" y="265278"/>
                    <a:pt x="635068" y="322307"/>
                    <a:pt x="635087" y="392643"/>
                  </a:cubicBezTo>
                  <a:moveTo>
                    <a:pt x="613859" y="159210"/>
                  </a:moveTo>
                  <a:lnTo>
                    <a:pt x="656316" y="180439"/>
                  </a:lnTo>
                  <a:moveTo>
                    <a:pt x="762418" y="95566"/>
                  </a:moveTo>
                  <a:lnTo>
                    <a:pt x="762418" y="138023"/>
                  </a:lnTo>
                  <a:moveTo>
                    <a:pt x="910936" y="159210"/>
                  </a:moveTo>
                  <a:lnTo>
                    <a:pt x="868479" y="180439"/>
                  </a:lnTo>
                  <a:moveTo>
                    <a:pt x="700145" y="503689"/>
                  </a:moveTo>
                  <a:lnTo>
                    <a:pt x="662381" y="615649"/>
                  </a:lnTo>
                  <a:moveTo>
                    <a:pt x="824609" y="503689"/>
                  </a:moveTo>
                  <a:lnTo>
                    <a:pt x="862414" y="615649"/>
                  </a:lnTo>
                  <a:moveTo>
                    <a:pt x="654363" y="615649"/>
                  </a:moveTo>
                  <a:lnTo>
                    <a:pt x="637954" y="759764"/>
                  </a:lnTo>
                  <a:moveTo>
                    <a:pt x="789588" y="615649"/>
                  </a:moveTo>
                  <a:lnTo>
                    <a:pt x="805997" y="759764"/>
                  </a:lnTo>
                </a:path>
              </a:pathLst>
            </a:custGeom>
            <a:noFill/>
            <a:ln w="27672" cap="rnd">
              <a:solidFill>
                <a:srgbClr val="48484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545DDA66-8D18-1326-48D5-7529378DD528}"/>
              </a:ext>
            </a:extLst>
          </p:cNvPr>
          <p:cNvSpPr/>
          <p:nvPr/>
        </p:nvSpPr>
        <p:spPr>
          <a:xfrm>
            <a:off x="8799803" y="6058457"/>
            <a:ext cx="1490336" cy="166223"/>
          </a:xfrm>
          <a:custGeom>
            <a:avLst/>
            <a:gdLst>
              <a:gd name="connsiteX0" fmla="*/ 849198 w 1490336"/>
              <a:gd name="connsiteY0" fmla="*/ 163032 h 166223"/>
              <a:gd name="connsiteX1" fmla="*/ 855145 w 1490336"/>
              <a:gd name="connsiteY1" fmla="*/ 166439 h 166223"/>
              <a:gd name="connsiteX2" fmla="*/ 857285 w 1490336"/>
              <a:gd name="connsiteY2" fmla="*/ 165206 h 166223"/>
              <a:gd name="connsiteX3" fmla="*/ 929335 w 1490336"/>
              <a:gd name="connsiteY3" fmla="*/ 94015 h 166223"/>
              <a:gd name="connsiteX4" fmla="*/ 843714 w 1490336"/>
              <a:gd name="connsiteY4" fmla="*/ 142801 h 166223"/>
              <a:gd name="connsiteX5" fmla="*/ 849198 w 1490336"/>
              <a:gd name="connsiteY5" fmla="*/ 163032 h 166223"/>
              <a:gd name="connsiteX6" fmla="*/ 818511 w 1490336"/>
              <a:gd name="connsiteY6" fmla="*/ 1012 h 166223"/>
              <a:gd name="connsiteX7" fmla="*/ 811908 w 1490336"/>
              <a:gd name="connsiteY7" fmla="*/ 2852 h 166223"/>
              <a:gd name="connsiteX8" fmla="*/ 811282 w 1490336"/>
              <a:gd name="connsiteY8" fmla="*/ 5236 h 166223"/>
              <a:gd name="connsiteX9" fmla="*/ 811282 w 1490336"/>
              <a:gd name="connsiteY9" fmla="*/ 48317 h 166223"/>
              <a:gd name="connsiteX10" fmla="*/ 856648 w 1490336"/>
              <a:gd name="connsiteY10" fmla="*/ 22449 h 166223"/>
              <a:gd name="connsiteX11" fmla="*/ 818511 w 1490336"/>
              <a:gd name="connsiteY11" fmla="*/ 1012 h 166223"/>
              <a:gd name="connsiteX12" fmla="*/ 870136 w 1490336"/>
              <a:gd name="connsiteY12" fmla="*/ 30162 h 166223"/>
              <a:gd name="connsiteX13" fmla="*/ 811282 w 1490336"/>
              <a:gd name="connsiteY13" fmla="*/ 63688 h 166223"/>
              <a:gd name="connsiteX14" fmla="*/ 811282 w 1490336"/>
              <a:gd name="connsiteY14" fmla="*/ 97546 h 166223"/>
              <a:gd name="connsiteX15" fmla="*/ 899784 w 1490336"/>
              <a:gd name="connsiteY15" fmla="*/ 47084 h 166223"/>
              <a:gd name="connsiteX16" fmla="*/ 870136 w 1490336"/>
              <a:gd name="connsiteY16" fmla="*/ 30162 h 166223"/>
              <a:gd name="connsiteX17" fmla="*/ 935331 w 1490336"/>
              <a:gd name="connsiteY17" fmla="*/ 75902 h 166223"/>
              <a:gd name="connsiteX18" fmla="*/ 937158 w 1490336"/>
              <a:gd name="connsiteY18" fmla="*/ 69295 h 166223"/>
              <a:gd name="connsiteX19" fmla="*/ 935331 w 1490336"/>
              <a:gd name="connsiteY19" fmla="*/ 67468 h 166223"/>
              <a:gd name="connsiteX20" fmla="*/ 913285 w 1490336"/>
              <a:gd name="connsiteY20" fmla="*/ 55005 h 166223"/>
              <a:gd name="connsiteX21" fmla="*/ 811296 w 1490336"/>
              <a:gd name="connsiteY21" fmla="*/ 113152 h 166223"/>
              <a:gd name="connsiteX22" fmla="*/ 811296 w 1490336"/>
              <a:gd name="connsiteY22" fmla="*/ 137829 h 166223"/>
              <a:gd name="connsiteX23" fmla="*/ 816132 w 1490336"/>
              <a:gd name="connsiteY23" fmla="*/ 142686 h 166223"/>
              <a:gd name="connsiteX24" fmla="*/ 818539 w 1490336"/>
              <a:gd name="connsiteY24" fmla="*/ 142053 h 166223"/>
              <a:gd name="connsiteX25" fmla="*/ 935345 w 1490336"/>
              <a:gd name="connsiteY25" fmla="*/ 75902 h 166223"/>
              <a:gd name="connsiteX26" fmla="*/ 561979 w 1490336"/>
              <a:gd name="connsiteY26" fmla="*/ 21175 h 166223"/>
              <a:gd name="connsiteX27" fmla="*/ 572947 w 1490336"/>
              <a:gd name="connsiteY27" fmla="*/ 10332 h 166223"/>
              <a:gd name="connsiteX28" fmla="*/ 583914 w 1490336"/>
              <a:gd name="connsiteY28" fmla="*/ 21175 h 166223"/>
              <a:gd name="connsiteX29" fmla="*/ 572947 w 1490336"/>
              <a:gd name="connsiteY29" fmla="*/ 32018 h 166223"/>
              <a:gd name="connsiteX30" fmla="*/ 561979 w 1490336"/>
              <a:gd name="connsiteY30" fmla="*/ 21175 h 166223"/>
              <a:gd name="connsiteX31" fmla="*/ 1381370 w 1490336"/>
              <a:gd name="connsiteY31" fmla="*/ 21175 h 166223"/>
              <a:gd name="connsiteX32" fmla="*/ 1392338 w 1490336"/>
              <a:gd name="connsiteY32" fmla="*/ 10332 h 166223"/>
              <a:gd name="connsiteX33" fmla="*/ 1403305 w 1490336"/>
              <a:gd name="connsiteY33" fmla="*/ 21175 h 166223"/>
              <a:gd name="connsiteX34" fmla="*/ 1392338 w 1490336"/>
              <a:gd name="connsiteY34" fmla="*/ 32018 h 166223"/>
              <a:gd name="connsiteX35" fmla="*/ 1381370 w 1490336"/>
              <a:gd name="connsiteY35" fmla="*/ 21175 h 166223"/>
              <a:gd name="connsiteX36" fmla="*/ 191134 w 1490336"/>
              <a:gd name="connsiteY36" fmla="*/ 126917 h 166223"/>
              <a:gd name="connsiteX37" fmla="*/ 173547 w 1490336"/>
              <a:gd name="connsiteY37" fmla="*/ 126917 h 166223"/>
              <a:gd name="connsiteX38" fmla="*/ 173547 w 1490336"/>
              <a:gd name="connsiteY38" fmla="*/ 120173 h 166223"/>
              <a:gd name="connsiteX39" fmla="*/ 147500 w 1490336"/>
              <a:gd name="connsiteY39" fmla="*/ 128607 h 166223"/>
              <a:gd name="connsiteX40" fmla="*/ 117907 w 1490336"/>
              <a:gd name="connsiteY40" fmla="*/ 99831 h 166223"/>
              <a:gd name="connsiteX41" fmla="*/ 143497 w 1490336"/>
              <a:gd name="connsiteY41" fmla="*/ 75915 h 166223"/>
              <a:gd name="connsiteX42" fmla="*/ 173547 w 1490336"/>
              <a:gd name="connsiteY42" fmla="*/ 71138 h 166223"/>
              <a:gd name="connsiteX43" fmla="*/ 158813 w 1490336"/>
              <a:gd name="connsiteY43" fmla="*/ 57207 h 166223"/>
              <a:gd name="connsiteX44" fmla="*/ 137058 w 1490336"/>
              <a:gd name="connsiteY44" fmla="*/ 71290 h 166223"/>
              <a:gd name="connsiteX45" fmla="*/ 121493 w 1490336"/>
              <a:gd name="connsiteY45" fmla="*/ 62912 h 166223"/>
              <a:gd name="connsiteX46" fmla="*/ 191134 w 1490336"/>
              <a:gd name="connsiteY46" fmla="*/ 68645 h 166223"/>
              <a:gd name="connsiteX47" fmla="*/ 191134 w 1490336"/>
              <a:gd name="connsiteY47" fmla="*/ 126903 h 166223"/>
              <a:gd name="connsiteX48" fmla="*/ 173547 w 1490336"/>
              <a:gd name="connsiteY48" fmla="*/ 87312 h 166223"/>
              <a:gd name="connsiteX49" fmla="*/ 162206 w 1490336"/>
              <a:gd name="connsiteY49" fmla="*/ 109330 h 166223"/>
              <a:gd name="connsiteX50" fmla="*/ 135853 w 1490336"/>
              <a:gd name="connsiteY50" fmla="*/ 103860 h 166223"/>
              <a:gd name="connsiteX51" fmla="*/ 148400 w 1490336"/>
              <a:gd name="connsiteY51" fmla="*/ 91425 h 166223"/>
              <a:gd name="connsiteX52" fmla="*/ 173547 w 1490336"/>
              <a:gd name="connsiteY52" fmla="*/ 87312 h 166223"/>
              <a:gd name="connsiteX53" fmla="*/ 1179760 w 1490336"/>
              <a:gd name="connsiteY53" fmla="*/ 126917 h 166223"/>
              <a:gd name="connsiteX54" fmla="*/ 1162173 w 1490336"/>
              <a:gd name="connsiteY54" fmla="*/ 126917 h 166223"/>
              <a:gd name="connsiteX55" fmla="*/ 1162173 w 1490336"/>
              <a:gd name="connsiteY55" fmla="*/ 120173 h 166223"/>
              <a:gd name="connsiteX56" fmla="*/ 1136125 w 1490336"/>
              <a:gd name="connsiteY56" fmla="*/ 128607 h 166223"/>
              <a:gd name="connsiteX57" fmla="*/ 1106532 w 1490336"/>
              <a:gd name="connsiteY57" fmla="*/ 99831 h 166223"/>
              <a:gd name="connsiteX58" fmla="*/ 1132123 w 1490336"/>
              <a:gd name="connsiteY58" fmla="*/ 75915 h 166223"/>
              <a:gd name="connsiteX59" fmla="*/ 1162173 w 1490336"/>
              <a:gd name="connsiteY59" fmla="*/ 71138 h 166223"/>
              <a:gd name="connsiteX60" fmla="*/ 1147439 w 1490336"/>
              <a:gd name="connsiteY60" fmla="*/ 57207 h 166223"/>
              <a:gd name="connsiteX61" fmla="*/ 1125684 w 1490336"/>
              <a:gd name="connsiteY61" fmla="*/ 71290 h 166223"/>
              <a:gd name="connsiteX62" fmla="*/ 1110119 w 1490336"/>
              <a:gd name="connsiteY62" fmla="*/ 62912 h 166223"/>
              <a:gd name="connsiteX63" fmla="*/ 1179760 w 1490336"/>
              <a:gd name="connsiteY63" fmla="*/ 68645 h 166223"/>
              <a:gd name="connsiteX64" fmla="*/ 1179760 w 1490336"/>
              <a:gd name="connsiteY64" fmla="*/ 126903 h 166223"/>
              <a:gd name="connsiteX65" fmla="*/ 1162173 w 1490336"/>
              <a:gd name="connsiteY65" fmla="*/ 87312 h 166223"/>
              <a:gd name="connsiteX66" fmla="*/ 1150818 w 1490336"/>
              <a:gd name="connsiteY66" fmla="*/ 109330 h 166223"/>
              <a:gd name="connsiteX67" fmla="*/ 1124465 w 1490336"/>
              <a:gd name="connsiteY67" fmla="*/ 103860 h 166223"/>
              <a:gd name="connsiteX68" fmla="*/ 1137011 w 1490336"/>
              <a:gd name="connsiteY68" fmla="*/ 91425 h 166223"/>
              <a:gd name="connsiteX69" fmla="*/ 1162159 w 1490336"/>
              <a:gd name="connsiteY69" fmla="*/ 87312 h 166223"/>
              <a:gd name="connsiteX70" fmla="*/ 1317435 w 1490336"/>
              <a:gd name="connsiteY70" fmla="*/ 126917 h 166223"/>
              <a:gd name="connsiteX71" fmla="*/ 1300180 w 1490336"/>
              <a:gd name="connsiteY71" fmla="*/ 126917 h 166223"/>
              <a:gd name="connsiteX72" fmla="*/ 1300180 w 1490336"/>
              <a:gd name="connsiteY72" fmla="*/ 9903 h 166223"/>
              <a:gd name="connsiteX73" fmla="*/ 1317435 w 1490336"/>
              <a:gd name="connsiteY73" fmla="*/ 9903 h 166223"/>
              <a:gd name="connsiteX74" fmla="*/ 1317435 w 1490336"/>
              <a:gd name="connsiteY74" fmla="*/ 77688 h 166223"/>
              <a:gd name="connsiteX75" fmla="*/ 1354547 w 1490336"/>
              <a:gd name="connsiteY75" fmla="*/ 42251 h 166223"/>
              <a:gd name="connsiteX76" fmla="*/ 1378615 w 1490336"/>
              <a:gd name="connsiteY76" fmla="*/ 42251 h 166223"/>
              <a:gd name="connsiteX77" fmla="*/ 1342153 w 1490336"/>
              <a:gd name="connsiteY77" fmla="*/ 77356 h 166223"/>
              <a:gd name="connsiteX78" fmla="*/ 1379750 w 1490336"/>
              <a:gd name="connsiteY78" fmla="*/ 126903 h 166223"/>
              <a:gd name="connsiteX79" fmla="*/ 1358203 w 1490336"/>
              <a:gd name="connsiteY79" fmla="*/ 126903 h 166223"/>
              <a:gd name="connsiteX80" fmla="*/ 1329441 w 1490336"/>
              <a:gd name="connsiteY80" fmla="*/ 89417 h 166223"/>
              <a:gd name="connsiteX81" fmla="*/ 1317435 w 1490336"/>
              <a:gd name="connsiteY81" fmla="*/ 101105 h 166223"/>
              <a:gd name="connsiteX82" fmla="*/ 1317435 w 1490336"/>
              <a:gd name="connsiteY82" fmla="*/ 126903 h 166223"/>
              <a:gd name="connsiteX83" fmla="*/ 1401256 w 1490336"/>
              <a:gd name="connsiteY83" fmla="*/ 42251 h 166223"/>
              <a:gd name="connsiteX84" fmla="*/ 1383877 w 1490336"/>
              <a:gd name="connsiteY84" fmla="*/ 42251 h 166223"/>
              <a:gd name="connsiteX85" fmla="*/ 1383877 w 1490336"/>
              <a:gd name="connsiteY85" fmla="*/ 126903 h 166223"/>
              <a:gd name="connsiteX86" fmla="*/ 1401256 w 1490336"/>
              <a:gd name="connsiteY86" fmla="*/ 126903 h 166223"/>
              <a:gd name="connsiteX87" fmla="*/ 1401256 w 1490336"/>
              <a:gd name="connsiteY87" fmla="*/ 42251 h 166223"/>
              <a:gd name="connsiteX88" fmla="*/ 581463 w 1490336"/>
              <a:gd name="connsiteY88" fmla="*/ 42251 h 166223"/>
              <a:gd name="connsiteX89" fmla="*/ 564084 w 1490336"/>
              <a:gd name="connsiteY89" fmla="*/ 42251 h 166223"/>
              <a:gd name="connsiteX90" fmla="*/ 564084 w 1490336"/>
              <a:gd name="connsiteY90" fmla="*/ 126903 h 166223"/>
              <a:gd name="connsiteX91" fmla="*/ 581463 w 1490336"/>
              <a:gd name="connsiteY91" fmla="*/ 126903 h 166223"/>
              <a:gd name="connsiteX92" fmla="*/ 581463 w 1490336"/>
              <a:gd name="connsiteY92" fmla="*/ 42251 h 166223"/>
              <a:gd name="connsiteX93" fmla="*/ 658790 w 1490336"/>
              <a:gd name="connsiteY93" fmla="*/ 126903 h 166223"/>
              <a:gd name="connsiteX94" fmla="*/ 658790 w 1490336"/>
              <a:gd name="connsiteY94" fmla="*/ 9875 h 166223"/>
              <a:gd name="connsiteX95" fmla="*/ 676169 w 1490336"/>
              <a:gd name="connsiteY95" fmla="*/ 9875 h 166223"/>
              <a:gd name="connsiteX96" fmla="*/ 676169 w 1490336"/>
              <a:gd name="connsiteY96" fmla="*/ 47195 h 166223"/>
              <a:gd name="connsiteX97" fmla="*/ 696525 w 1490336"/>
              <a:gd name="connsiteY97" fmla="*/ 40479 h 166223"/>
              <a:gd name="connsiteX98" fmla="*/ 730549 w 1490336"/>
              <a:gd name="connsiteY98" fmla="*/ 74378 h 166223"/>
              <a:gd name="connsiteX99" fmla="*/ 730549 w 1490336"/>
              <a:gd name="connsiteY99" fmla="*/ 126889 h 166223"/>
              <a:gd name="connsiteX100" fmla="*/ 712962 w 1490336"/>
              <a:gd name="connsiteY100" fmla="*/ 126889 h 166223"/>
              <a:gd name="connsiteX101" fmla="*/ 712962 w 1490336"/>
              <a:gd name="connsiteY101" fmla="*/ 75929 h 166223"/>
              <a:gd name="connsiteX102" fmla="*/ 694753 w 1490336"/>
              <a:gd name="connsiteY102" fmla="*/ 57387 h 166223"/>
              <a:gd name="connsiteX103" fmla="*/ 676169 w 1490336"/>
              <a:gd name="connsiteY103" fmla="*/ 75929 h 166223"/>
              <a:gd name="connsiteX104" fmla="*/ 676169 w 1490336"/>
              <a:gd name="connsiteY104" fmla="*/ 126903 h 166223"/>
              <a:gd name="connsiteX105" fmla="*/ 658790 w 1490336"/>
              <a:gd name="connsiteY105" fmla="*/ 126903 h 166223"/>
              <a:gd name="connsiteX106" fmla="*/ 592874 w 1490336"/>
              <a:gd name="connsiteY106" fmla="*/ 59132 h 166223"/>
              <a:gd name="connsiteX107" fmla="*/ 592874 w 1490336"/>
              <a:gd name="connsiteY107" fmla="*/ 42307 h 166223"/>
              <a:gd name="connsiteX108" fmla="*/ 601473 w 1490336"/>
              <a:gd name="connsiteY108" fmla="*/ 42307 h 166223"/>
              <a:gd name="connsiteX109" fmla="*/ 607705 w 1490336"/>
              <a:gd name="connsiteY109" fmla="*/ 36075 h 166223"/>
              <a:gd name="connsiteX110" fmla="*/ 607705 w 1490336"/>
              <a:gd name="connsiteY110" fmla="*/ 24235 h 166223"/>
              <a:gd name="connsiteX111" fmla="*/ 625029 w 1490336"/>
              <a:gd name="connsiteY111" fmla="*/ 24235 h 166223"/>
              <a:gd name="connsiteX112" fmla="*/ 625029 w 1490336"/>
              <a:gd name="connsiteY112" fmla="*/ 42307 h 166223"/>
              <a:gd name="connsiteX113" fmla="*/ 643155 w 1490336"/>
              <a:gd name="connsiteY113" fmla="*/ 42307 h 166223"/>
              <a:gd name="connsiteX114" fmla="*/ 643155 w 1490336"/>
              <a:gd name="connsiteY114" fmla="*/ 59132 h 166223"/>
              <a:gd name="connsiteX115" fmla="*/ 625029 w 1490336"/>
              <a:gd name="connsiteY115" fmla="*/ 59132 h 166223"/>
              <a:gd name="connsiteX116" fmla="*/ 625029 w 1490336"/>
              <a:gd name="connsiteY116" fmla="*/ 102185 h 166223"/>
              <a:gd name="connsiteX117" fmla="*/ 634002 w 1490336"/>
              <a:gd name="connsiteY117" fmla="*/ 111380 h 166223"/>
              <a:gd name="connsiteX118" fmla="*/ 644194 w 1490336"/>
              <a:gd name="connsiteY118" fmla="*/ 110410 h 166223"/>
              <a:gd name="connsiteX119" fmla="*/ 644194 w 1490336"/>
              <a:gd name="connsiteY119" fmla="*/ 126155 h 166223"/>
              <a:gd name="connsiteX120" fmla="*/ 632326 w 1490336"/>
              <a:gd name="connsiteY120" fmla="*/ 127720 h 166223"/>
              <a:gd name="connsiteX121" fmla="*/ 607719 w 1490336"/>
              <a:gd name="connsiteY121" fmla="*/ 102960 h 166223"/>
              <a:gd name="connsiteX122" fmla="*/ 607719 w 1490336"/>
              <a:gd name="connsiteY122" fmla="*/ 59132 h 166223"/>
              <a:gd name="connsiteX123" fmla="*/ 592888 w 1490336"/>
              <a:gd name="connsiteY123" fmla="*/ 59132 h 166223"/>
              <a:gd name="connsiteX124" fmla="*/ 451003 w 1490336"/>
              <a:gd name="connsiteY124" fmla="*/ 42307 h 166223"/>
              <a:gd name="connsiteX125" fmla="*/ 431699 w 1490336"/>
              <a:gd name="connsiteY125" fmla="*/ 42307 h 166223"/>
              <a:gd name="connsiteX126" fmla="*/ 462040 w 1490336"/>
              <a:gd name="connsiteY126" fmla="*/ 126862 h 166223"/>
              <a:gd name="connsiteX127" fmla="*/ 477618 w 1490336"/>
              <a:gd name="connsiteY127" fmla="*/ 126862 h 166223"/>
              <a:gd name="connsiteX128" fmla="*/ 494707 w 1490336"/>
              <a:gd name="connsiteY128" fmla="*/ 72606 h 166223"/>
              <a:gd name="connsiteX129" fmla="*/ 511850 w 1490336"/>
              <a:gd name="connsiteY129" fmla="*/ 126862 h 166223"/>
              <a:gd name="connsiteX130" fmla="*/ 527484 w 1490336"/>
              <a:gd name="connsiteY130" fmla="*/ 126862 h 166223"/>
              <a:gd name="connsiteX131" fmla="*/ 557783 w 1490336"/>
              <a:gd name="connsiteY131" fmla="*/ 42307 h 166223"/>
              <a:gd name="connsiteX132" fmla="*/ 538632 w 1490336"/>
              <a:gd name="connsiteY132" fmla="*/ 42307 h 166223"/>
              <a:gd name="connsiteX133" fmla="*/ 519813 w 1490336"/>
              <a:gd name="connsiteY133" fmla="*/ 96729 h 166223"/>
              <a:gd name="connsiteX134" fmla="*/ 502420 w 1490336"/>
              <a:gd name="connsiteY134" fmla="*/ 42307 h 166223"/>
              <a:gd name="connsiteX135" fmla="*/ 486855 w 1490336"/>
              <a:gd name="connsiteY135" fmla="*/ 42307 h 166223"/>
              <a:gd name="connsiteX136" fmla="*/ 469656 w 1490336"/>
              <a:gd name="connsiteY136" fmla="*/ 97103 h 166223"/>
              <a:gd name="connsiteX137" fmla="*/ 450989 w 1490336"/>
              <a:gd name="connsiteY137" fmla="*/ 42307 h 166223"/>
              <a:gd name="connsiteX138" fmla="*/ 308148 w 1490336"/>
              <a:gd name="connsiteY138" fmla="*/ 85263 h 166223"/>
              <a:gd name="connsiteX139" fmla="*/ 352780 w 1490336"/>
              <a:gd name="connsiteY139" fmla="*/ 128593 h 166223"/>
              <a:gd name="connsiteX140" fmla="*/ 390640 w 1490336"/>
              <a:gd name="connsiteY140" fmla="*/ 104788 h 166223"/>
              <a:gd name="connsiteX141" fmla="*/ 376834 w 1490336"/>
              <a:gd name="connsiteY141" fmla="*/ 97158 h 166223"/>
              <a:gd name="connsiteX142" fmla="*/ 352766 w 1490336"/>
              <a:gd name="connsiteY142" fmla="*/ 112308 h 166223"/>
              <a:gd name="connsiteX143" fmla="*/ 326580 w 1490336"/>
              <a:gd name="connsiteY143" fmla="*/ 91259 h 166223"/>
              <a:gd name="connsiteX144" fmla="*/ 390626 w 1490336"/>
              <a:gd name="connsiteY144" fmla="*/ 91259 h 166223"/>
              <a:gd name="connsiteX145" fmla="*/ 390211 w 1490336"/>
              <a:gd name="connsiteY145" fmla="*/ 69670 h 166223"/>
              <a:gd name="connsiteX146" fmla="*/ 350897 w 1490336"/>
              <a:gd name="connsiteY146" fmla="*/ 40562 h 166223"/>
              <a:gd name="connsiteX147" fmla="*/ 308135 w 1490336"/>
              <a:gd name="connsiteY147" fmla="*/ 85249 h 166223"/>
              <a:gd name="connsiteX148" fmla="*/ 327023 w 1490336"/>
              <a:gd name="connsiteY148" fmla="*/ 74877 h 166223"/>
              <a:gd name="connsiteX149" fmla="*/ 373386 w 1490336"/>
              <a:gd name="connsiteY149" fmla="*/ 74877 h 166223"/>
              <a:gd name="connsiteX150" fmla="*/ 350911 w 1490336"/>
              <a:gd name="connsiteY150" fmla="*/ 56861 h 166223"/>
              <a:gd name="connsiteX151" fmla="*/ 327023 w 1490336"/>
              <a:gd name="connsiteY151" fmla="*/ 74877 h 166223"/>
              <a:gd name="connsiteX152" fmla="*/ 205744 w 1490336"/>
              <a:gd name="connsiteY152" fmla="*/ 85263 h 166223"/>
              <a:gd name="connsiteX153" fmla="*/ 249295 w 1490336"/>
              <a:gd name="connsiteY153" fmla="*/ 128648 h 166223"/>
              <a:gd name="connsiteX154" fmla="*/ 276451 w 1490336"/>
              <a:gd name="connsiteY154" fmla="*/ 119342 h 166223"/>
              <a:gd name="connsiteX155" fmla="*/ 276451 w 1490336"/>
              <a:gd name="connsiteY155" fmla="*/ 126917 h 166223"/>
              <a:gd name="connsiteX156" fmla="*/ 293650 w 1490336"/>
              <a:gd name="connsiteY156" fmla="*/ 126917 h 166223"/>
              <a:gd name="connsiteX157" fmla="*/ 293650 w 1490336"/>
              <a:gd name="connsiteY157" fmla="*/ 9958 h 166223"/>
              <a:gd name="connsiteX158" fmla="*/ 276229 w 1490336"/>
              <a:gd name="connsiteY158" fmla="*/ 9958 h 166223"/>
              <a:gd name="connsiteX159" fmla="*/ 276229 w 1490336"/>
              <a:gd name="connsiteY159" fmla="*/ 49951 h 166223"/>
              <a:gd name="connsiteX160" fmla="*/ 249503 w 1490336"/>
              <a:gd name="connsiteY160" fmla="*/ 40534 h 166223"/>
              <a:gd name="connsiteX161" fmla="*/ 205744 w 1490336"/>
              <a:gd name="connsiteY161" fmla="*/ 85263 h 166223"/>
              <a:gd name="connsiteX162" fmla="*/ 223870 w 1490336"/>
              <a:gd name="connsiteY162" fmla="*/ 84155 h 166223"/>
              <a:gd name="connsiteX163" fmla="*/ 249295 w 1490336"/>
              <a:gd name="connsiteY163" fmla="*/ 111546 h 166223"/>
              <a:gd name="connsiteX164" fmla="*/ 276149 w 1490336"/>
              <a:gd name="connsiteY164" fmla="*/ 86359 h 166223"/>
              <a:gd name="connsiteX165" fmla="*/ 276160 w 1490336"/>
              <a:gd name="connsiteY165" fmla="*/ 85180 h 166223"/>
              <a:gd name="connsiteX166" fmla="*/ 248852 w 1490336"/>
              <a:gd name="connsiteY166" fmla="*/ 57622 h 166223"/>
              <a:gd name="connsiteX167" fmla="*/ 223857 w 1490336"/>
              <a:gd name="connsiteY167" fmla="*/ 84155 h 166223"/>
              <a:gd name="connsiteX168" fmla="*/ 1285765 w 1490336"/>
              <a:gd name="connsiteY168" fmla="*/ 83767 h 166223"/>
              <a:gd name="connsiteX169" fmla="*/ 1242213 w 1490336"/>
              <a:gd name="connsiteY169" fmla="*/ 40382 h 166223"/>
              <a:gd name="connsiteX170" fmla="*/ 1215058 w 1490336"/>
              <a:gd name="connsiteY170" fmla="*/ 49688 h 166223"/>
              <a:gd name="connsiteX171" fmla="*/ 1215058 w 1490336"/>
              <a:gd name="connsiteY171" fmla="*/ 42113 h 166223"/>
              <a:gd name="connsiteX172" fmla="*/ 1197859 w 1490336"/>
              <a:gd name="connsiteY172" fmla="*/ 42113 h 166223"/>
              <a:gd name="connsiteX173" fmla="*/ 1197859 w 1490336"/>
              <a:gd name="connsiteY173" fmla="*/ 155942 h 166223"/>
              <a:gd name="connsiteX174" fmla="*/ 1215279 w 1490336"/>
              <a:gd name="connsiteY174" fmla="*/ 155942 h 166223"/>
              <a:gd name="connsiteX175" fmla="*/ 1215279 w 1490336"/>
              <a:gd name="connsiteY175" fmla="*/ 119079 h 166223"/>
              <a:gd name="connsiteX176" fmla="*/ 1242006 w 1490336"/>
              <a:gd name="connsiteY176" fmla="*/ 128496 h 166223"/>
              <a:gd name="connsiteX177" fmla="*/ 1285765 w 1490336"/>
              <a:gd name="connsiteY177" fmla="*/ 83767 h 166223"/>
              <a:gd name="connsiteX178" fmla="*/ 1267638 w 1490336"/>
              <a:gd name="connsiteY178" fmla="*/ 84875 h 166223"/>
              <a:gd name="connsiteX179" fmla="*/ 1242213 w 1490336"/>
              <a:gd name="connsiteY179" fmla="*/ 57484 h 166223"/>
              <a:gd name="connsiteX180" fmla="*/ 1215360 w 1490336"/>
              <a:gd name="connsiteY180" fmla="*/ 82671 h 166223"/>
              <a:gd name="connsiteX181" fmla="*/ 1215349 w 1490336"/>
              <a:gd name="connsiteY181" fmla="*/ 83850 h 166223"/>
              <a:gd name="connsiteX182" fmla="*/ 1242656 w 1490336"/>
              <a:gd name="connsiteY182" fmla="*/ 111408 h 166223"/>
              <a:gd name="connsiteX183" fmla="*/ 1267638 w 1490336"/>
              <a:gd name="connsiteY183" fmla="*/ 84875 h 166223"/>
              <a:gd name="connsiteX184" fmla="*/ 1419147 w 1490336"/>
              <a:gd name="connsiteY184" fmla="*/ 127249 h 166223"/>
              <a:gd name="connsiteX185" fmla="*/ 1419147 w 1490336"/>
              <a:gd name="connsiteY185" fmla="*/ 42265 h 166223"/>
              <a:gd name="connsiteX186" fmla="*/ 1436512 w 1490336"/>
              <a:gd name="connsiteY186" fmla="*/ 42265 h 166223"/>
              <a:gd name="connsiteX187" fmla="*/ 1436512 w 1490336"/>
              <a:gd name="connsiteY187" fmla="*/ 47555 h 166223"/>
              <a:gd name="connsiteX188" fmla="*/ 1456869 w 1490336"/>
              <a:gd name="connsiteY188" fmla="*/ 40839 h 166223"/>
              <a:gd name="connsiteX189" fmla="*/ 1490893 w 1490336"/>
              <a:gd name="connsiteY189" fmla="*/ 74738 h 166223"/>
              <a:gd name="connsiteX190" fmla="*/ 1490893 w 1490336"/>
              <a:gd name="connsiteY190" fmla="*/ 127249 h 166223"/>
              <a:gd name="connsiteX191" fmla="*/ 1473306 w 1490336"/>
              <a:gd name="connsiteY191" fmla="*/ 127249 h 166223"/>
              <a:gd name="connsiteX192" fmla="*/ 1473306 w 1490336"/>
              <a:gd name="connsiteY192" fmla="*/ 76276 h 166223"/>
              <a:gd name="connsiteX193" fmla="*/ 1455096 w 1490336"/>
              <a:gd name="connsiteY193" fmla="*/ 57733 h 166223"/>
              <a:gd name="connsiteX194" fmla="*/ 1436512 w 1490336"/>
              <a:gd name="connsiteY194" fmla="*/ 76276 h 166223"/>
              <a:gd name="connsiteX195" fmla="*/ 1436512 w 1490336"/>
              <a:gd name="connsiteY195" fmla="*/ 127249 h 166223"/>
              <a:gd name="connsiteX196" fmla="*/ 1419147 w 1490336"/>
              <a:gd name="connsiteY196" fmla="*/ 127249 h 166223"/>
              <a:gd name="connsiteX197" fmla="*/ 998408 w 1490336"/>
              <a:gd name="connsiteY197" fmla="*/ 126959 h 166223"/>
              <a:gd name="connsiteX198" fmla="*/ 998408 w 1490336"/>
              <a:gd name="connsiteY198" fmla="*/ 11634 h 166223"/>
              <a:gd name="connsiteX199" fmla="*/ 1013419 w 1490336"/>
              <a:gd name="connsiteY199" fmla="*/ 11634 h 166223"/>
              <a:gd name="connsiteX200" fmla="*/ 1071788 w 1490336"/>
              <a:gd name="connsiteY200" fmla="*/ 91633 h 166223"/>
              <a:gd name="connsiteX201" fmla="*/ 1071788 w 1490336"/>
              <a:gd name="connsiteY201" fmla="*/ 11634 h 166223"/>
              <a:gd name="connsiteX202" fmla="*/ 1090067 w 1490336"/>
              <a:gd name="connsiteY202" fmla="*/ 11634 h 166223"/>
              <a:gd name="connsiteX203" fmla="*/ 1090067 w 1490336"/>
              <a:gd name="connsiteY203" fmla="*/ 126959 h 166223"/>
              <a:gd name="connsiteX204" fmla="*/ 1074918 w 1490336"/>
              <a:gd name="connsiteY204" fmla="*/ 126959 h 166223"/>
              <a:gd name="connsiteX205" fmla="*/ 1016660 w 1490336"/>
              <a:gd name="connsiteY205" fmla="*/ 46697 h 166223"/>
              <a:gd name="connsiteX206" fmla="*/ 1016660 w 1490336"/>
              <a:gd name="connsiteY206" fmla="*/ 126959 h 166223"/>
              <a:gd name="connsiteX207" fmla="*/ 998394 w 1490336"/>
              <a:gd name="connsiteY207" fmla="*/ 126959 h 166223"/>
              <a:gd name="connsiteX208" fmla="*/ 17731 w 1490336"/>
              <a:gd name="connsiteY208" fmla="*/ 126917 h 166223"/>
              <a:gd name="connsiteX209" fmla="*/ 560 w 1490336"/>
              <a:gd name="connsiteY209" fmla="*/ 126917 h 166223"/>
              <a:gd name="connsiteX210" fmla="*/ 560 w 1490336"/>
              <a:gd name="connsiteY210" fmla="*/ 19292 h 166223"/>
              <a:gd name="connsiteX211" fmla="*/ 14602 w 1490336"/>
              <a:gd name="connsiteY211" fmla="*/ 19292 h 166223"/>
              <a:gd name="connsiteX212" fmla="*/ 51492 w 1490336"/>
              <a:gd name="connsiteY212" fmla="*/ 69102 h 166223"/>
              <a:gd name="connsiteX213" fmla="*/ 88245 w 1490336"/>
              <a:gd name="connsiteY213" fmla="*/ 19361 h 166223"/>
              <a:gd name="connsiteX214" fmla="*/ 102508 w 1490336"/>
              <a:gd name="connsiteY214" fmla="*/ 19361 h 166223"/>
              <a:gd name="connsiteX215" fmla="*/ 102508 w 1490336"/>
              <a:gd name="connsiteY215" fmla="*/ 126903 h 166223"/>
              <a:gd name="connsiteX216" fmla="*/ 85115 w 1490336"/>
              <a:gd name="connsiteY216" fmla="*/ 126903 h 166223"/>
              <a:gd name="connsiteX217" fmla="*/ 85115 w 1490336"/>
              <a:gd name="connsiteY217" fmla="*/ 52319 h 166223"/>
              <a:gd name="connsiteX218" fmla="*/ 51492 w 1490336"/>
              <a:gd name="connsiteY218" fmla="*/ 98100 h 166223"/>
              <a:gd name="connsiteX219" fmla="*/ 17731 w 1490336"/>
              <a:gd name="connsiteY219" fmla="*/ 52042 h 166223"/>
              <a:gd name="connsiteX220" fmla="*/ 17731 w 1490336"/>
              <a:gd name="connsiteY220" fmla="*/ 126917 h 16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490336" h="166223">
                <a:moveTo>
                  <a:pt x="849198" y="163032"/>
                </a:moveTo>
                <a:cubicBezTo>
                  <a:pt x="849899" y="165616"/>
                  <a:pt x="852562" y="167141"/>
                  <a:pt x="855145" y="166439"/>
                </a:cubicBezTo>
                <a:cubicBezTo>
                  <a:pt x="855953" y="166220"/>
                  <a:pt x="856690" y="165795"/>
                  <a:pt x="857285" y="165206"/>
                </a:cubicBezTo>
                <a:lnTo>
                  <a:pt x="929335" y="94015"/>
                </a:lnTo>
                <a:lnTo>
                  <a:pt x="843714" y="142801"/>
                </a:lnTo>
                <a:lnTo>
                  <a:pt x="849198" y="163032"/>
                </a:lnTo>
                <a:close/>
                <a:moveTo>
                  <a:pt x="818511" y="1012"/>
                </a:moveTo>
                <a:cubicBezTo>
                  <a:pt x="816180" y="-303"/>
                  <a:pt x="813223" y="521"/>
                  <a:pt x="811908" y="2852"/>
                </a:cubicBezTo>
                <a:cubicBezTo>
                  <a:pt x="811497" y="3579"/>
                  <a:pt x="811282" y="4401"/>
                  <a:pt x="811282" y="5236"/>
                </a:cubicBezTo>
                <a:lnTo>
                  <a:pt x="811282" y="48317"/>
                </a:lnTo>
                <a:lnTo>
                  <a:pt x="856648" y="22449"/>
                </a:lnTo>
                <a:lnTo>
                  <a:pt x="818511" y="1012"/>
                </a:lnTo>
                <a:close/>
                <a:moveTo>
                  <a:pt x="870136" y="30162"/>
                </a:moveTo>
                <a:lnTo>
                  <a:pt x="811282" y="63688"/>
                </a:lnTo>
                <a:lnTo>
                  <a:pt x="811282" y="97546"/>
                </a:lnTo>
                <a:lnTo>
                  <a:pt x="899784" y="47084"/>
                </a:lnTo>
                <a:lnTo>
                  <a:pt x="870136" y="30162"/>
                </a:lnTo>
                <a:close/>
                <a:moveTo>
                  <a:pt x="935331" y="75902"/>
                </a:moveTo>
                <a:cubicBezTo>
                  <a:pt x="937660" y="74582"/>
                  <a:pt x="938478" y="71624"/>
                  <a:pt x="937158" y="69295"/>
                </a:cubicBezTo>
                <a:cubicBezTo>
                  <a:pt x="936726" y="68532"/>
                  <a:pt x="936094" y="67901"/>
                  <a:pt x="935331" y="67468"/>
                </a:cubicBezTo>
                <a:lnTo>
                  <a:pt x="913285" y="55005"/>
                </a:lnTo>
                <a:lnTo>
                  <a:pt x="811296" y="113152"/>
                </a:lnTo>
                <a:lnTo>
                  <a:pt x="811296" y="137829"/>
                </a:lnTo>
                <a:cubicBezTo>
                  <a:pt x="811290" y="140506"/>
                  <a:pt x="813456" y="142681"/>
                  <a:pt x="816132" y="142686"/>
                </a:cubicBezTo>
                <a:cubicBezTo>
                  <a:pt x="816976" y="142688"/>
                  <a:pt x="817805" y="142470"/>
                  <a:pt x="818539" y="142053"/>
                </a:cubicBezTo>
                <a:lnTo>
                  <a:pt x="935345" y="75902"/>
                </a:lnTo>
                <a:close/>
                <a:moveTo>
                  <a:pt x="561979" y="21175"/>
                </a:moveTo>
                <a:cubicBezTo>
                  <a:pt x="561979" y="15179"/>
                  <a:pt x="566895" y="10332"/>
                  <a:pt x="572947" y="10332"/>
                </a:cubicBezTo>
                <a:cubicBezTo>
                  <a:pt x="578998" y="10332"/>
                  <a:pt x="583914" y="15179"/>
                  <a:pt x="583914" y="21175"/>
                </a:cubicBezTo>
                <a:cubicBezTo>
                  <a:pt x="583914" y="27171"/>
                  <a:pt x="578998" y="32018"/>
                  <a:pt x="572947" y="32018"/>
                </a:cubicBezTo>
                <a:cubicBezTo>
                  <a:pt x="566895" y="32018"/>
                  <a:pt x="561979" y="27171"/>
                  <a:pt x="561979" y="21175"/>
                </a:cubicBezTo>
                <a:close/>
                <a:moveTo>
                  <a:pt x="1381370" y="21175"/>
                </a:moveTo>
                <a:cubicBezTo>
                  <a:pt x="1381370" y="15179"/>
                  <a:pt x="1386286" y="10332"/>
                  <a:pt x="1392338" y="10332"/>
                </a:cubicBezTo>
                <a:cubicBezTo>
                  <a:pt x="1398389" y="10332"/>
                  <a:pt x="1403305" y="15179"/>
                  <a:pt x="1403305" y="21175"/>
                </a:cubicBezTo>
                <a:cubicBezTo>
                  <a:pt x="1403305" y="27171"/>
                  <a:pt x="1398389" y="32018"/>
                  <a:pt x="1392338" y="32018"/>
                </a:cubicBezTo>
                <a:cubicBezTo>
                  <a:pt x="1386286" y="32018"/>
                  <a:pt x="1381370" y="27171"/>
                  <a:pt x="1381370" y="21175"/>
                </a:cubicBezTo>
                <a:close/>
                <a:moveTo>
                  <a:pt x="191134" y="126917"/>
                </a:moveTo>
                <a:lnTo>
                  <a:pt x="173547" y="126917"/>
                </a:lnTo>
                <a:lnTo>
                  <a:pt x="173547" y="120173"/>
                </a:lnTo>
                <a:cubicBezTo>
                  <a:pt x="169725" y="122957"/>
                  <a:pt x="161583" y="128607"/>
                  <a:pt x="147500" y="128607"/>
                </a:cubicBezTo>
                <a:cubicBezTo>
                  <a:pt x="130854" y="128607"/>
                  <a:pt x="116009" y="117611"/>
                  <a:pt x="117907" y="99831"/>
                </a:cubicBezTo>
                <a:cubicBezTo>
                  <a:pt x="119541" y="84515"/>
                  <a:pt x="133873" y="77896"/>
                  <a:pt x="143497" y="75915"/>
                </a:cubicBezTo>
                <a:lnTo>
                  <a:pt x="173547" y="71138"/>
                </a:lnTo>
                <a:cubicBezTo>
                  <a:pt x="173547" y="63674"/>
                  <a:pt x="169531" y="57899"/>
                  <a:pt x="158813" y="57207"/>
                </a:cubicBezTo>
                <a:cubicBezTo>
                  <a:pt x="148095" y="56515"/>
                  <a:pt x="142057" y="61431"/>
                  <a:pt x="137058" y="71290"/>
                </a:cubicBezTo>
                <a:lnTo>
                  <a:pt x="121493" y="62912"/>
                </a:lnTo>
                <a:cubicBezTo>
                  <a:pt x="138360" y="26479"/>
                  <a:pt x="191134" y="38485"/>
                  <a:pt x="191134" y="68645"/>
                </a:cubicBezTo>
                <a:lnTo>
                  <a:pt x="191134" y="126903"/>
                </a:lnTo>
                <a:close/>
                <a:moveTo>
                  <a:pt x="173547" y="87312"/>
                </a:moveTo>
                <a:cubicBezTo>
                  <a:pt x="173630" y="92796"/>
                  <a:pt x="172689" y="102711"/>
                  <a:pt x="162206" y="109330"/>
                </a:cubicBezTo>
                <a:cubicBezTo>
                  <a:pt x="154077" y="114454"/>
                  <a:pt x="136712" y="113471"/>
                  <a:pt x="135853" y="103860"/>
                </a:cubicBezTo>
                <a:cubicBezTo>
                  <a:pt x="135175" y="96175"/>
                  <a:pt x="142237" y="92907"/>
                  <a:pt x="148400" y="91425"/>
                </a:cubicBezTo>
                <a:lnTo>
                  <a:pt x="173547" y="87312"/>
                </a:lnTo>
                <a:close/>
                <a:moveTo>
                  <a:pt x="1179760" y="126917"/>
                </a:moveTo>
                <a:lnTo>
                  <a:pt x="1162173" y="126917"/>
                </a:lnTo>
                <a:lnTo>
                  <a:pt x="1162173" y="120173"/>
                </a:lnTo>
                <a:cubicBezTo>
                  <a:pt x="1158351" y="122957"/>
                  <a:pt x="1150208" y="128607"/>
                  <a:pt x="1136125" y="128607"/>
                </a:cubicBezTo>
                <a:cubicBezTo>
                  <a:pt x="1119480" y="128607"/>
                  <a:pt x="1104635" y="117611"/>
                  <a:pt x="1106532" y="99831"/>
                </a:cubicBezTo>
                <a:cubicBezTo>
                  <a:pt x="1108166" y="84515"/>
                  <a:pt x="1122499" y="77896"/>
                  <a:pt x="1132123" y="75915"/>
                </a:cubicBezTo>
                <a:lnTo>
                  <a:pt x="1162173" y="71138"/>
                </a:lnTo>
                <a:cubicBezTo>
                  <a:pt x="1162173" y="63674"/>
                  <a:pt x="1158157" y="57899"/>
                  <a:pt x="1147439" y="57207"/>
                </a:cubicBezTo>
                <a:cubicBezTo>
                  <a:pt x="1136720" y="56515"/>
                  <a:pt x="1130683" y="61431"/>
                  <a:pt x="1125684" y="71290"/>
                </a:cubicBezTo>
                <a:lnTo>
                  <a:pt x="1110119" y="62912"/>
                </a:lnTo>
                <a:cubicBezTo>
                  <a:pt x="1126985" y="26479"/>
                  <a:pt x="1179760" y="38485"/>
                  <a:pt x="1179760" y="68645"/>
                </a:cubicBezTo>
                <a:lnTo>
                  <a:pt x="1179760" y="126903"/>
                </a:lnTo>
                <a:close/>
                <a:moveTo>
                  <a:pt x="1162173" y="87312"/>
                </a:moveTo>
                <a:cubicBezTo>
                  <a:pt x="1162256" y="92796"/>
                  <a:pt x="1161314" y="102711"/>
                  <a:pt x="1150818" y="109330"/>
                </a:cubicBezTo>
                <a:cubicBezTo>
                  <a:pt x="1142689" y="114454"/>
                  <a:pt x="1125324" y="113471"/>
                  <a:pt x="1124465" y="103860"/>
                </a:cubicBezTo>
                <a:cubicBezTo>
                  <a:pt x="1123787" y="96175"/>
                  <a:pt x="1130849" y="92907"/>
                  <a:pt x="1137011" y="91425"/>
                </a:cubicBezTo>
                <a:lnTo>
                  <a:pt x="1162159" y="87312"/>
                </a:lnTo>
                <a:close/>
                <a:moveTo>
                  <a:pt x="1317435" y="126917"/>
                </a:moveTo>
                <a:lnTo>
                  <a:pt x="1300180" y="126917"/>
                </a:lnTo>
                <a:lnTo>
                  <a:pt x="1300180" y="9903"/>
                </a:lnTo>
                <a:lnTo>
                  <a:pt x="1317435" y="9903"/>
                </a:lnTo>
                <a:lnTo>
                  <a:pt x="1317435" y="77688"/>
                </a:lnTo>
                <a:lnTo>
                  <a:pt x="1354547" y="42251"/>
                </a:lnTo>
                <a:lnTo>
                  <a:pt x="1378615" y="42251"/>
                </a:lnTo>
                <a:lnTo>
                  <a:pt x="1342153" y="77356"/>
                </a:lnTo>
                <a:lnTo>
                  <a:pt x="1379750" y="126903"/>
                </a:lnTo>
                <a:lnTo>
                  <a:pt x="1358203" y="126903"/>
                </a:lnTo>
                <a:lnTo>
                  <a:pt x="1329441" y="89417"/>
                </a:lnTo>
                <a:lnTo>
                  <a:pt x="1317435" y="101105"/>
                </a:lnTo>
                <a:lnTo>
                  <a:pt x="1317435" y="126903"/>
                </a:lnTo>
                <a:close/>
                <a:moveTo>
                  <a:pt x="1401256" y="42251"/>
                </a:moveTo>
                <a:lnTo>
                  <a:pt x="1383877" y="42251"/>
                </a:lnTo>
                <a:lnTo>
                  <a:pt x="1383877" y="126903"/>
                </a:lnTo>
                <a:lnTo>
                  <a:pt x="1401256" y="126903"/>
                </a:lnTo>
                <a:lnTo>
                  <a:pt x="1401256" y="42251"/>
                </a:lnTo>
                <a:close/>
                <a:moveTo>
                  <a:pt x="581463" y="42251"/>
                </a:moveTo>
                <a:lnTo>
                  <a:pt x="564084" y="42251"/>
                </a:lnTo>
                <a:lnTo>
                  <a:pt x="564084" y="126903"/>
                </a:lnTo>
                <a:lnTo>
                  <a:pt x="581463" y="126903"/>
                </a:lnTo>
                <a:lnTo>
                  <a:pt x="581463" y="42251"/>
                </a:lnTo>
                <a:close/>
                <a:moveTo>
                  <a:pt x="658790" y="126903"/>
                </a:moveTo>
                <a:lnTo>
                  <a:pt x="658790" y="9875"/>
                </a:lnTo>
                <a:lnTo>
                  <a:pt x="676169" y="9875"/>
                </a:lnTo>
                <a:lnTo>
                  <a:pt x="676169" y="47195"/>
                </a:lnTo>
                <a:cubicBezTo>
                  <a:pt x="681168" y="42404"/>
                  <a:pt x="690017" y="40479"/>
                  <a:pt x="696525" y="40479"/>
                </a:cubicBezTo>
                <a:cubicBezTo>
                  <a:pt x="716632" y="40479"/>
                  <a:pt x="730826" y="55462"/>
                  <a:pt x="730549" y="74378"/>
                </a:cubicBezTo>
                <a:lnTo>
                  <a:pt x="730549" y="126889"/>
                </a:lnTo>
                <a:lnTo>
                  <a:pt x="712962" y="126889"/>
                </a:lnTo>
                <a:lnTo>
                  <a:pt x="712962" y="75929"/>
                </a:lnTo>
                <a:cubicBezTo>
                  <a:pt x="712962" y="70279"/>
                  <a:pt x="709999" y="57387"/>
                  <a:pt x="694753" y="57387"/>
                </a:cubicBezTo>
                <a:cubicBezTo>
                  <a:pt x="681348" y="57387"/>
                  <a:pt x="676169" y="67856"/>
                  <a:pt x="676169" y="75929"/>
                </a:cubicBezTo>
                <a:lnTo>
                  <a:pt x="676169" y="126903"/>
                </a:lnTo>
                <a:lnTo>
                  <a:pt x="658790" y="126903"/>
                </a:lnTo>
                <a:close/>
                <a:moveTo>
                  <a:pt x="592874" y="59132"/>
                </a:moveTo>
                <a:lnTo>
                  <a:pt x="592874" y="42307"/>
                </a:lnTo>
                <a:lnTo>
                  <a:pt x="601473" y="42307"/>
                </a:lnTo>
                <a:cubicBezTo>
                  <a:pt x="604915" y="42307"/>
                  <a:pt x="607705" y="39517"/>
                  <a:pt x="607705" y="36075"/>
                </a:cubicBezTo>
                <a:lnTo>
                  <a:pt x="607705" y="24235"/>
                </a:lnTo>
                <a:lnTo>
                  <a:pt x="625029" y="24235"/>
                </a:lnTo>
                <a:lnTo>
                  <a:pt x="625029" y="42307"/>
                </a:lnTo>
                <a:lnTo>
                  <a:pt x="643155" y="42307"/>
                </a:lnTo>
                <a:lnTo>
                  <a:pt x="643155" y="59132"/>
                </a:lnTo>
                <a:lnTo>
                  <a:pt x="625029" y="59132"/>
                </a:lnTo>
                <a:lnTo>
                  <a:pt x="625029" y="102185"/>
                </a:lnTo>
                <a:cubicBezTo>
                  <a:pt x="625029" y="106242"/>
                  <a:pt x="626483" y="111380"/>
                  <a:pt x="634002" y="111380"/>
                </a:cubicBezTo>
                <a:cubicBezTo>
                  <a:pt x="639057" y="111380"/>
                  <a:pt x="641355" y="110895"/>
                  <a:pt x="644194" y="110410"/>
                </a:cubicBezTo>
                <a:lnTo>
                  <a:pt x="644194" y="126155"/>
                </a:lnTo>
                <a:cubicBezTo>
                  <a:pt x="644194" y="126155"/>
                  <a:pt x="639195" y="127720"/>
                  <a:pt x="632326" y="127720"/>
                </a:cubicBezTo>
                <a:cubicBezTo>
                  <a:pt x="612967" y="127720"/>
                  <a:pt x="607719" y="113166"/>
                  <a:pt x="607719" y="102960"/>
                </a:cubicBezTo>
                <a:lnTo>
                  <a:pt x="607719" y="59132"/>
                </a:lnTo>
                <a:lnTo>
                  <a:pt x="592888" y="59132"/>
                </a:lnTo>
                <a:close/>
                <a:moveTo>
                  <a:pt x="451003" y="42307"/>
                </a:moveTo>
                <a:lnTo>
                  <a:pt x="431699" y="42307"/>
                </a:lnTo>
                <a:lnTo>
                  <a:pt x="462040" y="126862"/>
                </a:lnTo>
                <a:lnTo>
                  <a:pt x="477618" y="126862"/>
                </a:lnTo>
                <a:lnTo>
                  <a:pt x="494707" y="72606"/>
                </a:lnTo>
                <a:lnTo>
                  <a:pt x="511850" y="126862"/>
                </a:lnTo>
                <a:lnTo>
                  <a:pt x="527484" y="126862"/>
                </a:lnTo>
                <a:lnTo>
                  <a:pt x="557783" y="42307"/>
                </a:lnTo>
                <a:lnTo>
                  <a:pt x="538632" y="42307"/>
                </a:lnTo>
                <a:lnTo>
                  <a:pt x="519813" y="96729"/>
                </a:lnTo>
                <a:lnTo>
                  <a:pt x="502420" y="42307"/>
                </a:lnTo>
                <a:lnTo>
                  <a:pt x="486855" y="42307"/>
                </a:lnTo>
                <a:lnTo>
                  <a:pt x="469656" y="97103"/>
                </a:lnTo>
                <a:lnTo>
                  <a:pt x="450989" y="42307"/>
                </a:lnTo>
                <a:close/>
                <a:moveTo>
                  <a:pt x="308148" y="85263"/>
                </a:moveTo>
                <a:cubicBezTo>
                  <a:pt x="307871" y="106949"/>
                  <a:pt x="324586" y="128593"/>
                  <a:pt x="352780" y="128593"/>
                </a:cubicBezTo>
                <a:cubicBezTo>
                  <a:pt x="374466" y="128593"/>
                  <a:pt x="385779" y="115880"/>
                  <a:pt x="390640" y="104788"/>
                </a:cubicBezTo>
                <a:lnTo>
                  <a:pt x="376834" y="97158"/>
                </a:lnTo>
                <a:cubicBezTo>
                  <a:pt x="372472" y="102683"/>
                  <a:pt x="365742" y="112308"/>
                  <a:pt x="352766" y="112308"/>
                </a:cubicBezTo>
                <a:cubicBezTo>
                  <a:pt x="336910" y="112308"/>
                  <a:pt x="327494" y="101492"/>
                  <a:pt x="326580" y="91259"/>
                </a:cubicBezTo>
                <a:lnTo>
                  <a:pt x="390626" y="91259"/>
                </a:lnTo>
                <a:cubicBezTo>
                  <a:pt x="391651" y="87326"/>
                  <a:pt x="392676" y="77480"/>
                  <a:pt x="390211" y="69670"/>
                </a:cubicBezTo>
                <a:cubicBezTo>
                  <a:pt x="385558" y="54936"/>
                  <a:pt x="373302" y="40562"/>
                  <a:pt x="350897" y="40562"/>
                </a:cubicBezTo>
                <a:cubicBezTo>
                  <a:pt x="328491" y="40562"/>
                  <a:pt x="308135" y="56515"/>
                  <a:pt x="308135" y="85249"/>
                </a:cubicBezTo>
                <a:close/>
                <a:moveTo>
                  <a:pt x="327023" y="74877"/>
                </a:moveTo>
                <a:lnTo>
                  <a:pt x="373386" y="74877"/>
                </a:lnTo>
                <a:cubicBezTo>
                  <a:pt x="372624" y="68922"/>
                  <a:pt x="365548" y="56861"/>
                  <a:pt x="350911" y="56861"/>
                </a:cubicBezTo>
                <a:cubicBezTo>
                  <a:pt x="339813" y="56842"/>
                  <a:pt x="330055" y="64201"/>
                  <a:pt x="327023" y="74877"/>
                </a:cubicBezTo>
                <a:close/>
                <a:moveTo>
                  <a:pt x="205744" y="85263"/>
                </a:moveTo>
                <a:cubicBezTo>
                  <a:pt x="206270" y="109607"/>
                  <a:pt x="223427" y="128648"/>
                  <a:pt x="249295" y="128648"/>
                </a:cubicBezTo>
                <a:cubicBezTo>
                  <a:pt x="264168" y="128648"/>
                  <a:pt x="273155" y="122043"/>
                  <a:pt x="276451" y="119342"/>
                </a:cubicBezTo>
                <a:lnTo>
                  <a:pt x="276451" y="126917"/>
                </a:lnTo>
                <a:lnTo>
                  <a:pt x="293650" y="126917"/>
                </a:lnTo>
                <a:lnTo>
                  <a:pt x="293650" y="9958"/>
                </a:lnTo>
                <a:lnTo>
                  <a:pt x="276229" y="9958"/>
                </a:lnTo>
                <a:lnTo>
                  <a:pt x="276229" y="49951"/>
                </a:lnTo>
                <a:cubicBezTo>
                  <a:pt x="270496" y="44966"/>
                  <a:pt x="261523" y="40534"/>
                  <a:pt x="249503" y="40534"/>
                </a:cubicBezTo>
                <a:cubicBezTo>
                  <a:pt x="223053" y="40534"/>
                  <a:pt x="205217" y="60932"/>
                  <a:pt x="205744" y="85263"/>
                </a:cubicBezTo>
                <a:close/>
                <a:moveTo>
                  <a:pt x="223870" y="84155"/>
                </a:moveTo>
                <a:cubicBezTo>
                  <a:pt x="223870" y="99651"/>
                  <a:pt x="233882" y="111546"/>
                  <a:pt x="249295" y="111546"/>
                </a:cubicBezTo>
                <a:cubicBezTo>
                  <a:pt x="263666" y="112006"/>
                  <a:pt x="275689" y="100729"/>
                  <a:pt x="276149" y="86359"/>
                </a:cubicBezTo>
                <a:cubicBezTo>
                  <a:pt x="276161" y="85966"/>
                  <a:pt x="276165" y="85573"/>
                  <a:pt x="276160" y="85180"/>
                </a:cubicBezTo>
                <a:cubicBezTo>
                  <a:pt x="276160" y="66194"/>
                  <a:pt x="262160" y="57622"/>
                  <a:pt x="248852" y="57622"/>
                </a:cubicBezTo>
                <a:cubicBezTo>
                  <a:pt x="235544" y="57622"/>
                  <a:pt x="223857" y="68673"/>
                  <a:pt x="223857" y="84155"/>
                </a:cubicBezTo>
                <a:close/>
                <a:moveTo>
                  <a:pt x="1285765" y="83767"/>
                </a:moveTo>
                <a:cubicBezTo>
                  <a:pt x="1285239" y="59423"/>
                  <a:pt x="1268081" y="40382"/>
                  <a:pt x="1242213" y="40382"/>
                </a:cubicBezTo>
                <a:cubicBezTo>
                  <a:pt x="1227341" y="40382"/>
                  <a:pt x="1218354" y="46987"/>
                  <a:pt x="1215058" y="49688"/>
                </a:cubicBezTo>
                <a:lnTo>
                  <a:pt x="1215058" y="42113"/>
                </a:lnTo>
                <a:lnTo>
                  <a:pt x="1197859" y="42113"/>
                </a:lnTo>
                <a:lnTo>
                  <a:pt x="1197859" y="155942"/>
                </a:lnTo>
                <a:lnTo>
                  <a:pt x="1215279" y="155942"/>
                </a:lnTo>
                <a:lnTo>
                  <a:pt x="1215279" y="119079"/>
                </a:lnTo>
                <a:cubicBezTo>
                  <a:pt x="1221012" y="124064"/>
                  <a:pt x="1230000" y="128496"/>
                  <a:pt x="1242006" y="128496"/>
                </a:cubicBezTo>
                <a:cubicBezTo>
                  <a:pt x="1268455" y="128496"/>
                  <a:pt x="1286291" y="108098"/>
                  <a:pt x="1285765" y="83767"/>
                </a:cubicBezTo>
                <a:close/>
                <a:moveTo>
                  <a:pt x="1267638" y="84875"/>
                </a:moveTo>
                <a:cubicBezTo>
                  <a:pt x="1267638" y="69379"/>
                  <a:pt x="1257626" y="57484"/>
                  <a:pt x="1242213" y="57484"/>
                </a:cubicBezTo>
                <a:cubicBezTo>
                  <a:pt x="1227843" y="57024"/>
                  <a:pt x="1215820" y="68301"/>
                  <a:pt x="1215360" y="82671"/>
                </a:cubicBezTo>
                <a:cubicBezTo>
                  <a:pt x="1215347" y="83064"/>
                  <a:pt x="1215343" y="83457"/>
                  <a:pt x="1215349" y="83850"/>
                </a:cubicBezTo>
                <a:cubicBezTo>
                  <a:pt x="1215349" y="102836"/>
                  <a:pt x="1229349" y="111408"/>
                  <a:pt x="1242656" y="111408"/>
                </a:cubicBezTo>
                <a:cubicBezTo>
                  <a:pt x="1255964" y="111408"/>
                  <a:pt x="1267638" y="100357"/>
                  <a:pt x="1267638" y="84875"/>
                </a:cubicBezTo>
                <a:close/>
                <a:moveTo>
                  <a:pt x="1419147" y="127249"/>
                </a:moveTo>
                <a:lnTo>
                  <a:pt x="1419147" y="42265"/>
                </a:lnTo>
                <a:lnTo>
                  <a:pt x="1436512" y="42265"/>
                </a:lnTo>
                <a:lnTo>
                  <a:pt x="1436512" y="47555"/>
                </a:lnTo>
                <a:cubicBezTo>
                  <a:pt x="1441512" y="42764"/>
                  <a:pt x="1450360" y="40839"/>
                  <a:pt x="1456869" y="40839"/>
                </a:cubicBezTo>
                <a:cubicBezTo>
                  <a:pt x="1476976" y="40839"/>
                  <a:pt x="1491170" y="55822"/>
                  <a:pt x="1490893" y="74738"/>
                </a:cubicBezTo>
                <a:lnTo>
                  <a:pt x="1490893" y="127249"/>
                </a:lnTo>
                <a:lnTo>
                  <a:pt x="1473306" y="127249"/>
                </a:lnTo>
                <a:lnTo>
                  <a:pt x="1473306" y="76276"/>
                </a:lnTo>
                <a:cubicBezTo>
                  <a:pt x="1473306" y="70626"/>
                  <a:pt x="1470343" y="57733"/>
                  <a:pt x="1455096" y="57733"/>
                </a:cubicBezTo>
                <a:cubicBezTo>
                  <a:pt x="1441678" y="57733"/>
                  <a:pt x="1436512" y="68202"/>
                  <a:pt x="1436512" y="76276"/>
                </a:cubicBezTo>
                <a:lnTo>
                  <a:pt x="1436512" y="127249"/>
                </a:lnTo>
                <a:lnTo>
                  <a:pt x="1419147" y="127249"/>
                </a:lnTo>
                <a:close/>
                <a:moveTo>
                  <a:pt x="998408" y="126959"/>
                </a:moveTo>
                <a:lnTo>
                  <a:pt x="998408" y="11634"/>
                </a:lnTo>
                <a:lnTo>
                  <a:pt x="1013419" y="11634"/>
                </a:lnTo>
                <a:lnTo>
                  <a:pt x="1071788" y="91633"/>
                </a:lnTo>
                <a:lnTo>
                  <a:pt x="1071788" y="11634"/>
                </a:lnTo>
                <a:lnTo>
                  <a:pt x="1090067" y="11634"/>
                </a:lnTo>
                <a:lnTo>
                  <a:pt x="1090067" y="126959"/>
                </a:lnTo>
                <a:lnTo>
                  <a:pt x="1074918" y="126959"/>
                </a:lnTo>
                <a:lnTo>
                  <a:pt x="1016660" y="46697"/>
                </a:lnTo>
                <a:lnTo>
                  <a:pt x="1016660" y="126959"/>
                </a:lnTo>
                <a:lnTo>
                  <a:pt x="998394" y="126959"/>
                </a:lnTo>
                <a:close/>
                <a:moveTo>
                  <a:pt x="17731" y="126917"/>
                </a:moveTo>
                <a:lnTo>
                  <a:pt x="560" y="126917"/>
                </a:lnTo>
                <a:lnTo>
                  <a:pt x="560" y="19292"/>
                </a:lnTo>
                <a:lnTo>
                  <a:pt x="14602" y="19292"/>
                </a:lnTo>
                <a:lnTo>
                  <a:pt x="51492" y="69102"/>
                </a:lnTo>
                <a:lnTo>
                  <a:pt x="88245" y="19361"/>
                </a:lnTo>
                <a:lnTo>
                  <a:pt x="102508" y="19361"/>
                </a:lnTo>
                <a:lnTo>
                  <a:pt x="102508" y="126903"/>
                </a:lnTo>
                <a:lnTo>
                  <a:pt x="85115" y="126903"/>
                </a:lnTo>
                <a:lnTo>
                  <a:pt x="85115" y="52319"/>
                </a:lnTo>
                <a:lnTo>
                  <a:pt x="51492" y="98100"/>
                </a:lnTo>
                <a:lnTo>
                  <a:pt x="17731" y="52042"/>
                </a:lnTo>
                <a:lnTo>
                  <a:pt x="17731" y="126917"/>
                </a:lnTo>
                <a:close/>
              </a:path>
            </a:pathLst>
          </a:custGeom>
          <a:noFill/>
          <a:ln w="13836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311EE0-ACB2-922F-B79A-47CA6D42DEF7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9AE7ED-E509-F739-6421-3759253D7ABA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3CB32D2-B844-8412-D89F-56FB63EE56E8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7EFAB9-86FA-D008-4B26-77B845BD7058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B3BB8B0-C41E-46DD-EE64-181FA97C5FAC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F818C8-74CA-C0F1-68BC-5D97A590F715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22FA0E-63BB-D080-68EF-0693124746F4}"/>
              </a:ext>
            </a:extLst>
          </p:cNvPr>
          <p:cNvSpPr txBox="1"/>
          <p:nvPr/>
        </p:nvSpPr>
        <p:spPr>
          <a:xfrm>
            <a:off x="2705546" y="858221"/>
            <a:ext cx="610076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상담 성과를 </a:t>
            </a:r>
            <a:r>
              <a:rPr kumimoji="0" lang="en-US" altLang="ko-KR" sz="31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4</a:t>
            </a:r>
            <a:r>
              <a:rPr kumimoji="0" lang="ko-KR" altLang="en-US" sz="31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대 평가</a:t>
            </a:r>
            <a:r>
              <a:rPr kumimoji="0" lang="ko-KR" altLang="en-US" sz="31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 축으로 구조화</a:t>
            </a:r>
            <a:endParaRPr kumimoji="0" lang="en-US" altLang="ko-KR" sz="3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2855EF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50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래픽 136">
            <a:extLst>
              <a:ext uri="{FF2B5EF4-FFF2-40B4-BE49-F238E27FC236}">
                <a16:creationId xmlns:a16="http://schemas.microsoft.com/office/drawing/2014/main" id="{4F045B66-8F38-CF1F-A3BB-FFF80D335357}"/>
              </a:ext>
            </a:extLst>
          </p:cNvPr>
          <p:cNvGrpSpPr/>
          <p:nvPr/>
        </p:nvGrpSpPr>
        <p:grpSpPr>
          <a:xfrm>
            <a:off x="1779688" y="1597658"/>
            <a:ext cx="8521751" cy="4072489"/>
            <a:chOff x="1779688" y="1597658"/>
            <a:chExt cx="8521751" cy="4072489"/>
          </a:xfrm>
        </p:grpSpPr>
        <p:grpSp>
          <p:nvGrpSpPr>
            <p:cNvPr id="140" name="그래픽 136">
              <a:extLst>
                <a:ext uri="{FF2B5EF4-FFF2-40B4-BE49-F238E27FC236}">
                  <a16:creationId xmlns:a16="http://schemas.microsoft.com/office/drawing/2014/main" id="{CCC9AF58-3E11-CCB1-3159-3AF8E932B801}"/>
                </a:ext>
              </a:extLst>
            </p:cNvPr>
            <p:cNvGrpSpPr/>
            <p:nvPr/>
          </p:nvGrpSpPr>
          <p:grpSpPr>
            <a:xfrm>
              <a:off x="6687399" y="4260540"/>
              <a:ext cx="1152525" cy="800100"/>
              <a:chOff x="6687399" y="4260540"/>
              <a:chExt cx="1152525" cy="800100"/>
            </a:xfrm>
            <a:solidFill>
              <a:srgbClr val="95BDFF"/>
            </a:solidFill>
          </p:grpSpPr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29D91F69-C8CF-1477-C427-ABEEAB444CB7}"/>
                  </a:ext>
                </a:extLst>
              </p:cNvPr>
              <p:cNvSpPr/>
              <p:nvPr/>
            </p:nvSpPr>
            <p:spPr>
              <a:xfrm>
                <a:off x="7039824" y="4260540"/>
                <a:ext cx="800100" cy="800100"/>
              </a:xfrm>
              <a:custGeom>
                <a:avLst/>
                <a:gdLst>
                  <a:gd name="connsiteX0" fmla="*/ 529 w 800100"/>
                  <a:gd name="connsiteY0" fmla="*/ 400448 h 800100"/>
                  <a:gd name="connsiteX1" fmla="*/ 400579 w 800100"/>
                  <a:gd name="connsiteY1" fmla="*/ 800498 h 800100"/>
                  <a:gd name="connsiteX2" fmla="*/ 800629 w 800100"/>
                  <a:gd name="connsiteY2" fmla="*/ 400448 h 800100"/>
                  <a:gd name="connsiteX3" fmla="*/ 400579 w 800100"/>
                  <a:gd name="connsiteY3" fmla="*/ 398 h 800100"/>
                  <a:gd name="connsiteX4" fmla="*/ 529 w 800100"/>
                  <a:gd name="connsiteY4" fmla="*/ 400448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529" y="400448"/>
                    </a:moveTo>
                    <a:cubicBezTo>
                      <a:pt x="529" y="621390"/>
                      <a:pt x="179637" y="800498"/>
                      <a:pt x="400579" y="800498"/>
                    </a:cubicBezTo>
                    <a:cubicBezTo>
                      <a:pt x="621521" y="800498"/>
                      <a:pt x="800629" y="621390"/>
                      <a:pt x="800629" y="400448"/>
                    </a:cubicBezTo>
                    <a:cubicBezTo>
                      <a:pt x="800629" y="179506"/>
                      <a:pt x="621521" y="398"/>
                      <a:pt x="400579" y="398"/>
                    </a:cubicBezTo>
                    <a:cubicBezTo>
                      <a:pt x="179637" y="398"/>
                      <a:pt x="529" y="179506"/>
                      <a:pt x="529" y="400448"/>
                    </a:cubicBezTo>
                  </a:path>
                </a:pathLst>
              </a:custGeom>
              <a:solidFill>
                <a:srgbClr val="95BDFF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CCB80C72-F276-9391-7BBB-30E70025C935}"/>
                  </a:ext>
                </a:extLst>
              </p:cNvPr>
              <p:cNvSpPr/>
              <p:nvPr/>
            </p:nvSpPr>
            <p:spPr>
              <a:xfrm>
                <a:off x="6687399" y="4260540"/>
                <a:ext cx="266700" cy="247650"/>
              </a:xfrm>
              <a:custGeom>
                <a:avLst/>
                <a:gdLst>
                  <a:gd name="connsiteX0" fmla="*/ 529 w 266700"/>
                  <a:gd name="connsiteY0" fmla="*/ 1448 h 247650"/>
                  <a:gd name="connsiteX1" fmla="*/ 267229 w 266700"/>
                  <a:gd name="connsiteY1" fmla="*/ 398 h 247650"/>
                  <a:gd name="connsiteX2" fmla="*/ 186806 w 266700"/>
                  <a:gd name="connsiteY2" fmla="*/ 115543 h 247650"/>
                  <a:gd name="connsiteX3" fmla="*/ 134729 w 266700"/>
                  <a:gd name="connsiteY3" fmla="*/ 248048 h 247650"/>
                  <a:gd name="connsiteX4" fmla="*/ 529 w 266700"/>
                  <a:gd name="connsiteY4" fmla="*/ 1448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529" y="1448"/>
                    </a:moveTo>
                    <a:lnTo>
                      <a:pt x="267229" y="398"/>
                    </a:lnTo>
                    <a:cubicBezTo>
                      <a:pt x="267229" y="398"/>
                      <a:pt x="223896" y="46219"/>
                      <a:pt x="186806" y="115543"/>
                    </a:cubicBezTo>
                    <a:cubicBezTo>
                      <a:pt x="149714" y="184867"/>
                      <a:pt x="134729" y="248048"/>
                      <a:pt x="134729" y="248048"/>
                    </a:cubicBezTo>
                    <a:lnTo>
                      <a:pt x="529" y="1448"/>
                    </a:lnTo>
                    <a:close/>
                  </a:path>
                </a:pathLst>
              </a:custGeom>
              <a:solidFill>
                <a:srgbClr val="95BDFF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3" name="그래픽 136">
              <a:extLst>
                <a:ext uri="{FF2B5EF4-FFF2-40B4-BE49-F238E27FC236}">
                  <a16:creationId xmlns:a16="http://schemas.microsoft.com/office/drawing/2014/main" id="{7CB6CC54-1C93-DF81-A0FE-E2477D1BF49D}"/>
                </a:ext>
              </a:extLst>
            </p:cNvPr>
            <p:cNvGrpSpPr/>
            <p:nvPr/>
          </p:nvGrpSpPr>
          <p:grpSpPr>
            <a:xfrm>
              <a:off x="6868374" y="3288990"/>
              <a:ext cx="1257300" cy="800100"/>
              <a:chOff x="6868374" y="3288990"/>
              <a:chExt cx="1257300" cy="800100"/>
            </a:xfrm>
            <a:solidFill>
              <a:srgbClr val="639EFF"/>
            </a:solidFill>
          </p:grpSpPr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05539610-8631-7844-9142-FB107D2E6653}"/>
                  </a:ext>
                </a:extLst>
              </p:cNvPr>
              <p:cNvSpPr/>
              <p:nvPr/>
            </p:nvSpPr>
            <p:spPr>
              <a:xfrm>
                <a:off x="7325574" y="3288990"/>
                <a:ext cx="800100" cy="800100"/>
              </a:xfrm>
              <a:custGeom>
                <a:avLst/>
                <a:gdLst>
                  <a:gd name="connsiteX0" fmla="*/ 548 w 800100"/>
                  <a:gd name="connsiteY0" fmla="*/ 400346 h 800100"/>
                  <a:gd name="connsiteX1" fmla="*/ 400598 w 800100"/>
                  <a:gd name="connsiteY1" fmla="*/ 800396 h 800100"/>
                  <a:gd name="connsiteX2" fmla="*/ 800648 w 800100"/>
                  <a:gd name="connsiteY2" fmla="*/ 400346 h 800100"/>
                  <a:gd name="connsiteX3" fmla="*/ 400598 w 800100"/>
                  <a:gd name="connsiteY3" fmla="*/ 296 h 800100"/>
                  <a:gd name="connsiteX4" fmla="*/ 548 w 800100"/>
                  <a:gd name="connsiteY4" fmla="*/ 40034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548" y="400346"/>
                    </a:moveTo>
                    <a:cubicBezTo>
                      <a:pt x="548" y="621288"/>
                      <a:pt x="179656" y="800396"/>
                      <a:pt x="400598" y="800396"/>
                    </a:cubicBezTo>
                    <a:cubicBezTo>
                      <a:pt x="621540" y="800396"/>
                      <a:pt x="800648" y="621288"/>
                      <a:pt x="800648" y="400346"/>
                    </a:cubicBezTo>
                    <a:cubicBezTo>
                      <a:pt x="800648" y="179404"/>
                      <a:pt x="621540" y="296"/>
                      <a:pt x="400598" y="296"/>
                    </a:cubicBezTo>
                    <a:cubicBezTo>
                      <a:pt x="179656" y="296"/>
                      <a:pt x="548" y="179404"/>
                      <a:pt x="548" y="400346"/>
                    </a:cubicBezTo>
                  </a:path>
                </a:pathLst>
              </a:custGeom>
              <a:solidFill>
                <a:srgbClr val="639EFF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291FA48C-DEE1-023C-1DD2-0F47D07857B9}"/>
                  </a:ext>
                </a:extLst>
              </p:cNvPr>
              <p:cNvSpPr/>
              <p:nvPr/>
            </p:nvSpPr>
            <p:spPr>
              <a:xfrm>
                <a:off x="6868374" y="3565215"/>
                <a:ext cx="266700" cy="247650"/>
              </a:xfrm>
              <a:custGeom>
                <a:avLst/>
                <a:gdLst>
                  <a:gd name="connsiteX0" fmla="*/ 548 w 266700"/>
                  <a:gd name="connsiteY0" fmla="*/ 123088 h 247650"/>
                  <a:gd name="connsiteX1" fmla="*/ 265769 w 266700"/>
                  <a:gd name="connsiteY1" fmla="*/ 247946 h 247650"/>
                  <a:gd name="connsiteX2" fmla="*/ 247703 w 266700"/>
                  <a:gd name="connsiteY2" fmla="*/ 124047 h 247650"/>
                  <a:gd name="connsiteX3" fmla="*/ 267248 w 266700"/>
                  <a:gd name="connsiteY3" fmla="*/ 296 h 247650"/>
                  <a:gd name="connsiteX4" fmla="*/ 548 w 266700"/>
                  <a:gd name="connsiteY4" fmla="*/ 123088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548" y="123088"/>
                    </a:moveTo>
                    <a:lnTo>
                      <a:pt x="265769" y="247946"/>
                    </a:lnTo>
                    <a:cubicBezTo>
                      <a:pt x="265769" y="247946"/>
                      <a:pt x="247289" y="193371"/>
                      <a:pt x="247703" y="124047"/>
                    </a:cubicBezTo>
                    <a:cubicBezTo>
                      <a:pt x="248117" y="54723"/>
                      <a:pt x="267248" y="296"/>
                      <a:pt x="267248" y="296"/>
                    </a:cubicBezTo>
                    <a:lnTo>
                      <a:pt x="548" y="123088"/>
                    </a:lnTo>
                    <a:close/>
                  </a:path>
                </a:pathLst>
              </a:custGeom>
              <a:solidFill>
                <a:srgbClr val="639EFF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6" name="그래픽 136">
              <a:extLst>
                <a:ext uri="{FF2B5EF4-FFF2-40B4-BE49-F238E27FC236}">
                  <a16:creationId xmlns:a16="http://schemas.microsoft.com/office/drawing/2014/main" id="{99772149-7193-2E1E-E4D2-8831EF3EC173}"/>
                </a:ext>
              </a:extLst>
            </p:cNvPr>
            <p:cNvGrpSpPr/>
            <p:nvPr/>
          </p:nvGrpSpPr>
          <p:grpSpPr>
            <a:xfrm>
              <a:off x="6687399" y="2317440"/>
              <a:ext cx="1152525" cy="800100"/>
              <a:chOff x="6687399" y="2317440"/>
              <a:chExt cx="1152525" cy="800100"/>
            </a:xfrm>
            <a:solidFill>
              <a:srgbClr val="4E8EF5"/>
            </a:solidFill>
          </p:grpSpPr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032215D3-5A23-F92A-D101-9C564372C088}"/>
                  </a:ext>
                </a:extLst>
              </p:cNvPr>
              <p:cNvSpPr/>
              <p:nvPr/>
            </p:nvSpPr>
            <p:spPr>
              <a:xfrm>
                <a:off x="7039824" y="2317440"/>
                <a:ext cx="800100" cy="800100"/>
              </a:xfrm>
              <a:custGeom>
                <a:avLst/>
                <a:gdLst>
                  <a:gd name="connsiteX0" fmla="*/ 529 w 800100"/>
                  <a:gd name="connsiteY0" fmla="*/ 400244 h 800100"/>
                  <a:gd name="connsiteX1" fmla="*/ 400579 w 800100"/>
                  <a:gd name="connsiteY1" fmla="*/ 800294 h 800100"/>
                  <a:gd name="connsiteX2" fmla="*/ 800629 w 800100"/>
                  <a:gd name="connsiteY2" fmla="*/ 400244 h 800100"/>
                  <a:gd name="connsiteX3" fmla="*/ 400579 w 800100"/>
                  <a:gd name="connsiteY3" fmla="*/ 194 h 800100"/>
                  <a:gd name="connsiteX4" fmla="*/ 529 w 800100"/>
                  <a:gd name="connsiteY4" fmla="*/ 400244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529" y="400244"/>
                    </a:moveTo>
                    <a:cubicBezTo>
                      <a:pt x="529" y="621186"/>
                      <a:pt x="179637" y="800294"/>
                      <a:pt x="400579" y="800294"/>
                    </a:cubicBezTo>
                    <a:cubicBezTo>
                      <a:pt x="621521" y="800294"/>
                      <a:pt x="800629" y="621186"/>
                      <a:pt x="800629" y="400244"/>
                    </a:cubicBezTo>
                    <a:cubicBezTo>
                      <a:pt x="800629" y="179302"/>
                      <a:pt x="621521" y="194"/>
                      <a:pt x="400579" y="194"/>
                    </a:cubicBezTo>
                    <a:cubicBezTo>
                      <a:pt x="179637" y="194"/>
                      <a:pt x="529" y="179302"/>
                      <a:pt x="529" y="400244"/>
                    </a:cubicBezTo>
                  </a:path>
                </a:pathLst>
              </a:custGeom>
              <a:solidFill>
                <a:srgbClr val="4E8EF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EF0B31F5-F46F-46C5-291A-8315B4DC8505}"/>
                  </a:ext>
                </a:extLst>
              </p:cNvPr>
              <p:cNvSpPr/>
              <p:nvPr/>
            </p:nvSpPr>
            <p:spPr>
              <a:xfrm>
                <a:off x="6687399" y="2869890"/>
                <a:ext cx="266700" cy="247650"/>
              </a:xfrm>
              <a:custGeom>
                <a:avLst/>
                <a:gdLst>
                  <a:gd name="connsiteX0" fmla="*/ 529 w 266700"/>
                  <a:gd name="connsiteY0" fmla="*/ 246794 h 247650"/>
                  <a:gd name="connsiteX1" fmla="*/ 267229 w 266700"/>
                  <a:gd name="connsiteY1" fmla="*/ 247844 h 247650"/>
                  <a:gd name="connsiteX2" fmla="*/ 186806 w 266700"/>
                  <a:gd name="connsiteY2" fmla="*/ 132699 h 247650"/>
                  <a:gd name="connsiteX3" fmla="*/ 134729 w 266700"/>
                  <a:gd name="connsiteY3" fmla="*/ 194 h 247650"/>
                  <a:gd name="connsiteX4" fmla="*/ 529 w 266700"/>
                  <a:gd name="connsiteY4" fmla="*/ 246794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529" y="246794"/>
                    </a:moveTo>
                    <a:lnTo>
                      <a:pt x="267229" y="247844"/>
                    </a:lnTo>
                    <a:cubicBezTo>
                      <a:pt x="267229" y="247844"/>
                      <a:pt x="223896" y="202023"/>
                      <a:pt x="186806" y="132699"/>
                    </a:cubicBezTo>
                    <a:cubicBezTo>
                      <a:pt x="149714" y="63375"/>
                      <a:pt x="134729" y="194"/>
                      <a:pt x="134729" y="194"/>
                    </a:cubicBezTo>
                    <a:lnTo>
                      <a:pt x="529" y="246794"/>
                    </a:lnTo>
                    <a:close/>
                  </a:path>
                </a:pathLst>
              </a:custGeom>
              <a:solidFill>
                <a:srgbClr val="4E8EF5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9" name="그래픽 136">
              <a:extLst>
                <a:ext uri="{FF2B5EF4-FFF2-40B4-BE49-F238E27FC236}">
                  <a16:creationId xmlns:a16="http://schemas.microsoft.com/office/drawing/2014/main" id="{A3EBF4AA-704D-CEF7-CE58-C9B1F3F47512}"/>
                </a:ext>
              </a:extLst>
            </p:cNvPr>
            <p:cNvGrpSpPr/>
            <p:nvPr/>
          </p:nvGrpSpPr>
          <p:grpSpPr>
            <a:xfrm>
              <a:off x="4125174" y="2012640"/>
              <a:ext cx="1066800" cy="885825"/>
              <a:chOff x="4125174" y="2012640"/>
              <a:chExt cx="1066800" cy="885825"/>
            </a:xfrm>
            <a:solidFill>
              <a:srgbClr val="4E87E3"/>
            </a:solidFill>
          </p:grpSpPr>
          <p:sp>
            <p:nvSpPr>
              <p:cNvPr id="150" name="자유형: 도형 149">
                <a:extLst>
                  <a:ext uri="{FF2B5EF4-FFF2-40B4-BE49-F238E27FC236}">
                    <a16:creationId xmlns:a16="http://schemas.microsoft.com/office/drawing/2014/main" id="{7079326B-1321-3D66-0C69-3383B9EA5264}"/>
                  </a:ext>
                </a:extLst>
              </p:cNvPr>
              <p:cNvSpPr/>
              <p:nvPr/>
            </p:nvSpPr>
            <p:spPr>
              <a:xfrm>
                <a:off x="4125174" y="2012640"/>
                <a:ext cx="800100" cy="800100"/>
              </a:xfrm>
              <a:custGeom>
                <a:avLst/>
                <a:gdLst>
                  <a:gd name="connsiteX0" fmla="*/ 260 w 800100"/>
                  <a:gd name="connsiteY0" fmla="*/ 400212 h 800100"/>
                  <a:gd name="connsiteX1" fmla="*/ 400310 w 800100"/>
                  <a:gd name="connsiteY1" fmla="*/ 800262 h 800100"/>
                  <a:gd name="connsiteX2" fmla="*/ 800360 w 800100"/>
                  <a:gd name="connsiteY2" fmla="*/ 400212 h 800100"/>
                  <a:gd name="connsiteX3" fmla="*/ 400310 w 800100"/>
                  <a:gd name="connsiteY3" fmla="*/ 162 h 800100"/>
                  <a:gd name="connsiteX4" fmla="*/ 260 w 800100"/>
                  <a:gd name="connsiteY4" fmla="*/ 40021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260" y="400212"/>
                    </a:moveTo>
                    <a:cubicBezTo>
                      <a:pt x="260" y="621154"/>
                      <a:pt x="179368" y="800262"/>
                      <a:pt x="400310" y="800262"/>
                    </a:cubicBezTo>
                    <a:cubicBezTo>
                      <a:pt x="621252" y="800262"/>
                      <a:pt x="800360" y="621154"/>
                      <a:pt x="800360" y="400212"/>
                    </a:cubicBezTo>
                    <a:cubicBezTo>
                      <a:pt x="800360" y="179270"/>
                      <a:pt x="621252" y="162"/>
                      <a:pt x="400310" y="162"/>
                    </a:cubicBezTo>
                    <a:cubicBezTo>
                      <a:pt x="179368" y="162"/>
                      <a:pt x="260" y="179270"/>
                      <a:pt x="260" y="400212"/>
                    </a:cubicBezTo>
                  </a:path>
                </a:pathLst>
              </a:custGeom>
              <a:solidFill>
                <a:srgbClr val="4E87E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C1DF428B-ADAB-A3BE-3B43-4B389EF87FA1}"/>
                  </a:ext>
                </a:extLst>
              </p:cNvPr>
              <p:cNvSpPr/>
              <p:nvPr/>
            </p:nvSpPr>
            <p:spPr>
              <a:xfrm>
                <a:off x="4925274" y="2650815"/>
                <a:ext cx="266700" cy="247650"/>
              </a:xfrm>
              <a:custGeom>
                <a:avLst/>
                <a:gdLst>
                  <a:gd name="connsiteX0" fmla="*/ 266960 w 266700"/>
                  <a:gd name="connsiteY0" fmla="*/ 247812 h 247650"/>
                  <a:gd name="connsiteX1" fmla="*/ 260 w 266700"/>
                  <a:gd name="connsiteY1" fmla="*/ 207095 h 247650"/>
                  <a:gd name="connsiteX2" fmla="*/ 97729 w 266700"/>
                  <a:gd name="connsiteY2" fmla="*/ 113822 h 247650"/>
                  <a:gd name="connsiteX3" fmla="*/ 169443 w 266700"/>
                  <a:gd name="connsiteY3" fmla="*/ 162 h 247650"/>
                  <a:gd name="connsiteX4" fmla="*/ 266960 w 266700"/>
                  <a:gd name="connsiteY4" fmla="*/ 247812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266960" y="247812"/>
                    </a:moveTo>
                    <a:lnTo>
                      <a:pt x="260" y="207095"/>
                    </a:lnTo>
                    <a:cubicBezTo>
                      <a:pt x="260" y="207095"/>
                      <a:pt x="50370" y="171748"/>
                      <a:pt x="97729" y="113822"/>
                    </a:cubicBezTo>
                    <a:cubicBezTo>
                      <a:pt x="145088" y="55897"/>
                      <a:pt x="169443" y="162"/>
                      <a:pt x="169443" y="162"/>
                    </a:cubicBezTo>
                    <a:lnTo>
                      <a:pt x="266960" y="247812"/>
                    </a:lnTo>
                    <a:close/>
                  </a:path>
                </a:pathLst>
              </a:custGeom>
              <a:solidFill>
                <a:srgbClr val="4E87E3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" name="그래픽 136">
              <a:extLst>
                <a:ext uri="{FF2B5EF4-FFF2-40B4-BE49-F238E27FC236}">
                  <a16:creationId xmlns:a16="http://schemas.microsoft.com/office/drawing/2014/main" id="{67EBB973-357A-EAEB-3A00-8A2F215826AA}"/>
                </a:ext>
              </a:extLst>
            </p:cNvPr>
            <p:cNvGrpSpPr/>
            <p:nvPr/>
          </p:nvGrpSpPr>
          <p:grpSpPr>
            <a:xfrm>
              <a:off x="3667974" y="2822265"/>
              <a:ext cx="1276350" cy="800100"/>
              <a:chOff x="3667974" y="2822265"/>
              <a:chExt cx="1276350" cy="800100"/>
            </a:xfrm>
            <a:solidFill>
              <a:srgbClr val="5081D0"/>
            </a:solidFill>
          </p:grpSpPr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0F0899FA-E8A1-EE01-B083-EA8B777257B8}"/>
                  </a:ext>
                </a:extLst>
              </p:cNvPr>
              <p:cNvSpPr/>
              <p:nvPr/>
            </p:nvSpPr>
            <p:spPr>
              <a:xfrm>
                <a:off x="3667974" y="2822265"/>
                <a:ext cx="800100" cy="800100"/>
              </a:xfrm>
              <a:custGeom>
                <a:avLst/>
                <a:gdLst>
                  <a:gd name="connsiteX0" fmla="*/ 212 w 800100"/>
                  <a:gd name="connsiteY0" fmla="*/ 400297 h 800100"/>
                  <a:gd name="connsiteX1" fmla="*/ 400262 w 800100"/>
                  <a:gd name="connsiteY1" fmla="*/ 800347 h 800100"/>
                  <a:gd name="connsiteX2" fmla="*/ 800312 w 800100"/>
                  <a:gd name="connsiteY2" fmla="*/ 400297 h 800100"/>
                  <a:gd name="connsiteX3" fmla="*/ 400262 w 800100"/>
                  <a:gd name="connsiteY3" fmla="*/ 247 h 800100"/>
                  <a:gd name="connsiteX4" fmla="*/ 212 w 800100"/>
                  <a:gd name="connsiteY4" fmla="*/ 400297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212" y="400297"/>
                    </a:moveTo>
                    <a:cubicBezTo>
                      <a:pt x="212" y="621239"/>
                      <a:pt x="179320" y="800347"/>
                      <a:pt x="400262" y="800347"/>
                    </a:cubicBezTo>
                    <a:cubicBezTo>
                      <a:pt x="621204" y="800347"/>
                      <a:pt x="800312" y="621239"/>
                      <a:pt x="800312" y="400297"/>
                    </a:cubicBezTo>
                    <a:cubicBezTo>
                      <a:pt x="800312" y="179355"/>
                      <a:pt x="621204" y="247"/>
                      <a:pt x="400262" y="247"/>
                    </a:cubicBezTo>
                    <a:cubicBezTo>
                      <a:pt x="179320" y="247"/>
                      <a:pt x="212" y="179355"/>
                      <a:pt x="212" y="400297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0653A8B0-8BB9-CE04-3A3F-0129063C14D2}"/>
                  </a:ext>
                </a:extLst>
              </p:cNvPr>
              <p:cNvSpPr/>
              <p:nvPr/>
            </p:nvSpPr>
            <p:spPr>
              <a:xfrm>
                <a:off x="4677624" y="3184215"/>
                <a:ext cx="266700" cy="247650"/>
              </a:xfrm>
              <a:custGeom>
                <a:avLst/>
                <a:gdLst>
                  <a:gd name="connsiteX0" fmla="*/ 266912 w 266700"/>
                  <a:gd name="connsiteY0" fmla="*/ 158357 h 247650"/>
                  <a:gd name="connsiteX1" fmla="*/ 212 w 266700"/>
                  <a:gd name="connsiteY1" fmla="*/ 247897 h 247650"/>
                  <a:gd name="connsiteX2" fmla="*/ 40007 w 266700"/>
                  <a:gd name="connsiteY2" fmla="*/ 126495 h 247650"/>
                  <a:gd name="connsiteX3" fmla="*/ 45284 w 266700"/>
                  <a:gd name="connsiteY3" fmla="*/ 247 h 247650"/>
                  <a:gd name="connsiteX4" fmla="*/ 266912 w 266700"/>
                  <a:gd name="connsiteY4" fmla="*/ 158357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266912" y="158357"/>
                    </a:moveTo>
                    <a:lnTo>
                      <a:pt x="212" y="247897"/>
                    </a:lnTo>
                    <a:cubicBezTo>
                      <a:pt x="212" y="247897"/>
                      <a:pt x="27396" y="195819"/>
                      <a:pt x="40007" y="126495"/>
                    </a:cubicBezTo>
                    <a:cubicBezTo>
                      <a:pt x="52628" y="57171"/>
                      <a:pt x="45284" y="247"/>
                      <a:pt x="45284" y="247"/>
                    </a:cubicBezTo>
                    <a:lnTo>
                      <a:pt x="266912" y="158357"/>
                    </a:lnTo>
                    <a:close/>
                  </a:path>
                </a:pathLst>
              </a:custGeom>
              <a:solidFill>
                <a:srgbClr val="5081D0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5" name="그래픽 136">
              <a:extLst>
                <a:ext uri="{FF2B5EF4-FFF2-40B4-BE49-F238E27FC236}">
                  <a16:creationId xmlns:a16="http://schemas.microsoft.com/office/drawing/2014/main" id="{107D170E-CEC0-431B-7C2A-CF278700B41B}"/>
                </a:ext>
              </a:extLst>
            </p:cNvPr>
            <p:cNvGrpSpPr/>
            <p:nvPr/>
          </p:nvGrpSpPr>
          <p:grpSpPr>
            <a:xfrm>
              <a:off x="3667974" y="3736665"/>
              <a:ext cx="1276350" cy="800100"/>
              <a:chOff x="3667974" y="3736665"/>
              <a:chExt cx="1276350" cy="800100"/>
            </a:xfrm>
            <a:solidFill>
              <a:srgbClr val="436AA9"/>
            </a:solidFill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21594425-48B3-819F-423E-73ECB51334C4}"/>
                  </a:ext>
                </a:extLst>
              </p:cNvPr>
              <p:cNvSpPr/>
              <p:nvPr/>
            </p:nvSpPr>
            <p:spPr>
              <a:xfrm>
                <a:off x="3667974" y="3736665"/>
                <a:ext cx="800100" cy="800100"/>
              </a:xfrm>
              <a:custGeom>
                <a:avLst/>
                <a:gdLst>
                  <a:gd name="connsiteX0" fmla="*/ 212 w 800100"/>
                  <a:gd name="connsiteY0" fmla="*/ 400393 h 800100"/>
                  <a:gd name="connsiteX1" fmla="*/ 400262 w 800100"/>
                  <a:gd name="connsiteY1" fmla="*/ 800443 h 800100"/>
                  <a:gd name="connsiteX2" fmla="*/ 800312 w 800100"/>
                  <a:gd name="connsiteY2" fmla="*/ 400393 h 800100"/>
                  <a:gd name="connsiteX3" fmla="*/ 400262 w 800100"/>
                  <a:gd name="connsiteY3" fmla="*/ 343 h 800100"/>
                  <a:gd name="connsiteX4" fmla="*/ 212 w 800100"/>
                  <a:gd name="connsiteY4" fmla="*/ 400393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212" y="400393"/>
                    </a:moveTo>
                    <a:cubicBezTo>
                      <a:pt x="212" y="621335"/>
                      <a:pt x="179320" y="800443"/>
                      <a:pt x="400262" y="800443"/>
                    </a:cubicBezTo>
                    <a:cubicBezTo>
                      <a:pt x="621204" y="800443"/>
                      <a:pt x="800312" y="621335"/>
                      <a:pt x="800312" y="400393"/>
                    </a:cubicBezTo>
                    <a:cubicBezTo>
                      <a:pt x="800312" y="179451"/>
                      <a:pt x="621204" y="343"/>
                      <a:pt x="400262" y="343"/>
                    </a:cubicBezTo>
                    <a:cubicBezTo>
                      <a:pt x="179320" y="343"/>
                      <a:pt x="212" y="179451"/>
                      <a:pt x="212" y="400393"/>
                    </a:cubicBezTo>
                  </a:path>
                </a:pathLst>
              </a:custGeom>
              <a:solidFill>
                <a:srgbClr val="436AA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9410EC18-25CD-7CFA-2E83-4FAF51CAA146}"/>
                  </a:ext>
                </a:extLst>
              </p:cNvPr>
              <p:cNvSpPr/>
              <p:nvPr/>
            </p:nvSpPr>
            <p:spPr>
              <a:xfrm>
                <a:off x="4677624" y="3927165"/>
                <a:ext cx="266700" cy="247650"/>
              </a:xfrm>
              <a:custGeom>
                <a:avLst/>
                <a:gdLst>
                  <a:gd name="connsiteX0" fmla="*/ 266912 w 266700"/>
                  <a:gd name="connsiteY0" fmla="*/ 89883 h 247650"/>
                  <a:gd name="connsiteX1" fmla="*/ 212 w 266700"/>
                  <a:gd name="connsiteY1" fmla="*/ 343 h 247650"/>
                  <a:gd name="connsiteX2" fmla="*/ 40007 w 266700"/>
                  <a:gd name="connsiteY2" fmla="*/ 121745 h 247650"/>
                  <a:gd name="connsiteX3" fmla="*/ 45284 w 266700"/>
                  <a:gd name="connsiteY3" fmla="*/ 247993 h 247650"/>
                  <a:gd name="connsiteX4" fmla="*/ 266912 w 266700"/>
                  <a:gd name="connsiteY4" fmla="*/ 89883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266912" y="89883"/>
                    </a:moveTo>
                    <a:lnTo>
                      <a:pt x="212" y="343"/>
                    </a:lnTo>
                    <a:cubicBezTo>
                      <a:pt x="212" y="343"/>
                      <a:pt x="27396" y="52421"/>
                      <a:pt x="40007" y="121745"/>
                    </a:cubicBezTo>
                    <a:cubicBezTo>
                      <a:pt x="52628" y="191069"/>
                      <a:pt x="45284" y="247993"/>
                      <a:pt x="45284" y="247993"/>
                    </a:cubicBezTo>
                    <a:lnTo>
                      <a:pt x="266912" y="89883"/>
                    </a:lnTo>
                    <a:close/>
                  </a:path>
                </a:pathLst>
              </a:custGeom>
              <a:solidFill>
                <a:srgbClr val="436AA9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8" name="그래픽 136">
              <a:extLst>
                <a:ext uri="{FF2B5EF4-FFF2-40B4-BE49-F238E27FC236}">
                  <a16:creationId xmlns:a16="http://schemas.microsoft.com/office/drawing/2014/main" id="{CF7D4CEE-A8DC-5310-B64A-56646E9E9587}"/>
                </a:ext>
              </a:extLst>
            </p:cNvPr>
            <p:cNvGrpSpPr/>
            <p:nvPr/>
          </p:nvGrpSpPr>
          <p:grpSpPr>
            <a:xfrm>
              <a:off x="4125174" y="4460565"/>
              <a:ext cx="1066800" cy="885825"/>
              <a:chOff x="4125174" y="4460565"/>
              <a:chExt cx="1066800" cy="885825"/>
            </a:xfrm>
            <a:solidFill>
              <a:srgbClr val="405578"/>
            </a:solidFill>
          </p:grpSpPr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116CD452-CEDE-8B18-9E4F-65CC5E6CFA2B}"/>
                  </a:ext>
                </a:extLst>
              </p:cNvPr>
              <p:cNvSpPr/>
              <p:nvPr/>
            </p:nvSpPr>
            <p:spPr>
              <a:xfrm>
                <a:off x="4125174" y="4546290"/>
                <a:ext cx="800100" cy="800100"/>
              </a:xfrm>
              <a:custGeom>
                <a:avLst/>
                <a:gdLst>
                  <a:gd name="connsiteX0" fmla="*/ 260 w 800100"/>
                  <a:gd name="connsiteY0" fmla="*/ 400469 h 800100"/>
                  <a:gd name="connsiteX1" fmla="*/ 400310 w 800100"/>
                  <a:gd name="connsiteY1" fmla="*/ 800519 h 800100"/>
                  <a:gd name="connsiteX2" fmla="*/ 800360 w 800100"/>
                  <a:gd name="connsiteY2" fmla="*/ 400469 h 800100"/>
                  <a:gd name="connsiteX3" fmla="*/ 400310 w 800100"/>
                  <a:gd name="connsiteY3" fmla="*/ 419 h 800100"/>
                  <a:gd name="connsiteX4" fmla="*/ 260 w 800100"/>
                  <a:gd name="connsiteY4" fmla="*/ 400469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260" y="400469"/>
                    </a:moveTo>
                    <a:cubicBezTo>
                      <a:pt x="260" y="621411"/>
                      <a:pt x="179368" y="800519"/>
                      <a:pt x="400310" y="800519"/>
                    </a:cubicBezTo>
                    <a:cubicBezTo>
                      <a:pt x="621252" y="800519"/>
                      <a:pt x="800360" y="621411"/>
                      <a:pt x="800360" y="400469"/>
                    </a:cubicBezTo>
                    <a:cubicBezTo>
                      <a:pt x="800360" y="179527"/>
                      <a:pt x="621252" y="419"/>
                      <a:pt x="400310" y="419"/>
                    </a:cubicBezTo>
                    <a:cubicBezTo>
                      <a:pt x="179368" y="419"/>
                      <a:pt x="260" y="179527"/>
                      <a:pt x="260" y="400469"/>
                    </a:cubicBezTo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907A0987-5F6B-E632-48A7-DEE31AF29484}"/>
                  </a:ext>
                </a:extLst>
              </p:cNvPr>
              <p:cNvSpPr/>
              <p:nvPr/>
            </p:nvSpPr>
            <p:spPr>
              <a:xfrm>
                <a:off x="4925274" y="4460565"/>
                <a:ext cx="266700" cy="247650"/>
              </a:xfrm>
              <a:custGeom>
                <a:avLst/>
                <a:gdLst>
                  <a:gd name="connsiteX0" fmla="*/ 266960 w 266700"/>
                  <a:gd name="connsiteY0" fmla="*/ 419 h 247650"/>
                  <a:gd name="connsiteX1" fmla="*/ 260 w 266700"/>
                  <a:gd name="connsiteY1" fmla="*/ 41136 h 247650"/>
                  <a:gd name="connsiteX2" fmla="*/ 97729 w 266700"/>
                  <a:gd name="connsiteY2" fmla="*/ 134409 h 247650"/>
                  <a:gd name="connsiteX3" fmla="*/ 169443 w 266700"/>
                  <a:gd name="connsiteY3" fmla="*/ 248069 h 247650"/>
                  <a:gd name="connsiteX4" fmla="*/ 266960 w 266700"/>
                  <a:gd name="connsiteY4" fmla="*/ 41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266960" y="419"/>
                    </a:moveTo>
                    <a:lnTo>
                      <a:pt x="260" y="41136"/>
                    </a:lnTo>
                    <a:cubicBezTo>
                      <a:pt x="260" y="41136"/>
                      <a:pt x="50370" y="76483"/>
                      <a:pt x="97729" y="134409"/>
                    </a:cubicBezTo>
                    <a:cubicBezTo>
                      <a:pt x="145088" y="192334"/>
                      <a:pt x="169443" y="248069"/>
                      <a:pt x="169443" y="248069"/>
                    </a:cubicBezTo>
                    <a:lnTo>
                      <a:pt x="266960" y="419"/>
                    </a:lnTo>
                    <a:close/>
                  </a:path>
                </a:pathLst>
              </a:custGeom>
              <a:solidFill>
                <a:srgbClr val="405578"/>
              </a:solidFill>
              <a:ln w="9525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0DFAF8C-AF19-9BCA-ABF6-81E3368D7C91}"/>
                </a:ext>
              </a:extLst>
            </p:cNvPr>
            <p:cNvSpPr/>
            <p:nvPr/>
          </p:nvSpPr>
          <p:spPr>
            <a:xfrm>
              <a:off x="5096724" y="2879415"/>
              <a:ext cx="1600200" cy="1600200"/>
            </a:xfrm>
            <a:custGeom>
              <a:avLst/>
              <a:gdLst>
                <a:gd name="connsiteX0" fmla="*/ 362 w 1600200"/>
                <a:gd name="connsiteY0" fmla="*/ 800353 h 1600200"/>
                <a:gd name="connsiteX1" fmla="*/ 800462 w 1600200"/>
                <a:gd name="connsiteY1" fmla="*/ 1600453 h 1600200"/>
                <a:gd name="connsiteX2" fmla="*/ 1600562 w 1600200"/>
                <a:gd name="connsiteY2" fmla="*/ 800353 h 1600200"/>
                <a:gd name="connsiteX3" fmla="*/ 800462 w 1600200"/>
                <a:gd name="connsiteY3" fmla="*/ 253 h 1600200"/>
                <a:gd name="connsiteX4" fmla="*/ 362 w 1600200"/>
                <a:gd name="connsiteY4" fmla="*/ 800353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600200">
                  <a:moveTo>
                    <a:pt x="362" y="800353"/>
                  </a:moveTo>
                  <a:cubicBezTo>
                    <a:pt x="362" y="1242237"/>
                    <a:pt x="358579" y="1600453"/>
                    <a:pt x="800462" y="1600453"/>
                  </a:cubicBezTo>
                  <a:cubicBezTo>
                    <a:pt x="1242346" y="1600453"/>
                    <a:pt x="1600562" y="1242237"/>
                    <a:pt x="1600562" y="800353"/>
                  </a:cubicBezTo>
                  <a:cubicBezTo>
                    <a:pt x="1600562" y="358470"/>
                    <a:pt x="1242346" y="253"/>
                    <a:pt x="800462" y="253"/>
                  </a:cubicBezTo>
                  <a:cubicBezTo>
                    <a:pt x="358579" y="253"/>
                    <a:pt x="362" y="358470"/>
                    <a:pt x="362" y="800353"/>
                  </a:cubicBezTo>
                </a:path>
              </a:pathLst>
            </a:custGeom>
            <a:solidFill>
              <a:srgbClr val="EDF4FF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CA425DC-2BA0-7F55-0910-039283B09E08}"/>
                </a:ext>
              </a:extLst>
            </p:cNvPr>
            <p:cNvSpPr txBox="1"/>
            <p:nvPr/>
          </p:nvSpPr>
          <p:spPr>
            <a:xfrm>
              <a:off x="7268995" y="2565488"/>
              <a:ext cx="184731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25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8182120-ABA6-683F-05E2-52F186C62484}"/>
                </a:ext>
              </a:extLst>
            </p:cNvPr>
            <p:cNvSpPr txBox="1"/>
            <p:nvPr/>
          </p:nvSpPr>
          <p:spPr>
            <a:xfrm>
              <a:off x="8110434" y="2506742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1F826F4-AB67-876C-FE67-2E68B46D4591}"/>
                </a:ext>
              </a:extLst>
            </p:cNvPr>
            <p:cNvSpPr txBox="1"/>
            <p:nvPr/>
          </p:nvSpPr>
          <p:spPr>
            <a:xfrm>
              <a:off x="8110434" y="2678192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Arial"/>
                <a:ea typeface="맑은 고딕"/>
                <a:cs typeface="Arial"/>
                <a:sym typeface="Arial"/>
                <a:rtl val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2A81883-5E8E-9D76-5B38-FB2580885339}"/>
                </a:ext>
              </a:extLst>
            </p:cNvPr>
            <p:cNvSpPr txBox="1"/>
            <p:nvPr/>
          </p:nvSpPr>
          <p:spPr>
            <a:xfrm>
              <a:off x="1779688" y="2883087"/>
              <a:ext cx="17796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3.</a:t>
              </a:r>
              <a:r>
                <a:rPr lang="ko-KR" altLang="en-US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 </a:t>
              </a:r>
              <a:r>
                <a:rPr lang="en-US" altLang="ko-KR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Percentile +</a:t>
              </a:r>
              <a:br>
                <a:rPr lang="en-US" altLang="ko-KR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</a:br>
              <a:r>
                <a:rPr lang="en-US" altLang="ko-KR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     ML </a:t>
              </a:r>
              <a:r>
                <a:rPr lang="ko-KR" altLang="en-US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기반 상담 점수화</a:t>
              </a:r>
              <a:endParaRPr lang="ko-KR" altLang="en-US" sz="1500" spc="0" baseline="0" dirty="0">
                <a:ln/>
                <a:solidFill>
                  <a:srgbClr val="484848"/>
                </a:solidFill>
                <a:latin typeface="프리젠테이션 6 SemiBold" pitchFamily="2" charset="-127"/>
                <a:ea typeface="프리젠테이션 6 SemiBold" pitchFamily="2" charset="-127"/>
                <a:cs typeface="Arial"/>
                <a:sym typeface="맑은 고딕"/>
                <a:rtl val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A887A3C-BFA5-3804-5CBF-72AB3B612B0E}"/>
                </a:ext>
              </a:extLst>
            </p:cNvPr>
            <p:cNvSpPr txBox="1"/>
            <p:nvPr/>
          </p:nvSpPr>
          <p:spPr>
            <a:xfrm>
              <a:off x="7919225" y="2543605"/>
              <a:ext cx="148309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5.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예측형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코칭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알림</a:t>
              </a:r>
              <a:endParaRPr lang="en-US" altLang="ko-KR" sz="1500" spc="0" baseline="0" dirty="0">
                <a:ln/>
                <a:solidFill>
                  <a:srgbClr val="484848"/>
                </a:solidFill>
                <a:latin typeface="프리젠테이션 6 SemiBold" pitchFamily="2" charset="-127"/>
                <a:ea typeface="프리젠테이션 6 SemiBold" pitchFamily="2" charset="-127"/>
                <a:cs typeface="Arial"/>
                <a:sym typeface="맑은 고딕"/>
                <a:rtl val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E91B6CC-09DB-8CA1-BE46-D68B5AD14E66}"/>
                </a:ext>
              </a:extLst>
            </p:cNvPr>
            <p:cNvSpPr txBox="1"/>
            <p:nvPr/>
          </p:nvSpPr>
          <p:spPr>
            <a:xfrm>
              <a:off x="1919660" y="299251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4D29B48-4139-419D-1F86-02CCAC1D54CC}"/>
                </a:ext>
              </a:extLst>
            </p:cNvPr>
            <p:cNvSpPr txBox="1"/>
            <p:nvPr/>
          </p:nvSpPr>
          <p:spPr>
            <a:xfrm>
              <a:off x="2854729" y="333541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Arial"/>
                <a:ea typeface="맑은 고딕"/>
                <a:cs typeface="Arial"/>
                <a:sym typeface="Arial"/>
                <a:rtl val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2862723-23A4-CB4D-9C30-356A0F7B3130}"/>
                </a:ext>
              </a:extLst>
            </p:cNvPr>
            <p:cNvSpPr txBox="1"/>
            <p:nvPr/>
          </p:nvSpPr>
          <p:spPr>
            <a:xfrm>
              <a:off x="3897145" y="3079838"/>
              <a:ext cx="184731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25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08DB265-7DA3-1CDC-7104-83CFD713B290}"/>
                </a:ext>
              </a:extLst>
            </p:cNvPr>
            <p:cNvSpPr txBox="1"/>
            <p:nvPr/>
          </p:nvSpPr>
          <p:spPr>
            <a:xfrm>
              <a:off x="2040097" y="2123021"/>
              <a:ext cx="159370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4.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개인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맞춤형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피드백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B346C7D-5DAE-5A88-9D78-7303ED3D5A51}"/>
                </a:ext>
              </a:extLst>
            </p:cNvPr>
            <p:cNvSpPr txBox="1"/>
            <p:nvPr/>
          </p:nvSpPr>
          <p:spPr>
            <a:xfrm>
              <a:off x="2685374" y="1597658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500" b="1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D9A32E2-339F-7EAD-C9D3-C52EED611151}"/>
                </a:ext>
              </a:extLst>
            </p:cNvPr>
            <p:cNvSpPr txBox="1"/>
            <p:nvPr/>
          </p:nvSpPr>
          <p:spPr>
            <a:xfrm>
              <a:off x="5495305" y="3511971"/>
              <a:ext cx="81144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dirty="0">
                  <a:ln/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주요 기능</a:t>
              </a:r>
              <a:endParaRPr lang="ko-KR" altLang="en-US" sz="1500" b="1" spc="0" baseline="0" dirty="0">
                <a:ln/>
                <a:latin typeface="프리젠테이션 6 SemiBold" pitchFamily="2" charset="-127"/>
                <a:ea typeface="프리젠테이션 6 SemiBold" pitchFamily="2" charset="-127"/>
                <a:cs typeface="Arial"/>
                <a:sym typeface="맑은 고딕"/>
                <a:rtl val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F375EFE-5959-D6EC-EDAD-457F165018DE}"/>
                </a:ext>
              </a:extLst>
            </p:cNvPr>
            <p:cNvSpPr txBox="1"/>
            <p:nvPr/>
          </p:nvSpPr>
          <p:spPr>
            <a:xfrm>
              <a:off x="7554745" y="3537038"/>
              <a:ext cx="184731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25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21253BE-CF79-9F7C-D206-3D9759C8F1D0}"/>
                </a:ext>
              </a:extLst>
            </p:cNvPr>
            <p:cNvSpPr txBox="1"/>
            <p:nvPr/>
          </p:nvSpPr>
          <p:spPr>
            <a:xfrm>
              <a:off x="2008531" y="3871183"/>
              <a:ext cx="148309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2. </a:t>
              </a:r>
              <a:r>
                <a:rPr lang="ko-KR" altLang="en-US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텍스트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분석 </a:t>
              </a:r>
              <a:r>
                <a:rPr lang="ko-KR" altLang="en-US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기반</a:t>
              </a:r>
              <a:endParaRPr lang="en-US" altLang="ko-KR" sz="1500" dirty="0">
                <a:ln/>
                <a:solidFill>
                  <a:srgbClr val="484848"/>
                </a:solidFill>
                <a:latin typeface="프리젠테이션 6 SemiBold" pitchFamily="2" charset="-127"/>
                <a:ea typeface="프리젠테이션 6 SemiBold" pitchFamily="2" charset="-127"/>
                <a:cs typeface="Arial"/>
                <a:sym typeface="맑은 고딕"/>
                <a:rtl val="0"/>
              </a:endParaRPr>
            </a:p>
            <a:p>
              <a:pPr algn="l"/>
              <a:r>
                <a:rPr lang="en-US" altLang="ko-KR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    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핵심 지표 추출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3292899-97F6-5522-E876-AC13040ED3BA}"/>
                </a:ext>
              </a:extLst>
            </p:cNvPr>
            <p:cNvSpPr txBox="1"/>
            <p:nvPr/>
          </p:nvSpPr>
          <p:spPr>
            <a:xfrm>
              <a:off x="2312566" y="196381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65E5B87-92A2-E330-EB97-886C5A427382}"/>
                </a:ext>
              </a:extLst>
            </p:cNvPr>
            <p:cNvSpPr txBox="1"/>
            <p:nvPr/>
          </p:nvSpPr>
          <p:spPr>
            <a:xfrm>
              <a:off x="2352095" y="213526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6E0468C-8C81-4550-56D3-01270C893D5E}"/>
                </a:ext>
              </a:extLst>
            </p:cNvPr>
            <p:cNvSpPr txBox="1"/>
            <p:nvPr/>
          </p:nvSpPr>
          <p:spPr>
            <a:xfrm>
              <a:off x="3049134" y="230671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Arial"/>
                <a:ea typeface="맑은 고딕"/>
                <a:cs typeface="Arial"/>
                <a:sym typeface="Arial"/>
                <a:rtl val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1F12A14-5A34-49A8-6CB5-24A72F431E1D}"/>
                </a:ext>
              </a:extLst>
            </p:cNvPr>
            <p:cNvSpPr txBox="1"/>
            <p:nvPr/>
          </p:nvSpPr>
          <p:spPr>
            <a:xfrm>
              <a:off x="8453334" y="367831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DAC7641-D81E-7DB9-7375-D9FCD0B0DD7F}"/>
                </a:ext>
              </a:extLst>
            </p:cNvPr>
            <p:cNvSpPr txBox="1"/>
            <p:nvPr/>
          </p:nvSpPr>
          <p:spPr>
            <a:xfrm>
              <a:off x="8453334" y="384976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06B84A3-0A5B-C717-79E3-E399CEDA26D1}"/>
                </a:ext>
              </a:extLst>
            </p:cNvPr>
            <p:cNvSpPr txBox="1"/>
            <p:nvPr/>
          </p:nvSpPr>
          <p:spPr>
            <a:xfrm>
              <a:off x="8453334" y="402121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Arial"/>
                <a:ea typeface="맑은 고딕"/>
                <a:cs typeface="Arial"/>
                <a:sym typeface="Arial"/>
                <a:rtl val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8BE01F-4EEC-9CE9-CD8E-7B22ACA04ED5}"/>
                </a:ext>
              </a:extLst>
            </p:cNvPr>
            <p:cNvSpPr txBox="1"/>
            <p:nvPr/>
          </p:nvSpPr>
          <p:spPr>
            <a:xfrm>
              <a:off x="3897145" y="3994238"/>
              <a:ext cx="184731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25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FB99FE5-FE35-1859-759E-E078B3C101AC}"/>
                </a:ext>
              </a:extLst>
            </p:cNvPr>
            <p:cNvSpPr txBox="1"/>
            <p:nvPr/>
          </p:nvSpPr>
          <p:spPr>
            <a:xfrm>
              <a:off x="1894895" y="413551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68607C8-9D22-EBC1-AC9B-4762AD7765B6}"/>
                </a:ext>
              </a:extLst>
            </p:cNvPr>
            <p:cNvSpPr txBox="1"/>
            <p:nvPr/>
          </p:nvSpPr>
          <p:spPr>
            <a:xfrm>
              <a:off x="1855366" y="430696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D4DE07B-80D4-54CC-4D07-CE5986E00B7C}"/>
                </a:ext>
              </a:extLst>
            </p:cNvPr>
            <p:cNvSpPr txBox="1"/>
            <p:nvPr/>
          </p:nvSpPr>
          <p:spPr>
            <a:xfrm>
              <a:off x="2289325" y="4478417"/>
              <a:ext cx="224742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Arial"/>
                  <a:ea typeface="맑은 고딕"/>
                  <a:cs typeface="Arial"/>
                  <a:sym typeface="Arial"/>
                  <a:rtl val="0"/>
                </a:rPr>
                <a:t>.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2A4BA2A-53A2-AD68-C476-3155A718AC02}"/>
                </a:ext>
              </a:extLst>
            </p:cNvPr>
            <p:cNvSpPr txBox="1"/>
            <p:nvPr/>
          </p:nvSpPr>
          <p:spPr>
            <a:xfrm>
              <a:off x="4354345" y="2279738"/>
              <a:ext cx="184731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25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31596C0-114C-1ED9-DA4F-55F36578D1CB}"/>
                </a:ext>
              </a:extLst>
            </p:cNvPr>
            <p:cNvSpPr txBox="1"/>
            <p:nvPr/>
          </p:nvSpPr>
          <p:spPr>
            <a:xfrm>
              <a:off x="7039824" y="5259471"/>
              <a:ext cx="341800" cy="410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250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7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1984E8B-E1A8-3FAA-9221-28CB0D4559CF}"/>
                </a:ext>
              </a:extLst>
            </p:cNvPr>
            <p:cNvSpPr txBox="1"/>
            <p:nvPr/>
          </p:nvSpPr>
          <p:spPr>
            <a:xfrm>
              <a:off x="7924529" y="4476239"/>
              <a:ext cx="9669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7.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대시보드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98C03FF-9F91-D0D5-4E7D-50486804FF1A}"/>
                </a:ext>
              </a:extLst>
            </p:cNvPr>
            <p:cNvSpPr txBox="1"/>
            <p:nvPr/>
          </p:nvSpPr>
          <p:spPr>
            <a:xfrm>
              <a:off x="2345507" y="4832278"/>
              <a:ext cx="161101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1.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음성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수집</a:t>
              </a:r>
              <a:r>
                <a:rPr lang="en-US" altLang="ko-KR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및 </a:t>
              </a:r>
              <a:r>
                <a:rPr lang="en-US" altLang="ko-KR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STT</a:t>
              </a:r>
              <a:endParaRPr lang="ko-KR" altLang="en-US" sz="1500" spc="0" baseline="0" dirty="0">
                <a:ln/>
                <a:solidFill>
                  <a:srgbClr val="484848"/>
                </a:solidFill>
                <a:latin typeface="프리젠테이션 6 SemiBold" pitchFamily="2" charset="-127"/>
                <a:ea typeface="프리젠테이션 6 SemiBold" pitchFamily="2" charset="-127"/>
                <a:cs typeface="Arial"/>
                <a:sym typeface="맑은 고딕"/>
                <a:rtl val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B1CBFC9-C954-B422-EE34-8421B49D39D4}"/>
                </a:ext>
              </a:extLst>
            </p:cNvPr>
            <p:cNvSpPr txBox="1"/>
            <p:nvPr/>
          </p:nvSpPr>
          <p:spPr>
            <a:xfrm>
              <a:off x="4354345" y="4794338"/>
              <a:ext cx="184731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2250" b="1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5670B7F0-2CC2-0170-8EC4-5570F45648CC}"/>
                </a:ext>
              </a:extLst>
            </p:cNvPr>
            <p:cNvSpPr txBox="1"/>
            <p:nvPr/>
          </p:nvSpPr>
          <p:spPr>
            <a:xfrm>
              <a:off x="8110434" y="482131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7907FBD-BC5E-5CB9-6010-474B96C8C96D}"/>
                </a:ext>
              </a:extLst>
            </p:cNvPr>
            <p:cNvSpPr txBox="1"/>
            <p:nvPr/>
          </p:nvSpPr>
          <p:spPr>
            <a:xfrm>
              <a:off x="8110434" y="4992767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3D71D498-5491-8668-C8BF-222D430E58AF}"/>
                </a:ext>
              </a:extLst>
            </p:cNvPr>
            <p:cNvSpPr txBox="1"/>
            <p:nvPr/>
          </p:nvSpPr>
          <p:spPr>
            <a:xfrm>
              <a:off x="2312566" y="5135642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cs typeface="Arial"/>
                <a:sym typeface="맑은 고딕"/>
                <a:rtl val="0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D6903F2-69FD-F8BE-170F-4EC87E448396}"/>
                </a:ext>
              </a:extLst>
            </p:cNvPr>
            <p:cNvSpPr txBox="1"/>
            <p:nvPr/>
          </p:nvSpPr>
          <p:spPr>
            <a:xfrm>
              <a:off x="8228436" y="3486022"/>
              <a:ext cx="207300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6. </a:t>
              </a:r>
              <a:r>
                <a:rPr lang="ko-KR" altLang="en-US" sz="1500" spc="0" baseline="0" dirty="0" err="1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게이미피케이션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 인센티브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</a:p>
          </p:txBody>
        </p:sp>
        <p:grpSp>
          <p:nvGrpSpPr>
            <p:cNvPr id="199" name="그래픽 136">
              <a:extLst>
                <a:ext uri="{FF2B5EF4-FFF2-40B4-BE49-F238E27FC236}">
                  <a16:creationId xmlns:a16="http://schemas.microsoft.com/office/drawing/2014/main" id="{2681253B-04BB-8702-748A-D05B23B47B9C}"/>
                </a:ext>
              </a:extLst>
            </p:cNvPr>
            <p:cNvGrpSpPr/>
            <p:nvPr/>
          </p:nvGrpSpPr>
          <p:grpSpPr>
            <a:xfrm>
              <a:off x="6687399" y="4260540"/>
              <a:ext cx="1152525" cy="800100"/>
              <a:chOff x="6687399" y="4260540"/>
              <a:chExt cx="1152525" cy="800100"/>
            </a:xfrm>
            <a:noFill/>
          </p:grpSpPr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AFEA1461-2F48-60BA-C0B6-F6F56DE52F4E}"/>
                  </a:ext>
                </a:extLst>
              </p:cNvPr>
              <p:cNvSpPr/>
              <p:nvPr/>
            </p:nvSpPr>
            <p:spPr>
              <a:xfrm>
                <a:off x="7039824" y="4260540"/>
                <a:ext cx="800100" cy="800100"/>
              </a:xfrm>
              <a:custGeom>
                <a:avLst/>
                <a:gdLst>
                  <a:gd name="connsiteX0" fmla="*/ 529 w 800100"/>
                  <a:gd name="connsiteY0" fmla="*/ 400448 h 800100"/>
                  <a:gd name="connsiteX1" fmla="*/ 400579 w 800100"/>
                  <a:gd name="connsiteY1" fmla="*/ 800498 h 800100"/>
                  <a:gd name="connsiteX2" fmla="*/ 800629 w 800100"/>
                  <a:gd name="connsiteY2" fmla="*/ 400448 h 800100"/>
                  <a:gd name="connsiteX3" fmla="*/ 400579 w 800100"/>
                  <a:gd name="connsiteY3" fmla="*/ 398 h 800100"/>
                  <a:gd name="connsiteX4" fmla="*/ 529 w 800100"/>
                  <a:gd name="connsiteY4" fmla="*/ 400448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529" y="400448"/>
                    </a:moveTo>
                    <a:cubicBezTo>
                      <a:pt x="529" y="621390"/>
                      <a:pt x="179637" y="800498"/>
                      <a:pt x="400579" y="800498"/>
                    </a:cubicBezTo>
                    <a:cubicBezTo>
                      <a:pt x="621521" y="800498"/>
                      <a:pt x="800629" y="621390"/>
                      <a:pt x="800629" y="400448"/>
                    </a:cubicBezTo>
                    <a:cubicBezTo>
                      <a:pt x="800629" y="179506"/>
                      <a:pt x="621521" y="398"/>
                      <a:pt x="400579" y="398"/>
                    </a:cubicBezTo>
                    <a:cubicBezTo>
                      <a:pt x="179637" y="398"/>
                      <a:pt x="529" y="179506"/>
                      <a:pt x="529" y="400448"/>
                    </a:cubicBezTo>
                  </a:path>
                </a:pathLst>
              </a:custGeom>
              <a:noFill/>
              <a:ln w="9525" cap="flat">
                <a:solidFill>
                  <a:srgbClr val="95BD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" name="자유형: 도형 200">
                <a:extLst>
                  <a:ext uri="{FF2B5EF4-FFF2-40B4-BE49-F238E27FC236}">
                    <a16:creationId xmlns:a16="http://schemas.microsoft.com/office/drawing/2014/main" id="{342EC2CF-B18C-9BC5-F221-A7C03A858FE4}"/>
                  </a:ext>
                </a:extLst>
              </p:cNvPr>
              <p:cNvSpPr/>
              <p:nvPr/>
            </p:nvSpPr>
            <p:spPr>
              <a:xfrm>
                <a:off x="6687399" y="4260540"/>
                <a:ext cx="266700" cy="247650"/>
              </a:xfrm>
              <a:custGeom>
                <a:avLst/>
                <a:gdLst>
                  <a:gd name="connsiteX0" fmla="*/ 529 w 266700"/>
                  <a:gd name="connsiteY0" fmla="*/ 1448 h 247650"/>
                  <a:gd name="connsiteX1" fmla="*/ 267229 w 266700"/>
                  <a:gd name="connsiteY1" fmla="*/ 398 h 247650"/>
                  <a:gd name="connsiteX2" fmla="*/ 186806 w 266700"/>
                  <a:gd name="connsiteY2" fmla="*/ 115543 h 247650"/>
                  <a:gd name="connsiteX3" fmla="*/ 134729 w 266700"/>
                  <a:gd name="connsiteY3" fmla="*/ 248048 h 247650"/>
                  <a:gd name="connsiteX4" fmla="*/ 529 w 266700"/>
                  <a:gd name="connsiteY4" fmla="*/ 1448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529" y="1448"/>
                    </a:moveTo>
                    <a:lnTo>
                      <a:pt x="267229" y="398"/>
                    </a:lnTo>
                    <a:cubicBezTo>
                      <a:pt x="267229" y="398"/>
                      <a:pt x="223896" y="46219"/>
                      <a:pt x="186806" y="115543"/>
                    </a:cubicBezTo>
                    <a:cubicBezTo>
                      <a:pt x="149714" y="184867"/>
                      <a:pt x="134729" y="248048"/>
                      <a:pt x="134729" y="248048"/>
                    </a:cubicBezTo>
                    <a:lnTo>
                      <a:pt x="529" y="1448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95BD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2" name="그래픽 136">
              <a:extLst>
                <a:ext uri="{FF2B5EF4-FFF2-40B4-BE49-F238E27FC236}">
                  <a16:creationId xmlns:a16="http://schemas.microsoft.com/office/drawing/2014/main" id="{7BBBC2EC-6A98-AB2F-8AAA-81CD8BB5D913}"/>
                </a:ext>
              </a:extLst>
            </p:cNvPr>
            <p:cNvGrpSpPr/>
            <p:nvPr/>
          </p:nvGrpSpPr>
          <p:grpSpPr>
            <a:xfrm>
              <a:off x="6868374" y="3288990"/>
              <a:ext cx="1257300" cy="800100"/>
              <a:chOff x="6868374" y="3288990"/>
              <a:chExt cx="1257300" cy="800100"/>
            </a:xfrm>
            <a:noFill/>
          </p:grpSpPr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1AD95776-A83E-1C31-DD0E-D63301FE5CAD}"/>
                  </a:ext>
                </a:extLst>
              </p:cNvPr>
              <p:cNvSpPr/>
              <p:nvPr/>
            </p:nvSpPr>
            <p:spPr>
              <a:xfrm>
                <a:off x="7325574" y="3288990"/>
                <a:ext cx="800100" cy="800100"/>
              </a:xfrm>
              <a:custGeom>
                <a:avLst/>
                <a:gdLst>
                  <a:gd name="connsiteX0" fmla="*/ 548 w 800100"/>
                  <a:gd name="connsiteY0" fmla="*/ 400346 h 800100"/>
                  <a:gd name="connsiteX1" fmla="*/ 400598 w 800100"/>
                  <a:gd name="connsiteY1" fmla="*/ 800396 h 800100"/>
                  <a:gd name="connsiteX2" fmla="*/ 800648 w 800100"/>
                  <a:gd name="connsiteY2" fmla="*/ 400346 h 800100"/>
                  <a:gd name="connsiteX3" fmla="*/ 400598 w 800100"/>
                  <a:gd name="connsiteY3" fmla="*/ 296 h 800100"/>
                  <a:gd name="connsiteX4" fmla="*/ 548 w 800100"/>
                  <a:gd name="connsiteY4" fmla="*/ 40034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548" y="400346"/>
                    </a:moveTo>
                    <a:cubicBezTo>
                      <a:pt x="548" y="621288"/>
                      <a:pt x="179656" y="800396"/>
                      <a:pt x="400598" y="800396"/>
                    </a:cubicBezTo>
                    <a:cubicBezTo>
                      <a:pt x="621540" y="800396"/>
                      <a:pt x="800648" y="621288"/>
                      <a:pt x="800648" y="400346"/>
                    </a:cubicBezTo>
                    <a:cubicBezTo>
                      <a:pt x="800648" y="179404"/>
                      <a:pt x="621540" y="296"/>
                      <a:pt x="400598" y="296"/>
                    </a:cubicBezTo>
                    <a:cubicBezTo>
                      <a:pt x="179656" y="296"/>
                      <a:pt x="548" y="179404"/>
                      <a:pt x="548" y="400346"/>
                    </a:cubicBezTo>
                  </a:path>
                </a:pathLst>
              </a:custGeom>
              <a:noFill/>
              <a:ln w="9525" cap="flat">
                <a:solidFill>
                  <a:srgbClr val="639E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13EDCCEE-985A-FBC8-5F0E-97E4852C2BCF}"/>
                  </a:ext>
                </a:extLst>
              </p:cNvPr>
              <p:cNvSpPr/>
              <p:nvPr/>
            </p:nvSpPr>
            <p:spPr>
              <a:xfrm>
                <a:off x="6868374" y="3565215"/>
                <a:ext cx="266700" cy="247650"/>
              </a:xfrm>
              <a:custGeom>
                <a:avLst/>
                <a:gdLst>
                  <a:gd name="connsiteX0" fmla="*/ 548 w 266700"/>
                  <a:gd name="connsiteY0" fmla="*/ 123088 h 247650"/>
                  <a:gd name="connsiteX1" fmla="*/ 265769 w 266700"/>
                  <a:gd name="connsiteY1" fmla="*/ 247946 h 247650"/>
                  <a:gd name="connsiteX2" fmla="*/ 247703 w 266700"/>
                  <a:gd name="connsiteY2" fmla="*/ 124047 h 247650"/>
                  <a:gd name="connsiteX3" fmla="*/ 267248 w 266700"/>
                  <a:gd name="connsiteY3" fmla="*/ 296 h 247650"/>
                  <a:gd name="connsiteX4" fmla="*/ 548 w 266700"/>
                  <a:gd name="connsiteY4" fmla="*/ 123088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548" y="123088"/>
                    </a:moveTo>
                    <a:lnTo>
                      <a:pt x="265769" y="247946"/>
                    </a:lnTo>
                    <a:cubicBezTo>
                      <a:pt x="265769" y="247946"/>
                      <a:pt x="247289" y="193371"/>
                      <a:pt x="247703" y="124047"/>
                    </a:cubicBezTo>
                    <a:cubicBezTo>
                      <a:pt x="248117" y="54723"/>
                      <a:pt x="267248" y="296"/>
                      <a:pt x="267248" y="296"/>
                    </a:cubicBezTo>
                    <a:lnTo>
                      <a:pt x="548" y="123088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639E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5" name="그래픽 136">
              <a:extLst>
                <a:ext uri="{FF2B5EF4-FFF2-40B4-BE49-F238E27FC236}">
                  <a16:creationId xmlns:a16="http://schemas.microsoft.com/office/drawing/2014/main" id="{EA04A459-914C-C418-5A1E-D10FB9D122F6}"/>
                </a:ext>
              </a:extLst>
            </p:cNvPr>
            <p:cNvGrpSpPr/>
            <p:nvPr/>
          </p:nvGrpSpPr>
          <p:grpSpPr>
            <a:xfrm>
              <a:off x="6687399" y="2317440"/>
              <a:ext cx="1152525" cy="800100"/>
              <a:chOff x="6687399" y="2317440"/>
              <a:chExt cx="1152525" cy="800100"/>
            </a:xfrm>
            <a:noFill/>
          </p:grpSpPr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13E3FA87-56A4-30B6-F536-47B1E1E9D2FF}"/>
                  </a:ext>
                </a:extLst>
              </p:cNvPr>
              <p:cNvSpPr/>
              <p:nvPr/>
            </p:nvSpPr>
            <p:spPr>
              <a:xfrm>
                <a:off x="7039824" y="2317440"/>
                <a:ext cx="800100" cy="800100"/>
              </a:xfrm>
              <a:custGeom>
                <a:avLst/>
                <a:gdLst>
                  <a:gd name="connsiteX0" fmla="*/ 529 w 800100"/>
                  <a:gd name="connsiteY0" fmla="*/ 400244 h 800100"/>
                  <a:gd name="connsiteX1" fmla="*/ 400579 w 800100"/>
                  <a:gd name="connsiteY1" fmla="*/ 800294 h 800100"/>
                  <a:gd name="connsiteX2" fmla="*/ 800629 w 800100"/>
                  <a:gd name="connsiteY2" fmla="*/ 400244 h 800100"/>
                  <a:gd name="connsiteX3" fmla="*/ 400579 w 800100"/>
                  <a:gd name="connsiteY3" fmla="*/ 194 h 800100"/>
                  <a:gd name="connsiteX4" fmla="*/ 529 w 800100"/>
                  <a:gd name="connsiteY4" fmla="*/ 400244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529" y="400244"/>
                    </a:moveTo>
                    <a:cubicBezTo>
                      <a:pt x="529" y="621186"/>
                      <a:pt x="179637" y="800294"/>
                      <a:pt x="400579" y="800294"/>
                    </a:cubicBezTo>
                    <a:cubicBezTo>
                      <a:pt x="621521" y="800294"/>
                      <a:pt x="800629" y="621186"/>
                      <a:pt x="800629" y="400244"/>
                    </a:cubicBezTo>
                    <a:cubicBezTo>
                      <a:pt x="800629" y="179302"/>
                      <a:pt x="621521" y="194"/>
                      <a:pt x="400579" y="194"/>
                    </a:cubicBezTo>
                    <a:cubicBezTo>
                      <a:pt x="179637" y="194"/>
                      <a:pt x="529" y="179302"/>
                      <a:pt x="529" y="400244"/>
                    </a:cubicBezTo>
                  </a:path>
                </a:pathLst>
              </a:custGeom>
              <a:noFill/>
              <a:ln w="9525" cap="flat">
                <a:solidFill>
                  <a:srgbClr val="4E8E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0A681178-87BB-296B-B18E-3F4F7D6C3D01}"/>
                  </a:ext>
                </a:extLst>
              </p:cNvPr>
              <p:cNvSpPr/>
              <p:nvPr/>
            </p:nvSpPr>
            <p:spPr>
              <a:xfrm>
                <a:off x="6687399" y="2869890"/>
                <a:ext cx="266700" cy="247650"/>
              </a:xfrm>
              <a:custGeom>
                <a:avLst/>
                <a:gdLst>
                  <a:gd name="connsiteX0" fmla="*/ 529 w 266700"/>
                  <a:gd name="connsiteY0" fmla="*/ 246794 h 247650"/>
                  <a:gd name="connsiteX1" fmla="*/ 267229 w 266700"/>
                  <a:gd name="connsiteY1" fmla="*/ 247844 h 247650"/>
                  <a:gd name="connsiteX2" fmla="*/ 186806 w 266700"/>
                  <a:gd name="connsiteY2" fmla="*/ 132699 h 247650"/>
                  <a:gd name="connsiteX3" fmla="*/ 134729 w 266700"/>
                  <a:gd name="connsiteY3" fmla="*/ 194 h 247650"/>
                  <a:gd name="connsiteX4" fmla="*/ 529 w 266700"/>
                  <a:gd name="connsiteY4" fmla="*/ 246794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529" y="246794"/>
                    </a:moveTo>
                    <a:lnTo>
                      <a:pt x="267229" y="247844"/>
                    </a:lnTo>
                    <a:cubicBezTo>
                      <a:pt x="267229" y="247844"/>
                      <a:pt x="223896" y="202023"/>
                      <a:pt x="186806" y="132699"/>
                    </a:cubicBezTo>
                    <a:cubicBezTo>
                      <a:pt x="149714" y="63375"/>
                      <a:pt x="134729" y="194"/>
                      <a:pt x="134729" y="194"/>
                    </a:cubicBezTo>
                    <a:lnTo>
                      <a:pt x="529" y="24679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E8E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8" name="그래픽 136">
              <a:extLst>
                <a:ext uri="{FF2B5EF4-FFF2-40B4-BE49-F238E27FC236}">
                  <a16:creationId xmlns:a16="http://schemas.microsoft.com/office/drawing/2014/main" id="{F546B50E-6F6B-5AEC-1534-FAD7CDB8D303}"/>
                </a:ext>
              </a:extLst>
            </p:cNvPr>
            <p:cNvGrpSpPr/>
            <p:nvPr/>
          </p:nvGrpSpPr>
          <p:grpSpPr>
            <a:xfrm>
              <a:off x="4125174" y="2012640"/>
              <a:ext cx="1066800" cy="885825"/>
              <a:chOff x="4125174" y="2012640"/>
              <a:chExt cx="1066800" cy="885825"/>
            </a:xfrm>
            <a:noFill/>
          </p:grpSpPr>
          <p:sp>
            <p:nvSpPr>
              <p:cNvPr id="209" name="자유형: 도형 208">
                <a:extLst>
                  <a:ext uri="{FF2B5EF4-FFF2-40B4-BE49-F238E27FC236}">
                    <a16:creationId xmlns:a16="http://schemas.microsoft.com/office/drawing/2014/main" id="{873C95B5-C0FD-26FB-D1D9-2F0661AB7489}"/>
                  </a:ext>
                </a:extLst>
              </p:cNvPr>
              <p:cNvSpPr/>
              <p:nvPr/>
            </p:nvSpPr>
            <p:spPr>
              <a:xfrm>
                <a:off x="4125174" y="2012640"/>
                <a:ext cx="800100" cy="800100"/>
              </a:xfrm>
              <a:custGeom>
                <a:avLst/>
                <a:gdLst>
                  <a:gd name="connsiteX0" fmla="*/ 260 w 800100"/>
                  <a:gd name="connsiteY0" fmla="*/ 400212 h 800100"/>
                  <a:gd name="connsiteX1" fmla="*/ 400310 w 800100"/>
                  <a:gd name="connsiteY1" fmla="*/ 800262 h 800100"/>
                  <a:gd name="connsiteX2" fmla="*/ 800360 w 800100"/>
                  <a:gd name="connsiteY2" fmla="*/ 400212 h 800100"/>
                  <a:gd name="connsiteX3" fmla="*/ 400310 w 800100"/>
                  <a:gd name="connsiteY3" fmla="*/ 162 h 800100"/>
                  <a:gd name="connsiteX4" fmla="*/ 260 w 800100"/>
                  <a:gd name="connsiteY4" fmla="*/ 40021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260" y="400212"/>
                    </a:moveTo>
                    <a:cubicBezTo>
                      <a:pt x="260" y="621154"/>
                      <a:pt x="179368" y="800262"/>
                      <a:pt x="400310" y="800262"/>
                    </a:cubicBezTo>
                    <a:cubicBezTo>
                      <a:pt x="621252" y="800262"/>
                      <a:pt x="800360" y="621154"/>
                      <a:pt x="800360" y="400212"/>
                    </a:cubicBezTo>
                    <a:cubicBezTo>
                      <a:pt x="800360" y="179270"/>
                      <a:pt x="621252" y="162"/>
                      <a:pt x="400310" y="162"/>
                    </a:cubicBezTo>
                    <a:cubicBezTo>
                      <a:pt x="179368" y="162"/>
                      <a:pt x="260" y="179270"/>
                      <a:pt x="260" y="400212"/>
                    </a:cubicBezTo>
                  </a:path>
                </a:pathLst>
              </a:custGeom>
              <a:noFill/>
              <a:ln w="9525" cap="flat">
                <a:solidFill>
                  <a:srgbClr val="4E87E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0" name="자유형: 도형 209">
                <a:extLst>
                  <a:ext uri="{FF2B5EF4-FFF2-40B4-BE49-F238E27FC236}">
                    <a16:creationId xmlns:a16="http://schemas.microsoft.com/office/drawing/2014/main" id="{45995635-90E0-CDD6-E165-27071F0E9261}"/>
                  </a:ext>
                </a:extLst>
              </p:cNvPr>
              <p:cNvSpPr/>
              <p:nvPr/>
            </p:nvSpPr>
            <p:spPr>
              <a:xfrm>
                <a:off x="4925274" y="2650815"/>
                <a:ext cx="266700" cy="247650"/>
              </a:xfrm>
              <a:custGeom>
                <a:avLst/>
                <a:gdLst>
                  <a:gd name="connsiteX0" fmla="*/ 266960 w 266700"/>
                  <a:gd name="connsiteY0" fmla="*/ 247812 h 247650"/>
                  <a:gd name="connsiteX1" fmla="*/ 260 w 266700"/>
                  <a:gd name="connsiteY1" fmla="*/ 207095 h 247650"/>
                  <a:gd name="connsiteX2" fmla="*/ 97729 w 266700"/>
                  <a:gd name="connsiteY2" fmla="*/ 113822 h 247650"/>
                  <a:gd name="connsiteX3" fmla="*/ 169443 w 266700"/>
                  <a:gd name="connsiteY3" fmla="*/ 162 h 247650"/>
                  <a:gd name="connsiteX4" fmla="*/ 266960 w 266700"/>
                  <a:gd name="connsiteY4" fmla="*/ 247812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266960" y="247812"/>
                    </a:moveTo>
                    <a:lnTo>
                      <a:pt x="260" y="207095"/>
                    </a:lnTo>
                    <a:cubicBezTo>
                      <a:pt x="260" y="207095"/>
                      <a:pt x="50370" y="171748"/>
                      <a:pt x="97729" y="113822"/>
                    </a:cubicBezTo>
                    <a:cubicBezTo>
                      <a:pt x="145088" y="55897"/>
                      <a:pt x="169443" y="162"/>
                      <a:pt x="169443" y="162"/>
                    </a:cubicBezTo>
                    <a:lnTo>
                      <a:pt x="266960" y="247812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E87E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1" name="그래픽 136">
              <a:extLst>
                <a:ext uri="{FF2B5EF4-FFF2-40B4-BE49-F238E27FC236}">
                  <a16:creationId xmlns:a16="http://schemas.microsoft.com/office/drawing/2014/main" id="{0B3B0D28-9372-7BE1-79AC-F22944CA8191}"/>
                </a:ext>
              </a:extLst>
            </p:cNvPr>
            <p:cNvGrpSpPr/>
            <p:nvPr/>
          </p:nvGrpSpPr>
          <p:grpSpPr>
            <a:xfrm>
              <a:off x="3667974" y="2822265"/>
              <a:ext cx="1276350" cy="800100"/>
              <a:chOff x="3667974" y="2822265"/>
              <a:chExt cx="1276350" cy="800100"/>
            </a:xfrm>
            <a:noFill/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C0074C07-4C6D-88DE-6DD5-B4E8B087BBB1}"/>
                  </a:ext>
                </a:extLst>
              </p:cNvPr>
              <p:cNvSpPr/>
              <p:nvPr/>
            </p:nvSpPr>
            <p:spPr>
              <a:xfrm>
                <a:off x="3667974" y="2822265"/>
                <a:ext cx="800100" cy="800100"/>
              </a:xfrm>
              <a:custGeom>
                <a:avLst/>
                <a:gdLst>
                  <a:gd name="connsiteX0" fmla="*/ 212 w 800100"/>
                  <a:gd name="connsiteY0" fmla="*/ 400297 h 800100"/>
                  <a:gd name="connsiteX1" fmla="*/ 400262 w 800100"/>
                  <a:gd name="connsiteY1" fmla="*/ 800347 h 800100"/>
                  <a:gd name="connsiteX2" fmla="*/ 800312 w 800100"/>
                  <a:gd name="connsiteY2" fmla="*/ 400297 h 800100"/>
                  <a:gd name="connsiteX3" fmla="*/ 400262 w 800100"/>
                  <a:gd name="connsiteY3" fmla="*/ 247 h 800100"/>
                  <a:gd name="connsiteX4" fmla="*/ 212 w 800100"/>
                  <a:gd name="connsiteY4" fmla="*/ 400297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212" y="400297"/>
                    </a:moveTo>
                    <a:cubicBezTo>
                      <a:pt x="212" y="621239"/>
                      <a:pt x="179320" y="800347"/>
                      <a:pt x="400262" y="800347"/>
                    </a:cubicBezTo>
                    <a:cubicBezTo>
                      <a:pt x="621204" y="800347"/>
                      <a:pt x="800312" y="621239"/>
                      <a:pt x="800312" y="400297"/>
                    </a:cubicBezTo>
                    <a:cubicBezTo>
                      <a:pt x="800312" y="179355"/>
                      <a:pt x="621204" y="247"/>
                      <a:pt x="400262" y="247"/>
                    </a:cubicBezTo>
                    <a:cubicBezTo>
                      <a:pt x="179320" y="247"/>
                      <a:pt x="212" y="179355"/>
                      <a:pt x="212" y="400297"/>
                    </a:cubicBezTo>
                  </a:path>
                </a:pathLst>
              </a:custGeom>
              <a:noFill/>
              <a:ln w="9525" cap="flat">
                <a:solidFill>
                  <a:srgbClr val="5081D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335C8398-6D07-AB1D-213D-36C53967D251}"/>
                  </a:ext>
                </a:extLst>
              </p:cNvPr>
              <p:cNvSpPr/>
              <p:nvPr/>
            </p:nvSpPr>
            <p:spPr>
              <a:xfrm>
                <a:off x="4677624" y="3184215"/>
                <a:ext cx="266700" cy="247650"/>
              </a:xfrm>
              <a:custGeom>
                <a:avLst/>
                <a:gdLst>
                  <a:gd name="connsiteX0" fmla="*/ 266912 w 266700"/>
                  <a:gd name="connsiteY0" fmla="*/ 158357 h 247650"/>
                  <a:gd name="connsiteX1" fmla="*/ 212 w 266700"/>
                  <a:gd name="connsiteY1" fmla="*/ 247897 h 247650"/>
                  <a:gd name="connsiteX2" fmla="*/ 40007 w 266700"/>
                  <a:gd name="connsiteY2" fmla="*/ 126495 h 247650"/>
                  <a:gd name="connsiteX3" fmla="*/ 45284 w 266700"/>
                  <a:gd name="connsiteY3" fmla="*/ 247 h 247650"/>
                  <a:gd name="connsiteX4" fmla="*/ 266912 w 266700"/>
                  <a:gd name="connsiteY4" fmla="*/ 158357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266912" y="158357"/>
                    </a:moveTo>
                    <a:lnTo>
                      <a:pt x="212" y="247897"/>
                    </a:lnTo>
                    <a:cubicBezTo>
                      <a:pt x="212" y="247897"/>
                      <a:pt x="27396" y="195819"/>
                      <a:pt x="40007" y="126495"/>
                    </a:cubicBezTo>
                    <a:cubicBezTo>
                      <a:pt x="52628" y="57171"/>
                      <a:pt x="45284" y="247"/>
                      <a:pt x="45284" y="247"/>
                    </a:cubicBezTo>
                    <a:lnTo>
                      <a:pt x="266912" y="158357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5081D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4" name="그래픽 136">
              <a:extLst>
                <a:ext uri="{FF2B5EF4-FFF2-40B4-BE49-F238E27FC236}">
                  <a16:creationId xmlns:a16="http://schemas.microsoft.com/office/drawing/2014/main" id="{0DAFC4CF-BA96-7726-BFBA-68048AF0B4DE}"/>
                </a:ext>
              </a:extLst>
            </p:cNvPr>
            <p:cNvGrpSpPr/>
            <p:nvPr/>
          </p:nvGrpSpPr>
          <p:grpSpPr>
            <a:xfrm>
              <a:off x="3667974" y="3736665"/>
              <a:ext cx="1276350" cy="800100"/>
              <a:chOff x="3667974" y="3736665"/>
              <a:chExt cx="1276350" cy="800100"/>
            </a:xfrm>
            <a:noFill/>
          </p:grpSpPr>
          <p:sp>
            <p:nvSpPr>
              <p:cNvPr id="215" name="자유형: 도형 214">
                <a:extLst>
                  <a:ext uri="{FF2B5EF4-FFF2-40B4-BE49-F238E27FC236}">
                    <a16:creationId xmlns:a16="http://schemas.microsoft.com/office/drawing/2014/main" id="{3FA0D494-5C4B-4ED6-16AA-826F7AC66373}"/>
                  </a:ext>
                </a:extLst>
              </p:cNvPr>
              <p:cNvSpPr/>
              <p:nvPr/>
            </p:nvSpPr>
            <p:spPr>
              <a:xfrm>
                <a:off x="3667974" y="3736665"/>
                <a:ext cx="800100" cy="800100"/>
              </a:xfrm>
              <a:custGeom>
                <a:avLst/>
                <a:gdLst>
                  <a:gd name="connsiteX0" fmla="*/ 212 w 800100"/>
                  <a:gd name="connsiteY0" fmla="*/ 400393 h 800100"/>
                  <a:gd name="connsiteX1" fmla="*/ 400262 w 800100"/>
                  <a:gd name="connsiteY1" fmla="*/ 800443 h 800100"/>
                  <a:gd name="connsiteX2" fmla="*/ 800312 w 800100"/>
                  <a:gd name="connsiteY2" fmla="*/ 400393 h 800100"/>
                  <a:gd name="connsiteX3" fmla="*/ 400262 w 800100"/>
                  <a:gd name="connsiteY3" fmla="*/ 343 h 800100"/>
                  <a:gd name="connsiteX4" fmla="*/ 212 w 800100"/>
                  <a:gd name="connsiteY4" fmla="*/ 400393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212" y="400393"/>
                    </a:moveTo>
                    <a:cubicBezTo>
                      <a:pt x="212" y="621335"/>
                      <a:pt x="179320" y="800443"/>
                      <a:pt x="400262" y="800443"/>
                    </a:cubicBezTo>
                    <a:cubicBezTo>
                      <a:pt x="621204" y="800443"/>
                      <a:pt x="800312" y="621335"/>
                      <a:pt x="800312" y="400393"/>
                    </a:cubicBezTo>
                    <a:cubicBezTo>
                      <a:pt x="800312" y="179451"/>
                      <a:pt x="621204" y="343"/>
                      <a:pt x="400262" y="343"/>
                    </a:cubicBezTo>
                    <a:cubicBezTo>
                      <a:pt x="179320" y="343"/>
                      <a:pt x="212" y="179451"/>
                      <a:pt x="212" y="4003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>
                <a:solidFill>
                  <a:srgbClr val="436A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6C12D915-F80E-0812-13E7-D33D286D50BE}"/>
                  </a:ext>
                </a:extLst>
              </p:cNvPr>
              <p:cNvSpPr/>
              <p:nvPr/>
            </p:nvSpPr>
            <p:spPr>
              <a:xfrm>
                <a:off x="4677624" y="3927165"/>
                <a:ext cx="266700" cy="247650"/>
              </a:xfrm>
              <a:custGeom>
                <a:avLst/>
                <a:gdLst>
                  <a:gd name="connsiteX0" fmla="*/ 266912 w 266700"/>
                  <a:gd name="connsiteY0" fmla="*/ 89883 h 247650"/>
                  <a:gd name="connsiteX1" fmla="*/ 212 w 266700"/>
                  <a:gd name="connsiteY1" fmla="*/ 343 h 247650"/>
                  <a:gd name="connsiteX2" fmla="*/ 40007 w 266700"/>
                  <a:gd name="connsiteY2" fmla="*/ 121745 h 247650"/>
                  <a:gd name="connsiteX3" fmla="*/ 45284 w 266700"/>
                  <a:gd name="connsiteY3" fmla="*/ 247993 h 247650"/>
                  <a:gd name="connsiteX4" fmla="*/ 266912 w 266700"/>
                  <a:gd name="connsiteY4" fmla="*/ 89883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266912" y="89883"/>
                    </a:moveTo>
                    <a:lnTo>
                      <a:pt x="212" y="343"/>
                    </a:lnTo>
                    <a:cubicBezTo>
                      <a:pt x="212" y="343"/>
                      <a:pt x="27396" y="52421"/>
                      <a:pt x="40007" y="121745"/>
                    </a:cubicBezTo>
                    <a:cubicBezTo>
                      <a:pt x="52628" y="191069"/>
                      <a:pt x="45284" y="247993"/>
                      <a:pt x="45284" y="247993"/>
                    </a:cubicBezTo>
                    <a:lnTo>
                      <a:pt x="266912" y="89883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36A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7" name="그래픽 136">
              <a:extLst>
                <a:ext uri="{FF2B5EF4-FFF2-40B4-BE49-F238E27FC236}">
                  <a16:creationId xmlns:a16="http://schemas.microsoft.com/office/drawing/2014/main" id="{8465A95D-FB48-9B07-064C-11FF38E48C2B}"/>
                </a:ext>
              </a:extLst>
            </p:cNvPr>
            <p:cNvGrpSpPr/>
            <p:nvPr/>
          </p:nvGrpSpPr>
          <p:grpSpPr>
            <a:xfrm>
              <a:off x="4125174" y="4460565"/>
              <a:ext cx="1066800" cy="885825"/>
              <a:chOff x="4125174" y="4460565"/>
              <a:chExt cx="1066800" cy="885825"/>
            </a:xfrm>
            <a:noFill/>
          </p:grpSpPr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FB84B867-E5C3-DB06-FA11-2D331812BECA}"/>
                  </a:ext>
                </a:extLst>
              </p:cNvPr>
              <p:cNvSpPr/>
              <p:nvPr/>
            </p:nvSpPr>
            <p:spPr>
              <a:xfrm>
                <a:off x="4125174" y="4546290"/>
                <a:ext cx="800100" cy="800100"/>
              </a:xfrm>
              <a:custGeom>
                <a:avLst/>
                <a:gdLst>
                  <a:gd name="connsiteX0" fmla="*/ 260 w 800100"/>
                  <a:gd name="connsiteY0" fmla="*/ 400469 h 800100"/>
                  <a:gd name="connsiteX1" fmla="*/ 400310 w 800100"/>
                  <a:gd name="connsiteY1" fmla="*/ 800519 h 800100"/>
                  <a:gd name="connsiteX2" fmla="*/ 800360 w 800100"/>
                  <a:gd name="connsiteY2" fmla="*/ 400469 h 800100"/>
                  <a:gd name="connsiteX3" fmla="*/ 400310 w 800100"/>
                  <a:gd name="connsiteY3" fmla="*/ 419 h 800100"/>
                  <a:gd name="connsiteX4" fmla="*/ 260 w 800100"/>
                  <a:gd name="connsiteY4" fmla="*/ 400469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100" h="800100">
                    <a:moveTo>
                      <a:pt x="260" y="400469"/>
                    </a:moveTo>
                    <a:cubicBezTo>
                      <a:pt x="260" y="621411"/>
                      <a:pt x="179368" y="800519"/>
                      <a:pt x="400310" y="800519"/>
                    </a:cubicBezTo>
                    <a:cubicBezTo>
                      <a:pt x="621252" y="800519"/>
                      <a:pt x="800360" y="621411"/>
                      <a:pt x="800360" y="400469"/>
                    </a:cubicBezTo>
                    <a:cubicBezTo>
                      <a:pt x="800360" y="179527"/>
                      <a:pt x="621252" y="419"/>
                      <a:pt x="400310" y="419"/>
                    </a:cubicBezTo>
                    <a:cubicBezTo>
                      <a:pt x="179368" y="419"/>
                      <a:pt x="260" y="179527"/>
                      <a:pt x="260" y="400469"/>
                    </a:cubicBezTo>
                  </a:path>
                </a:pathLst>
              </a:custGeom>
              <a:noFill/>
              <a:ln w="9525" cap="flat">
                <a:solidFill>
                  <a:srgbClr val="4055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9" name="자유형: 도형 218">
                <a:extLst>
                  <a:ext uri="{FF2B5EF4-FFF2-40B4-BE49-F238E27FC236}">
                    <a16:creationId xmlns:a16="http://schemas.microsoft.com/office/drawing/2014/main" id="{6491A876-7AA2-A495-61D4-3CD87055E9D1}"/>
                  </a:ext>
                </a:extLst>
              </p:cNvPr>
              <p:cNvSpPr/>
              <p:nvPr/>
            </p:nvSpPr>
            <p:spPr>
              <a:xfrm>
                <a:off x="4925274" y="4460565"/>
                <a:ext cx="266700" cy="247650"/>
              </a:xfrm>
              <a:custGeom>
                <a:avLst/>
                <a:gdLst>
                  <a:gd name="connsiteX0" fmla="*/ 266960 w 266700"/>
                  <a:gd name="connsiteY0" fmla="*/ 419 h 247650"/>
                  <a:gd name="connsiteX1" fmla="*/ 260 w 266700"/>
                  <a:gd name="connsiteY1" fmla="*/ 41136 h 247650"/>
                  <a:gd name="connsiteX2" fmla="*/ 97729 w 266700"/>
                  <a:gd name="connsiteY2" fmla="*/ 134409 h 247650"/>
                  <a:gd name="connsiteX3" fmla="*/ 169443 w 266700"/>
                  <a:gd name="connsiteY3" fmla="*/ 248069 h 247650"/>
                  <a:gd name="connsiteX4" fmla="*/ 266960 w 266700"/>
                  <a:gd name="connsiteY4" fmla="*/ 41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47650">
                    <a:moveTo>
                      <a:pt x="266960" y="419"/>
                    </a:moveTo>
                    <a:lnTo>
                      <a:pt x="260" y="41136"/>
                    </a:lnTo>
                    <a:cubicBezTo>
                      <a:pt x="260" y="41136"/>
                      <a:pt x="50370" y="76483"/>
                      <a:pt x="97729" y="134409"/>
                    </a:cubicBezTo>
                    <a:cubicBezTo>
                      <a:pt x="145088" y="192334"/>
                      <a:pt x="169443" y="248069"/>
                      <a:pt x="169443" y="248069"/>
                    </a:cubicBezTo>
                    <a:lnTo>
                      <a:pt x="266960" y="419"/>
                    </a:lnTo>
                    <a:close/>
                  </a:path>
                </a:pathLst>
              </a:custGeom>
              <a:solidFill>
                <a:srgbClr val="0070C0"/>
              </a:solidFill>
              <a:ln w="9525" cap="flat">
                <a:solidFill>
                  <a:srgbClr val="4055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048ED6F-91E3-1A6C-4B6D-D125AE8BDA23}"/>
                </a:ext>
              </a:extLst>
            </p:cNvPr>
            <p:cNvSpPr/>
            <p:nvPr/>
          </p:nvSpPr>
          <p:spPr>
            <a:xfrm>
              <a:off x="5096724" y="2879415"/>
              <a:ext cx="1600200" cy="1600200"/>
            </a:xfrm>
            <a:custGeom>
              <a:avLst/>
              <a:gdLst>
                <a:gd name="connsiteX0" fmla="*/ 362 w 1600200"/>
                <a:gd name="connsiteY0" fmla="*/ 800353 h 1600200"/>
                <a:gd name="connsiteX1" fmla="*/ 800462 w 1600200"/>
                <a:gd name="connsiteY1" fmla="*/ 1600453 h 1600200"/>
                <a:gd name="connsiteX2" fmla="*/ 1600562 w 1600200"/>
                <a:gd name="connsiteY2" fmla="*/ 800353 h 1600200"/>
                <a:gd name="connsiteX3" fmla="*/ 800462 w 1600200"/>
                <a:gd name="connsiteY3" fmla="*/ 253 h 1600200"/>
                <a:gd name="connsiteX4" fmla="*/ 362 w 1600200"/>
                <a:gd name="connsiteY4" fmla="*/ 800353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600200">
                  <a:moveTo>
                    <a:pt x="362" y="800353"/>
                  </a:moveTo>
                  <a:cubicBezTo>
                    <a:pt x="362" y="1242237"/>
                    <a:pt x="358579" y="1600453"/>
                    <a:pt x="800462" y="1600453"/>
                  </a:cubicBezTo>
                  <a:cubicBezTo>
                    <a:pt x="1242346" y="1600453"/>
                    <a:pt x="1600562" y="1242237"/>
                    <a:pt x="1600562" y="800353"/>
                  </a:cubicBezTo>
                  <a:cubicBezTo>
                    <a:pt x="1600562" y="358470"/>
                    <a:pt x="1242346" y="253"/>
                    <a:pt x="800462" y="253"/>
                  </a:cubicBezTo>
                  <a:cubicBezTo>
                    <a:pt x="358579" y="253"/>
                    <a:pt x="362" y="358470"/>
                    <a:pt x="362" y="800353"/>
                  </a:cubicBezTo>
                </a:path>
              </a:pathLst>
            </a:custGeom>
            <a:noFill/>
            <a:ln w="9525" cap="flat">
              <a:solidFill>
                <a:srgbClr val="4F92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9A228B-26EC-76B5-A83F-053EAF8F4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291" y="4652292"/>
            <a:ext cx="635516" cy="63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8FDA34-B34F-362B-1734-00D1D26B6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600" y="3803562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6B836D3-7F3D-E856-DD0A-F7B2C8BEF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532" y="2889570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4896884-F382-A9FE-1457-D927FEE73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538" y="2056432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2869F38-8F5F-09F7-5B8D-A35E847E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27" y="2338543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D302A1E-A9B8-0711-7877-6CA693DF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4" y="3325892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51F850A8-F8B7-5BFE-0146-85B4639A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465" y="4348645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4E4E4-5D42-204B-380C-B42562BCBFDA}"/>
              </a:ext>
            </a:extLst>
          </p:cNvPr>
          <p:cNvSpPr txBox="1"/>
          <p:nvPr/>
        </p:nvSpPr>
        <p:spPr>
          <a:xfrm>
            <a:off x="2705546" y="858221"/>
            <a:ext cx="610076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0" i="0" u="none" strike="noStrike" kern="1200" cap="none" spc="-3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서비스 </a:t>
            </a:r>
            <a:r>
              <a:rPr lang="ko-KR" altLang="en-US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주요</a:t>
            </a:r>
            <a:r>
              <a:rPr lang="ko-KR" altLang="en-US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 기능</a:t>
            </a:r>
            <a:endParaRPr kumimoji="0" lang="en-US" altLang="ko-KR" sz="3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DF8EB6F-8ED8-1C15-02BE-7EC62230DC2C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6D5A05-BCD8-5486-4DE4-B5C018BB8C4D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7D049F3-EFED-94DF-53D6-D6038457605E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F207175-C399-073C-AC99-E232322A2952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43B96D-5206-AF2E-CD72-D3053EBBE33E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4BA806-2388-820F-DB1E-26C7081366DE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4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E54D7-3234-CDCA-DD01-8E1F9449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래픽 26">
            <a:extLst>
              <a:ext uri="{FF2B5EF4-FFF2-40B4-BE49-F238E27FC236}">
                <a16:creationId xmlns:a16="http://schemas.microsoft.com/office/drawing/2014/main" id="{8290E628-BEA8-B63E-35D3-717C20124C33}"/>
              </a:ext>
            </a:extLst>
          </p:cNvPr>
          <p:cNvGrpSpPr/>
          <p:nvPr/>
        </p:nvGrpSpPr>
        <p:grpSpPr>
          <a:xfrm>
            <a:off x="2044955" y="1330228"/>
            <a:ext cx="7623926" cy="4850837"/>
            <a:chOff x="2890837" y="1657350"/>
            <a:chExt cx="6662272" cy="4114800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A474A302-1D69-8D51-46E0-744F2C44E455}"/>
                </a:ext>
              </a:extLst>
            </p:cNvPr>
            <p:cNvSpPr/>
            <p:nvPr/>
          </p:nvSpPr>
          <p:spPr>
            <a:xfrm>
              <a:off x="6078787" y="3565475"/>
              <a:ext cx="1028690" cy="1197035"/>
            </a:xfrm>
            <a:custGeom>
              <a:avLst/>
              <a:gdLst>
                <a:gd name="connsiteX0" fmla="*/ 349 w 1028690"/>
                <a:gd name="connsiteY0" fmla="*/ 1014959 h 1197035"/>
                <a:gd name="connsiteX1" fmla="*/ 430518 w 1028690"/>
                <a:gd name="connsiteY1" fmla="*/ 1197334 h 1197035"/>
                <a:gd name="connsiteX2" fmla="*/ 1029039 w 1028690"/>
                <a:gd name="connsiteY2" fmla="*/ 598815 h 1197035"/>
                <a:gd name="connsiteX3" fmla="*/ 430518 w 1028690"/>
                <a:gd name="connsiteY3" fmla="*/ 298 h 1197035"/>
                <a:gd name="connsiteX4" fmla="*/ 12785 w 1028690"/>
                <a:gd name="connsiteY4" fmla="*/ 170188 h 1197035"/>
                <a:gd name="connsiteX5" fmla="*/ 181131 w 1028690"/>
                <a:gd name="connsiteY5" fmla="*/ 586333 h 1197035"/>
                <a:gd name="connsiteX6" fmla="*/ 349 w 1028690"/>
                <a:gd name="connsiteY6" fmla="*/ 1014959 h 119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690" h="1197035">
                  <a:moveTo>
                    <a:pt x="349" y="1014959"/>
                  </a:moveTo>
                  <a:cubicBezTo>
                    <a:pt x="109162" y="1127420"/>
                    <a:pt x="261676" y="1197334"/>
                    <a:pt x="430518" y="1197334"/>
                  </a:cubicBezTo>
                  <a:cubicBezTo>
                    <a:pt x="761070" y="1197334"/>
                    <a:pt x="1029039" y="929366"/>
                    <a:pt x="1029039" y="598815"/>
                  </a:cubicBezTo>
                  <a:cubicBezTo>
                    <a:pt x="1029039" y="268263"/>
                    <a:pt x="761070" y="298"/>
                    <a:pt x="430518" y="298"/>
                  </a:cubicBezTo>
                  <a:cubicBezTo>
                    <a:pt x="268013" y="298"/>
                    <a:pt x="120634" y="65063"/>
                    <a:pt x="12785" y="170188"/>
                  </a:cubicBezTo>
                  <a:cubicBezTo>
                    <a:pt x="117000" y="277894"/>
                    <a:pt x="181131" y="424624"/>
                    <a:pt x="181131" y="586333"/>
                  </a:cubicBezTo>
                  <a:cubicBezTo>
                    <a:pt x="181131" y="754379"/>
                    <a:pt x="111876" y="906250"/>
                    <a:pt x="349" y="1014959"/>
                  </a:cubicBezTo>
                  <a:close/>
                </a:path>
              </a:pathLst>
            </a:custGeom>
            <a:solidFill>
              <a:srgbClr val="95BDFF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D455C5D-B353-51D5-01FC-B456E6150540}"/>
                </a:ext>
              </a:extLst>
            </p:cNvPr>
            <p:cNvSpPr/>
            <p:nvPr/>
          </p:nvSpPr>
          <p:spPr>
            <a:xfrm>
              <a:off x="5062537" y="3721349"/>
              <a:ext cx="1197035" cy="1028671"/>
            </a:xfrm>
            <a:custGeom>
              <a:avLst/>
              <a:gdLst>
                <a:gd name="connsiteX0" fmla="*/ 182565 w 1197035"/>
                <a:gd name="connsiteY0" fmla="*/ 315 h 1028671"/>
                <a:gd name="connsiteX1" fmla="*/ 611188 w 1197035"/>
                <a:gd name="connsiteY1" fmla="*/ 181093 h 1028671"/>
                <a:gd name="connsiteX2" fmla="*/ 1027345 w 1197035"/>
                <a:gd name="connsiteY2" fmla="*/ 12733 h 1028671"/>
                <a:gd name="connsiteX3" fmla="*/ 1197242 w 1197035"/>
                <a:gd name="connsiteY3" fmla="*/ 430471 h 1028671"/>
                <a:gd name="connsiteX4" fmla="*/ 598724 w 1197035"/>
                <a:gd name="connsiteY4" fmla="*/ 1028986 h 1028671"/>
                <a:gd name="connsiteX5" fmla="*/ 207 w 1197035"/>
                <a:gd name="connsiteY5" fmla="*/ 430471 h 1028671"/>
                <a:gd name="connsiteX6" fmla="*/ 182565 w 1197035"/>
                <a:gd name="connsiteY6" fmla="*/ 315 h 102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7035" h="1028671">
                  <a:moveTo>
                    <a:pt x="182565" y="315"/>
                  </a:moveTo>
                  <a:cubicBezTo>
                    <a:pt x="291275" y="111839"/>
                    <a:pt x="443143" y="181093"/>
                    <a:pt x="611188" y="181093"/>
                  </a:cubicBezTo>
                  <a:cubicBezTo>
                    <a:pt x="772904" y="181093"/>
                    <a:pt x="919639" y="116957"/>
                    <a:pt x="1027345" y="12733"/>
                  </a:cubicBezTo>
                  <a:cubicBezTo>
                    <a:pt x="1132472" y="120584"/>
                    <a:pt x="1197242" y="267964"/>
                    <a:pt x="1197242" y="430471"/>
                  </a:cubicBezTo>
                  <a:cubicBezTo>
                    <a:pt x="1197242" y="761023"/>
                    <a:pt x="929275" y="1028986"/>
                    <a:pt x="598724" y="1028986"/>
                  </a:cubicBezTo>
                  <a:cubicBezTo>
                    <a:pt x="268172" y="1028986"/>
                    <a:pt x="207" y="761023"/>
                    <a:pt x="207" y="430471"/>
                  </a:cubicBezTo>
                  <a:cubicBezTo>
                    <a:pt x="207" y="261635"/>
                    <a:pt x="70116" y="109127"/>
                    <a:pt x="182565" y="315"/>
                  </a:cubicBezTo>
                  <a:close/>
                </a:path>
              </a:pathLst>
            </a:custGeom>
            <a:solidFill>
              <a:srgbClr val="4E8FF9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28B3FF39-1BD2-8740-63C6-84928ABB1D7D}"/>
                </a:ext>
              </a:extLst>
            </p:cNvPr>
            <p:cNvSpPr/>
            <p:nvPr/>
          </p:nvSpPr>
          <p:spPr>
            <a:xfrm>
              <a:off x="5922901" y="2717564"/>
              <a:ext cx="1197035" cy="1028671"/>
            </a:xfrm>
            <a:custGeom>
              <a:avLst/>
              <a:gdLst>
                <a:gd name="connsiteX0" fmla="*/ 1015002 w 1197035"/>
                <a:gd name="connsiteY0" fmla="*/ 1028859 h 1028671"/>
                <a:gd name="connsiteX1" fmla="*/ 1197368 w 1197035"/>
                <a:gd name="connsiteY1" fmla="*/ 598705 h 1028671"/>
                <a:gd name="connsiteX2" fmla="*/ 598849 w 1197035"/>
                <a:gd name="connsiteY2" fmla="*/ 188 h 1028671"/>
                <a:gd name="connsiteX3" fmla="*/ 332 w 1197035"/>
                <a:gd name="connsiteY3" fmla="*/ 598705 h 1028671"/>
                <a:gd name="connsiteX4" fmla="*/ 170221 w 1197035"/>
                <a:gd name="connsiteY4" fmla="*/ 1016439 h 1028671"/>
                <a:gd name="connsiteX5" fmla="*/ 586376 w 1197035"/>
                <a:gd name="connsiteY5" fmla="*/ 848081 h 1028671"/>
                <a:gd name="connsiteX6" fmla="*/ 1015002 w 1197035"/>
                <a:gd name="connsiteY6" fmla="*/ 1028859 h 102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7035" h="1028671">
                  <a:moveTo>
                    <a:pt x="1015002" y="1028859"/>
                  </a:moveTo>
                  <a:cubicBezTo>
                    <a:pt x="1127454" y="920052"/>
                    <a:pt x="1197368" y="767542"/>
                    <a:pt x="1197368" y="598705"/>
                  </a:cubicBezTo>
                  <a:cubicBezTo>
                    <a:pt x="1197368" y="268153"/>
                    <a:pt x="929400" y="188"/>
                    <a:pt x="598849" y="188"/>
                  </a:cubicBezTo>
                  <a:cubicBezTo>
                    <a:pt x="268297" y="188"/>
                    <a:pt x="332" y="268153"/>
                    <a:pt x="332" y="598705"/>
                  </a:cubicBezTo>
                  <a:cubicBezTo>
                    <a:pt x="332" y="761209"/>
                    <a:pt x="65097" y="908587"/>
                    <a:pt x="170221" y="1016439"/>
                  </a:cubicBezTo>
                  <a:cubicBezTo>
                    <a:pt x="277928" y="912215"/>
                    <a:pt x="424663" y="848081"/>
                    <a:pt x="586376" y="848081"/>
                  </a:cubicBezTo>
                  <a:cubicBezTo>
                    <a:pt x="754423" y="848081"/>
                    <a:pt x="906294" y="917337"/>
                    <a:pt x="1015002" y="1028859"/>
                  </a:cubicBezTo>
                  <a:close/>
                </a:path>
              </a:pathLst>
            </a:custGeom>
            <a:solidFill>
              <a:srgbClr val="4F84DA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AD77370-6A53-11F5-9213-72CE3DED9EC9}"/>
                </a:ext>
              </a:extLst>
            </p:cNvPr>
            <p:cNvSpPr/>
            <p:nvPr/>
          </p:nvSpPr>
          <p:spPr>
            <a:xfrm>
              <a:off x="5075001" y="2705100"/>
              <a:ext cx="1028680" cy="1197035"/>
            </a:xfrm>
            <a:custGeom>
              <a:avLst/>
              <a:gdLst>
                <a:gd name="connsiteX0" fmla="*/ 207 w 1028680"/>
                <a:gd name="connsiteY0" fmla="*/ 598705 h 1197035"/>
                <a:gd name="connsiteX1" fmla="*/ 598724 w 1028680"/>
                <a:gd name="connsiteY1" fmla="*/ 1197223 h 1197035"/>
                <a:gd name="connsiteX2" fmla="*/ 1016467 w 1028680"/>
                <a:gd name="connsiteY2" fmla="*/ 1027326 h 1197035"/>
                <a:gd name="connsiteX3" fmla="*/ 848109 w 1028680"/>
                <a:gd name="connsiteY3" fmla="*/ 611169 h 1197035"/>
                <a:gd name="connsiteX4" fmla="*/ 1028888 w 1028680"/>
                <a:gd name="connsiteY4" fmla="*/ 182550 h 1197035"/>
                <a:gd name="connsiteX5" fmla="*/ 598724 w 1028680"/>
                <a:gd name="connsiteY5" fmla="*/ 188 h 1197035"/>
                <a:gd name="connsiteX6" fmla="*/ 207 w 1028680"/>
                <a:gd name="connsiteY6" fmla="*/ 598705 h 119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680" h="1197035">
                  <a:moveTo>
                    <a:pt x="207" y="598705"/>
                  </a:moveTo>
                  <a:cubicBezTo>
                    <a:pt x="207" y="929256"/>
                    <a:pt x="268172" y="1197223"/>
                    <a:pt x="598724" y="1197223"/>
                  </a:cubicBezTo>
                  <a:cubicBezTo>
                    <a:pt x="761233" y="1197223"/>
                    <a:pt x="908615" y="1132453"/>
                    <a:pt x="1016467" y="1027326"/>
                  </a:cubicBezTo>
                  <a:cubicBezTo>
                    <a:pt x="912244" y="919616"/>
                    <a:pt x="848109" y="772883"/>
                    <a:pt x="848109" y="611169"/>
                  </a:cubicBezTo>
                  <a:cubicBezTo>
                    <a:pt x="848109" y="443126"/>
                    <a:pt x="917362" y="291260"/>
                    <a:pt x="1028888" y="182550"/>
                  </a:cubicBezTo>
                  <a:cubicBezTo>
                    <a:pt x="920071" y="70098"/>
                    <a:pt x="767561" y="188"/>
                    <a:pt x="598724" y="188"/>
                  </a:cubicBezTo>
                  <a:cubicBezTo>
                    <a:pt x="268172" y="188"/>
                    <a:pt x="207" y="268153"/>
                    <a:pt x="207" y="598705"/>
                  </a:cubicBezTo>
                  <a:close/>
                </a:path>
              </a:pathLst>
            </a:custGeom>
            <a:solidFill>
              <a:srgbClr val="42649B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AD7651-8CC8-3F43-71EE-4825272ABBD5}"/>
                </a:ext>
              </a:extLst>
            </p:cNvPr>
            <p:cNvSpPr txBox="1"/>
            <p:nvPr/>
          </p:nvSpPr>
          <p:spPr>
            <a:xfrm>
              <a:off x="3223576" y="2378881"/>
              <a:ext cx="1385677" cy="274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자동화된 코칭 피드백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2FC686-FC48-192B-2472-78C25278409D}"/>
                </a:ext>
              </a:extLst>
            </p:cNvPr>
            <p:cNvSpPr txBox="1"/>
            <p:nvPr/>
          </p:nvSpPr>
          <p:spPr>
            <a:xfrm>
              <a:off x="7399971" y="2377535"/>
              <a:ext cx="1450115" cy="274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감성 및 문맥 분석 한계</a:t>
              </a:r>
              <a:endParaRPr lang="ko-KR" altLang="en-US" sz="1500" spc="0" baseline="0" dirty="0">
                <a:ln/>
                <a:solidFill>
                  <a:srgbClr val="484848"/>
                </a:solidFill>
                <a:latin typeface="프리젠테이션 6 SemiBold" pitchFamily="2" charset="-127"/>
                <a:ea typeface="프리젠테이션 6 SemiBold" pitchFamily="2" charset="-127"/>
                <a:cs typeface="Arial"/>
                <a:sym typeface="맑은 고딕"/>
                <a:rtl val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E95534-DC0D-BB1B-049B-2AD36F06592B}"/>
                </a:ext>
              </a:extLst>
            </p:cNvPr>
            <p:cNvSpPr txBox="1"/>
            <p:nvPr/>
          </p:nvSpPr>
          <p:spPr>
            <a:xfrm>
              <a:off x="3743576" y="2752951"/>
              <a:ext cx="947225" cy="372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정량화된 상담평가</a:t>
              </a:r>
              <a:endParaRPr lang="en-US" altLang="ko-KR" sz="1125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맑은 고딕"/>
                <a:rtl val="0"/>
              </a:endParaRPr>
            </a:p>
            <a:p>
              <a:pPr algn="l"/>
              <a:r>
                <a:rPr lang="en-US" altLang="ko-KR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AI </a:t>
              </a:r>
              <a:r>
                <a:rPr lang="ko-KR" altLang="en-US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기술 적용 용이</a:t>
              </a:r>
              <a:endParaRPr lang="en-US" altLang="ko-KR" sz="1125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맑은 고딕"/>
                <a:rtl val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BD90E9-7BB2-3D63-12DB-059D757683B0}"/>
                </a:ext>
              </a:extLst>
            </p:cNvPr>
            <p:cNvSpPr txBox="1"/>
            <p:nvPr/>
          </p:nvSpPr>
          <p:spPr>
            <a:xfrm>
              <a:off x="3596544" y="2646752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Arial"/>
                <a:ea typeface="맑은 고딕"/>
                <a:cs typeface="Arial"/>
                <a:sym typeface="Arial"/>
                <a:rtl val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6096F2-058A-2080-0F6F-523E02FC6FF0}"/>
                </a:ext>
              </a:extLst>
            </p:cNvPr>
            <p:cNvSpPr txBox="1"/>
            <p:nvPr/>
          </p:nvSpPr>
          <p:spPr>
            <a:xfrm>
              <a:off x="7399418" y="2778452"/>
              <a:ext cx="1280617" cy="372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상담 유형 다양성으로 인한</a:t>
              </a:r>
              <a:endParaRPr lang="en-US" altLang="ko-KR" sz="1125" dirty="0">
                <a:ln/>
                <a:solidFill>
                  <a:srgbClr val="484848"/>
                </a:solidFill>
                <a:latin typeface="프리젠테이션 4 Regular" pitchFamily="2" charset="-127"/>
                <a:ea typeface="프리젠테이션 4 Regular" pitchFamily="2" charset="-127"/>
                <a:cs typeface="Arial"/>
                <a:sym typeface="맑은 고딕"/>
                <a:rtl val="0"/>
              </a:endParaRPr>
            </a:p>
            <a:p>
              <a:pPr algn="l"/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범용 모델 한계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BF73DA-AD37-4C66-61BB-46C47A3B7C44}"/>
                </a:ext>
              </a:extLst>
            </p:cNvPr>
            <p:cNvSpPr txBox="1"/>
            <p:nvPr/>
          </p:nvSpPr>
          <p:spPr>
            <a:xfrm>
              <a:off x="7399972" y="2646752"/>
              <a:ext cx="18473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125" spc="0" baseline="0" dirty="0">
                <a:ln/>
                <a:solidFill>
                  <a:srgbClr val="484848"/>
                </a:solidFill>
                <a:latin typeface="Arial"/>
                <a:ea typeface="맑은 고딕"/>
                <a:cs typeface="Arial"/>
                <a:sym typeface="Arial"/>
                <a:rtl val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633243-885C-FCA7-F590-FFB4DB44B43A}"/>
                </a:ext>
              </a:extLst>
            </p:cNvPr>
            <p:cNvSpPr txBox="1"/>
            <p:nvPr/>
          </p:nvSpPr>
          <p:spPr>
            <a:xfrm>
              <a:off x="5469415" y="3100374"/>
              <a:ext cx="315461" cy="372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250" b="1" dirty="0">
                  <a:ln/>
                  <a:solidFill>
                    <a:srgbClr val="FFFFFF"/>
                  </a:solidFill>
                  <a:latin typeface="프리젠테이션 8 ExtraBold" pitchFamily="2" charset="-127"/>
                  <a:ea typeface="프리젠테이션 8 ExtraBold" pitchFamily="2" charset="-127"/>
                  <a:cs typeface="Arial"/>
                  <a:sym typeface="Arial"/>
                  <a:rtl val="0"/>
                </a:rPr>
                <a:t>S</a:t>
              </a:r>
              <a:endParaRPr lang="ko-KR" altLang="en-US" sz="2250" b="1" spc="0" baseline="0" dirty="0">
                <a:ln/>
                <a:solidFill>
                  <a:srgbClr val="FFFFFF"/>
                </a:solidFill>
                <a:latin typeface="프리젠테이션 8 ExtraBold" pitchFamily="2" charset="-127"/>
                <a:ea typeface="프리젠테이션 8 ExtraBold" pitchFamily="2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55AF95-5EE9-DADE-B2E8-0C0F857DCB3C}"/>
                </a:ext>
              </a:extLst>
            </p:cNvPr>
            <p:cNvSpPr txBox="1"/>
            <p:nvPr/>
          </p:nvSpPr>
          <p:spPr>
            <a:xfrm>
              <a:off x="6330068" y="3040707"/>
              <a:ext cx="382700" cy="372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250" b="1" dirty="0">
                  <a:ln/>
                  <a:solidFill>
                    <a:srgbClr val="FFFFFF"/>
                  </a:solidFill>
                  <a:latin typeface="프리젠테이션 8 ExtraBold" pitchFamily="2" charset="-127"/>
                  <a:ea typeface="프리젠테이션 8 ExtraBold" pitchFamily="2" charset="-127"/>
                  <a:cs typeface="Arial"/>
                  <a:sym typeface="Arial"/>
                  <a:rtl val="0"/>
                </a:rPr>
                <a:t>W</a:t>
              </a:r>
              <a:endParaRPr lang="ko-KR" altLang="en-US" sz="2250" b="1" spc="0" baseline="0" dirty="0">
                <a:ln/>
                <a:solidFill>
                  <a:srgbClr val="FFFFFF"/>
                </a:solidFill>
                <a:latin typeface="프리젠테이션 8 ExtraBold" pitchFamily="2" charset="-127"/>
                <a:ea typeface="프리젠테이션 8 ExtraBold" pitchFamily="2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65AB27-6497-4D26-D6A3-120BD535953B}"/>
                </a:ext>
              </a:extLst>
            </p:cNvPr>
            <p:cNvSpPr txBox="1"/>
            <p:nvPr/>
          </p:nvSpPr>
          <p:spPr>
            <a:xfrm>
              <a:off x="5489611" y="4053930"/>
              <a:ext cx="315461" cy="372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250" b="1" dirty="0">
                  <a:ln/>
                  <a:solidFill>
                    <a:srgbClr val="FFFFFF"/>
                  </a:solidFill>
                  <a:latin typeface="프리젠테이션 8 ExtraBold" pitchFamily="2" charset="-127"/>
                  <a:ea typeface="프리젠테이션 8 ExtraBold" pitchFamily="2" charset="-127"/>
                  <a:cs typeface="Arial"/>
                  <a:sym typeface="Arial"/>
                  <a:rtl val="0"/>
                </a:rPr>
                <a:t>T</a:t>
              </a:r>
              <a:endParaRPr lang="ko-KR" altLang="en-US" sz="2250" b="1" spc="0" baseline="0" dirty="0">
                <a:ln/>
                <a:solidFill>
                  <a:srgbClr val="FFFFFF"/>
                </a:solidFill>
                <a:latin typeface="프리젠테이션 8 ExtraBold" pitchFamily="2" charset="-127"/>
                <a:ea typeface="프리젠테이션 8 ExtraBold" pitchFamily="2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78DCC1-7C83-F431-B58B-827B5488ACF1}"/>
                </a:ext>
              </a:extLst>
            </p:cNvPr>
            <p:cNvSpPr txBox="1"/>
            <p:nvPr/>
          </p:nvSpPr>
          <p:spPr>
            <a:xfrm>
              <a:off x="6429938" y="4019948"/>
              <a:ext cx="335073" cy="372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250" b="1" dirty="0">
                  <a:ln/>
                  <a:solidFill>
                    <a:srgbClr val="FFFFFF"/>
                  </a:solidFill>
                  <a:latin typeface="프리젠테이션 8 ExtraBold" pitchFamily="2" charset="-127"/>
                  <a:ea typeface="프리젠테이션 8 ExtraBold" pitchFamily="2" charset="-127"/>
                  <a:cs typeface="Arial"/>
                  <a:sym typeface="Arial"/>
                  <a:rtl val="0"/>
                </a:rPr>
                <a:t>O</a:t>
              </a:r>
              <a:endParaRPr lang="ko-KR" altLang="en-US" sz="2250" b="1" spc="0" baseline="0" dirty="0">
                <a:ln/>
                <a:solidFill>
                  <a:srgbClr val="FFFFFF"/>
                </a:solidFill>
                <a:latin typeface="프리젠테이션 8 ExtraBold" pitchFamily="2" charset="-127"/>
                <a:ea typeface="프리젠테이션 8 ExtraBold" pitchFamily="2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86FC56-7DB9-D287-A43A-27621CF0F8BC}"/>
                </a:ext>
              </a:extLst>
            </p:cNvPr>
            <p:cNvSpPr txBox="1"/>
            <p:nvPr/>
          </p:nvSpPr>
          <p:spPr>
            <a:xfrm>
              <a:off x="3459421" y="4777829"/>
              <a:ext cx="1224585" cy="274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sym typeface="맑은 고딕"/>
                  <a:rtl val="0"/>
                </a:rPr>
                <a:t>개인정보보호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500" spc="0" baseline="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규제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8AB1926-DF7A-CD20-5D69-26E31B23D7E2}"/>
                </a:ext>
              </a:extLst>
            </p:cNvPr>
            <p:cNvSpPr txBox="1"/>
            <p:nvPr/>
          </p:nvSpPr>
          <p:spPr>
            <a:xfrm>
              <a:off x="7403867" y="4769444"/>
              <a:ext cx="2149242" cy="274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500" dirty="0">
                  <a:ln/>
                  <a:solidFill>
                    <a:srgbClr val="484848"/>
                  </a:solidFill>
                  <a:latin typeface="프리젠테이션 6 SemiBold" pitchFamily="2" charset="-127"/>
                  <a:ea typeface="프리젠테이션 6 SemiBold" pitchFamily="2" charset="-127"/>
                  <a:cs typeface="Arial"/>
                  <a:sym typeface="맑은 고딕"/>
                  <a:rtl val="0"/>
                </a:rPr>
                <a:t>상담 품질 향상</a:t>
              </a:r>
              <a:endParaRPr lang="ko-KR" altLang="en-US" sz="1500" spc="0" baseline="0" dirty="0">
                <a:ln/>
                <a:solidFill>
                  <a:srgbClr val="484848"/>
                </a:solidFill>
                <a:latin typeface="프리젠테이션 6 SemiBold" pitchFamily="2" charset="-127"/>
                <a:ea typeface="프리젠테이션 6 SemiBold" pitchFamily="2" charset="-127"/>
                <a:cs typeface="Arial"/>
                <a:sym typeface="맑은 고딕"/>
                <a:rtl val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4DD137-3D19-220D-6FEB-5F72DD028944}"/>
                </a:ext>
              </a:extLst>
            </p:cNvPr>
            <p:cNvSpPr txBox="1"/>
            <p:nvPr/>
          </p:nvSpPr>
          <p:spPr>
            <a:xfrm>
              <a:off x="7399972" y="4652318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500" b="1" spc="0" baseline="0" dirty="0">
                <a:ln/>
                <a:solidFill>
                  <a:srgbClr val="484848"/>
                </a:solidFill>
                <a:latin typeface="맑은 고딕"/>
                <a:ea typeface="맑은 고딕"/>
                <a:sym typeface="맑은 고딕"/>
                <a:rtl val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8C9902-16E7-7AEE-0891-084FA047A943}"/>
                </a:ext>
              </a:extLst>
            </p:cNvPr>
            <p:cNvSpPr txBox="1"/>
            <p:nvPr/>
          </p:nvSpPr>
          <p:spPr>
            <a:xfrm>
              <a:off x="3452393" y="5148764"/>
              <a:ext cx="1280617" cy="225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sym typeface="맑은 고딕"/>
                  <a:rtl val="0"/>
                </a:rPr>
                <a:t>개인정보보호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규제로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상담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14BA4C-82CF-3EE1-0C0C-D2CC505908C9}"/>
                </a:ext>
              </a:extLst>
            </p:cNvPr>
            <p:cNvSpPr txBox="1"/>
            <p:nvPr/>
          </p:nvSpPr>
          <p:spPr>
            <a:xfrm>
              <a:off x="3727925" y="5313102"/>
              <a:ext cx="1003257" cy="225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sym typeface="맑은 고딕"/>
                  <a:rtl val="0"/>
                </a:rPr>
                <a:t>데이터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익명화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필수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68786-A59E-D41A-B10C-51F1C0A953CA}"/>
                </a:ext>
              </a:extLst>
            </p:cNvPr>
            <p:cNvSpPr txBox="1"/>
            <p:nvPr/>
          </p:nvSpPr>
          <p:spPr>
            <a:xfrm>
              <a:off x="7399971" y="5107244"/>
              <a:ext cx="1090107" cy="372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피드백으로 인한</a:t>
              </a:r>
              <a:br>
                <a:rPr lang="en-US" altLang="ko-KR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</a:b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상담사 개인 역량 증가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837E74-E056-84A1-F871-9216347B4EE1}"/>
                </a:ext>
              </a:extLst>
            </p:cNvPr>
            <p:cNvSpPr txBox="1"/>
            <p:nvPr/>
          </p:nvSpPr>
          <p:spPr>
            <a:xfrm>
              <a:off x="3878053" y="3108778"/>
              <a:ext cx="812748" cy="225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sym typeface="맑은 고딕"/>
                  <a:rtl val="0"/>
                </a:rPr>
                <a:t>교육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시간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 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맑은 고딕"/>
                  <a:rtl val="0"/>
                </a:rPr>
                <a:t>단축</a:t>
              </a:r>
              <a:r>
                <a:rPr lang="ko-KR" altLang="en-US" sz="1125" spc="0" baseline="0" dirty="0">
                  <a:ln/>
                  <a:solidFill>
                    <a:srgbClr val="484848"/>
                  </a:solidFill>
                  <a:latin typeface="프리젠테이션 4 Regular" pitchFamily="2" charset="-127"/>
                  <a:ea typeface="프리젠테이션 4 Regular" pitchFamily="2" charset="-127"/>
                  <a:cs typeface="Arial"/>
                  <a:sym typeface="Arial"/>
                  <a:rtl val="0"/>
                </a:rPr>
                <a:t>.</a:t>
              </a: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667A0A3F-2349-E4D4-E6A5-F531EF42B672}"/>
                </a:ext>
              </a:extLst>
            </p:cNvPr>
            <p:cNvSpPr/>
            <p:nvPr/>
          </p:nvSpPr>
          <p:spPr>
            <a:xfrm>
              <a:off x="2890837" y="1657350"/>
              <a:ext cx="6410325" cy="4114800"/>
            </a:xfrm>
            <a:custGeom>
              <a:avLst/>
              <a:gdLst>
                <a:gd name="connsiteX0" fmla="*/ 3209939 w 6410325"/>
                <a:gd name="connsiteY0" fmla="*/ 98 h 4114800"/>
                <a:gd name="connsiteX1" fmla="*/ 3209939 w 6410325"/>
                <a:gd name="connsiteY1" fmla="*/ 1028798 h 4114800"/>
                <a:gd name="connsiteX2" fmla="*/ 3209939 w 6410325"/>
                <a:gd name="connsiteY2" fmla="*/ 3086198 h 4114800"/>
                <a:gd name="connsiteX3" fmla="*/ 3209939 w 6410325"/>
                <a:gd name="connsiteY3" fmla="*/ 4114898 h 4114800"/>
                <a:gd name="connsiteX4" fmla="*/ 6410339 w 6410325"/>
                <a:gd name="connsiteY4" fmla="*/ 2057498 h 4114800"/>
                <a:gd name="connsiteX5" fmla="*/ 4238639 w 6410325"/>
                <a:gd name="connsiteY5" fmla="*/ 2057498 h 4114800"/>
                <a:gd name="connsiteX6" fmla="*/ 2181239 w 6410325"/>
                <a:gd name="connsiteY6" fmla="*/ 2057498 h 4114800"/>
                <a:gd name="connsiteX7" fmla="*/ 14 w 6410325"/>
                <a:gd name="connsiteY7" fmla="*/ 2057498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10325" h="4114800">
                  <a:moveTo>
                    <a:pt x="3209939" y="98"/>
                  </a:moveTo>
                  <a:lnTo>
                    <a:pt x="3209939" y="1028798"/>
                  </a:lnTo>
                  <a:moveTo>
                    <a:pt x="3209939" y="3086198"/>
                  </a:moveTo>
                  <a:lnTo>
                    <a:pt x="3209939" y="4114898"/>
                  </a:lnTo>
                  <a:moveTo>
                    <a:pt x="6410339" y="2057498"/>
                  </a:moveTo>
                  <a:lnTo>
                    <a:pt x="4238639" y="2057498"/>
                  </a:lnTo>
                  <a:moveTo>
                    <a:pt x="2181239" y="2057498"/>
                  </a:moveTo>
                  <a:lnTo>
                    <a:pt x="14" y="2057498"/>
                  </a:lnTo>
                </a:path>
              </a:pathLst>
            </a:custGeom>
            <a:noFill/>
            <a:ln w="9525" cap="flat">
              <a:solidFill>
                <a:srgbClr val="3A445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4A14C51-0ECD-2D34-7901-FB41073B14C4}"/>
                </a:ext>
              </a:extLst>
            </p:cNvPr>
            <p:cNvSpPr/>
            <p:nvPr/>
          </p:nvSpPr>
          <p:spPr>
            <a:xfrm>
              <a:off x="6078787" y="3565475"/>
              <a:ext cx="1279270" cy="1349424"/>
            </a:xfrm>
            <a:custGeom>
              <a:avLst/>
              <a:gdLst>
                <a:gd name="connsiteX0" fmla="*/ 349 w 1279270"/>
                <a:gd name="connsiteY0" fmla="*/ 1014959 h 1349424"/>
                <a:gd name="connsiteX1" fmla="*/ 430518 w 1279270"/>
                <a:gd name="connsiteY1" fmla="*/ 1197331 h 1349424"/>
                <a:gd name="connsiteX2" fmla="*/ 1029034 w 1279270"/>
                <a:gd name="connsiteY2" fmla="*/ 598815 h 1349424"/>
                <a:gd name="connsiteX3" fmla="*/ 430518 w 1279270"/>
                <a:gd name="connsiteY3" fmla="*/ 298 h 1349424"/>
                <a:gd name="connsiteX4" fmla="*/ 12785 w 1279270"/>
                <a:gd name="connsiteY4" fmla="*/ 170188 h 1349424"/>
                <a:gd name="connsiteX5" fmla="*/ 181131 w 1279270"/>
                <a:gd name="connsiteY5" fmla="*/ 586333 h 1349424"/>
                <a:gd name="connsiteX6" fmla="*/ 349 w 1279270"/>
                <a:gd name="connsiteY6" fmla="*/ 1014959 h 1349424"/>
                <a:gd name="connsiteX7" fmla="*/ 536669 w 1279270"/>
                <a:gd name="connsiteY7" fmla="*/ 1006823 h 1349424"/>
                <a:gd name="connsiteX8" fmla="*/ 479519 w 1279270"/>
                <a:gd name="connsiteY8" fmla="*/ 949673 h 1349424"/>
                <a:gd name="connsiteX9" fmla="*/ 422369 w 1279270"/>
                <a:gd name="connsiteY9" fmla="*/ 1006823 h 1349424"/>
                <a:gd name="connsiteX10" fmla="*/ 479519 w 1279270"/>
                <a:gd name="connsiteY10" fmla="*/ 1063973 h 1349424"/>
                <a:gd name="connsiteX11" fmla="*/ 536669 w 1279270"/>
                <a:gd name="connsiteY11" fmla="*/ 1006823 h 1349424"/>
                <a:gd name="connsiteX12" fmla="*/ 498569 w 1279270"/>
                <a:gd name="connsiteY12" fmla="*/ 1059211 h 1349424"/>
                <a:gd name="connsiteX13" fmla="*/ 593819 w 1279270"/>
                <a:gd name="connsiteY13" fmla="*/ 1349723 h 1349424"/>
                <a:gd name="connsiteX14" fmla="*/ 1279620 w 1279270"/>
                <a:gd name="connsiteY14" fmla="*/ 1349723 h 134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270" h="1349424">
                  <a:moveTo>
                    <a:pt x="349" y="1014959"/>
                  </a:moveTo>
                  <a:cubicBezTo>
                    <a:pt x="109162" y="1127417"/>
                    <a:pt x="261676" y="1197331"/>
                    <a:pt x="430518" y="1197331"/>
                  </a:cubicBezTo>
                  <a:cubicBezTo>
                    <a:pt x="761070" y="1197331"/>
                    <a:pt x="1029034" y="929366"/>
                    <a:pt x="1029034" y="598815"/>
                  </a:cubicBezTo>
                  <a:cubicBezTo>
                    <a:pt x="1029034" y="268263"/>
                    <a:pt x="761070" y="298"/>
                    <a:pt x="430518" y="298"/>
                  </a:cubicBezTo>
                  <a:cubicBezTo>
                    <a:pt x="268013" y="298"/>
                    <a:pt x="120634" y="65063"/>
                    <a:pt x="12785" y="170188"/>
                  </a:cubicBezTo>
                  <a:cubicBezTo>
                    <a:pt x="117000" y="277894"/>
                    <a:pt x="181131" y="424624"/>
                    <a:pt x="181131" y="586333"/>
                  </a:cubicBezTo>
                  <a:cubicBezTo>
                    <a:pt x="181131" y="754379"/>
                    <a:pt x="111876" y="906250"/>
                    <a:pt x="349" y="1014959"/>
                  </a:cubicBezTo>
                  <a:close/>
                  <a:moveTo>
                    <a:pt x="536669" y="1006823"/>
                  </a:moveTo>
                  <a:cubicBezTo>
                    <a:pt x="536669" y="975260"/>
                    <a:pt x="511082" y="949673"/>
                    <a:pt x="479519" y="949673"/>
                  </a:cubicBezTo>
                  <a:cubicBezTo>
                    <a:pt x="447956" y="949673"/>
                    <a:pt x="422369" y="975260"/>
                    <a:pt x="422369" y="1006823"/>
                  </a:cubicBezTo>
                  <a:cubicBezTo>
                    <a:pt x="422369" y="1038386"/>
                    <a:pt x="447956" y="1063973"/>
                    <a:pt x="479519" y="1063973"/>
                  </a:cubicBezTo>
                  <a:cubicBezTo>
                    <a:pt x="511082" y="1063973"/>
                    <a:pt x="536669" y="1038386"/>
                    <a:pt x="536669" y="1006823"/>
                  </a:cubicBezTo>
                  <a:close/>
                  <a:moveTo>
                    <a:pt x="498569" y="1059211"/>
                  </a:moveTo>
                  <a:lnTo>
                    <a:pt x="593819" y="1349723"/>
                  </a:lnTo>
                  <a:lnTo>
                    <a:pt x="1279620" y="1349723"/>
                  </a:lnTo>
                </a:path>
              </a:pathLst>
            </a:custGeom>
            <a:noFill/>
            <a:ln w="9525" cap="flat">
              <a:solidFill>
                <a:srgbClr val="95BD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D865557-879A-AEA9-4B58-C52EAEF04528}"/>
                </a:ext>
              </a:extLst>
            </p:cNvPr>
            <p:cNvSpPr/>
            <p:nvPr/>
          </p:nvSpPr>
          <p:spPr>
            <a:xfrm>
              <a:off x="4729162" y="3721349"/>
              <a:ext cx="1530407" cy="1193545"/>
            </a:xfrm>
            <a:custGeom>
              <a:avLst/>
              <a:gdLst>
                <a:gd name="connsiteX0" fmla="*/ 515940 w 1530407"/>
                <a:gd name="connsiteY0" fmla="*/ 315 h 1193545"/>
                <a:gd name="connsiteX1" fmla="*/ 944563 w 1530407"/>
                <a:gd name="connsiteY1" fmla="*/ 181093 h 1193545"/>
                <a:gd name="connsiteX2" fmla="*/ 1360721 w 1530407"/>
                <a:gd name="connsiteY2" fmla="*/ 12733 h 1193545"/>
                <a:gd name="connsiteX3" fmla="*/ 1530615 w 1530407"/>
                <a:gd name="connsiteY3" fmla="*/ 430471 h 1193545"/>
                <a:gd name="connsiteX4" fmla="*/ 932099 w 1530407"/>
                <a:gd name="connsiteY4" fmla="*/ 1028988 h 1193545"/>
                <a:gd name="connsiteX5" fmla="*/ 333582 w 1530407"/>
                <a:gd name="connsiteY5" fmla="*/ 430471 h 1193545"/>
                <a:gd name="connsiteX6" fmla="*/ 515940 w 1530407"/>
                <a:gd name="connsiteY6" fmla="*/ 315 h 1193545"/>
                <a:gd name="connsiteX7" fmla="*/ 743157 w 1530407"/>
                <a:gd name="connsiteY7" fmla="*/ 850960 h 1193545"/>
                <a:gd name="connsiteX8" fmla="*/ 800307 w 1530407"/>
                <a:gd name="connsiteY8" fmla="*/ 793810 h 1193545"/>
                <a:gd name="connsiteX9" fmla="*/ 857457 w 1530407"/>
                <a:gd name="connsiteY9" fmla="*/ 850960 h 1193545"/>
                <a:gd name="connsiteX10" fmla="*/ 800307 w 1530407"/>
                <a:gd name="connsiteY10" fmla="*/ 908110 h 1193545"/>
                <a:gd name="connsiteX11" fmla="*/ 743157 w 1530407"/>
                <a:gd name="connsiteY11" fmla="*/ 850960 h 1193545"/>
                <a:gd name="connsiteX12" fmla="*/ 781257 w 1530407"/>
                <a:gd name="connsiteY12" fmla="*/ 903348 h 1193545"/>
                <a:gd name="connsiteX13" fmla="*/ 686007 w 1530407"/>
                <a:gd name="connsiteY13" fmla="*/ 1193861 h 1193545"/>
                <a:gd name="connsiteX14" fmla="*/ 207 w 1530407"/>
                <a:gd name="connsiteY14" fmla="*/ 1193861 h 119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30407" h="1193545">
                  <a:moveTo>
                    <a:pt x="515940" y="315"/>
                  </a:moveTo>
                  <a:cubicBezTo>
                    <a:pt x="624650" y="111839"/>
                    <a:pt x="776518" y="181093"/>
                    <a:pt x="944563" y="181093"/>
                  </a:cubicBezTo>
                  <a:cubicBezTo>
                    <a:pt x="1106279" y="181093"/>
                    <a:pt x="1253014" y="116957"/>
                    <a:pt x="1360721" y="12733"/>
                  </a:cubicBezTo>
                  <a:cubicBezTo>
                    <a:pt x="1465849" y="120584"/>
                    <a:pt x="1530615" y="267964"/>
                    <a:pt x="1530615" y="430471"/>
                  </a:cubicBezTo>
                  <a:cubicBezTo>
                    <a:pt x="1530615" y="761023"/>
                    <a:pt x="1262650" y="1028988"/>
                    <a:pt x="932099" y="1028988"/>
                  </a:cubicBezTo>
                  <a:cubicBezTo>
                    <a:pt x="601547" y="1028988"/>
                    <a:pt x="333582" y="761023"/>
                    <a:pt x="333582" y="430471"/>
                  </a:cubicBezTo>
                  <a:cubicBezTo>
                    <a:pt x="333582" y="261635"/>
                    <a:pt x="403491" y="109127"/>
                    <a:pt x="515940" y="315"/>
                  </a:cubicBezTo>
                  <a:close/>
                  <a:moveTo>
                    <a:pt x="743157" y="850960"/>
                  </a:moveTo>
                  <a:cubicBezTo>
                    <a:pt x="743157" y="819398"/>
                    <a:pt x="768744" y="793810"/>
                    <a:pt x="800307" y="793810"/>
                  </a:cubicBezTo>
                  <a:cubicBezTo>
                    <a:pt x="831870" y="793810"/>
                    <a:pt x="857457" y="819398"/>
                    <a:pt x="857457" y="850960"/>
                  </a:cubicBezTo>
                  <a:cubicBezTo>
                    <a:pt x="857457" y="882523"/>
                    <a:pt x="831870" y="908110"/>
                    <a:pt x="800307" y="908110"/>
                  </a:cubicBezTo>
                  <a:cubicBezTo>
                    <a:pt x="768744" y="908110"/>
                    <a:pt x="743157" y="882523"/>
                    <a:pt x="743157" y="850960"/>
                  </a:cubicBezTo>
                  <a:close/>
                  <a:moveTo>
                    <a:pt x="781257" y="903348"/>
                  </a:moveTo>
                  <a:lnTo>
                    <a:pt x="686007" y="1193861"/>
                  </a:lnTo>
                  <a:lnTo>
                    <a:pt x="207" y="1193861"/>
                  </a:lnTo>
                </a:path>
              </a:pathLst>
            </a:custGeom>
            <a:noFill/>
            <a:ln w="9525" cap="flat">
              <a:solidFill>
                <a:srgbClr val="4E8FF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F9F5D01-FEBE-26DA-163F-29312997BDEC}"/>
                </a:ext>
              </a:extLst>
            </p:cNvPr>
            <p:cNvSpPr/>
            <p:nvPr/>
          </p:nvSpPr>
          <p:spPr>
            <a:xfrm>
              <a:off x="5922901" y="2514600"/>
              <a:ext cx="1435158" cy="1231640"/>
            </a:xfrm>
            <a:custGeom>
              <a:avLst/>
              <a:gdLst>
                <a:gd name="connsiteX0" fmla="*/ 1015004 w 1435158"/>
                <a:gd name="connsiteY0" fmla="*/ 1231829 h 1231640"/>
                <a:gd name="connsiteX1" fmla="*/ 1197365 w 1435158"/>
                <a:gd name="connsiteY1" fmla="*/ 801669 h 1231640"/>
                <a:gd name="connsiteX2" fmla="*/ 598849 w 1435158"/>
                <a:gd name="connsiteY2" fmla="*/ 203152 h 1231640"/>
                <a:gd name="connsiteX3" fmla="*/ 332 w 1435158"/>
                <a:gd name="connsiteY3" fmla="*/ 801669 h 1231640"/>
                <a:gd name="connsiteX4" fmla="*/ 170221 w 1435158"/>
                <a:gd name="connsiteY4" fmla="*/ 1219401 h 1231640"/>
                <a:gd name="connsiteX5" fmla="*/ 586376 w 1435158"/>
                <a:gd name="connsiteY5" fmla="*/ 1051045 h 1231640"/>
                <a:gd name="connsiteX6" fmla="*/ 1015004 w 1435158"/>
                <a:gd name="connsiteY6" fmla="*/ 1231829 h 1231640"/>
                <a:gd name="connsiteX7" fmla="*/ 692541 w 1435158"/>
                <a:gd name="connsiteY7" fmla="*/ 343088 h 1231640"/>
                <a:gd name="connsiteX8" fmla="*/ 635391 w 1435158"/>
                <a:gd name="connsiteY8" fmla="*/ 400238 h 1231640"/>
                <a:gd name="connsiteX9" fmla="*/ 578241 w 1435158"/>
                <a:gd name="connsiteY9" fmla="*/ 343088 h 1231640"/>
                <a:gd name="connsiteX10" fmla="*/ 635391 w 1435158"/>
                <a:gd name="connsiteY10" fmla="*/ 285938 h 1231640"/>
                <a:gd name="connsiteX11" fmla="*/ 692541 w 1435158"/>
                <a:gd name="connsiteY11" fmla="*/ 343088 h 1231640"/>
                <a:gd name="connsiteX12" fmla="*/ 654441 w 1435158"/>
                <a:gd name="connsiteY12" fmla="*/ 290701 h 1231640"/>
                <a:gd name="connsiteX13" fmla="*/ 749691 w 1435158"/>
                <a:gd name="connsiteY13" fmla="*/ 188 h 1231640"/>
                <a:gd name="connsiteX14" fmla="*/ 1435491 w 1435158"/>
                <a:gd name="connsiteY14" fmla="*/ 188 h 123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158" h="1231640">
                  <a:moveTo>
                    <a:pt x="1015004" y="1231829"/>
                  </a:moveTo>
                  <a:cubicBezTo>
                    <a:pt x="1127455" y="1123016"/>
                    <a:pt x="1197365" y="970506"/>
                    <a:pt x="1197365" y="801669"/>
                  </a:cubicBezTo>
                  <a:cubicBezTo>
                    <a:pt x="1197365" y="471117"/>
                    <a:pt x="929400" y="203152"/>
                    <a:pt x="598849" y="203152"/>
                  </a:cubicBezTo>
                  <a:cubicBezTo>
                    <a:pt x="268297" y="203152"/>
                    <a:pt x="332" y="471117"/>
                    <a:pt x="332" y="801669"/>
                  </a:cubicBezTo>
                  <a:cubicBezTo>
                    <a:pt x="332" y="964173"/>
                    <a:pt x="65096" y="1111552"/>
                    <a:pt x="170221" y="1219401"/>
                  </a:cubicBezTo>
                  <a:cubicBezTo>
                    <a:pt x="277928" y="1115180"/>
                    <a:pt x="424663" y="1051045"/>
                    <a:pt x="586376" y="1051045"/>
                  </a:cubicBezTo>
                  <a:cubicBezTo>
                    <a:pt x="754423" y="1051045"/>
                    <a:pt x="906294" y="1120301"/>
                    <a:pt x="1015004" y="1231829"/>
                  </a:cubicBezTo>
                  <a:close/>
                  <a:moveTo>
                    <a:pt x="692541" y="343088"/>
                  </a:moveTo>
                  <a:cubicBezTo>
                    <a:pt x="692541" y="374651"/>
                    <a:pt x="666954" y="400238"/>
                    <a:pt x="635391" y="400238"/>
                  </a:cubicBezTo>
                  <a:cubicBezTo>
                    <a:pt x="603828" y="400238"/>
                    <a:pt x="578241" y="374651"/>
                    <a:pt x="578241" y="343088"/>
                  </a:cubicBezTo>
                  <a:cubicBezTo>
                    <a:pt x="578241" y="311525"/>
                    <a:pt x="603828" y="285938"/>
                    <a:pt x="635391" y="285938"/>
                  </a:cubicBezTo>
                  <a:cubicBezTo>
                    <a:pt x="666954" y="285938"/>
                    <a:pt x="692541" y="311525"/>
                    <a:pt x="692541" y="343088"/>
                  </a:cubicBezTo>
                  <a:close/>
                  <a:moveTo>
                    <a:pt x="654441" y="290701"/>
                  </a:moveTo>
                  <a:lnTo>
                    <a:pt x="749691" y="188"/>
                  </a:lnTo>
                  <a:lnTo>
                    <a:pt x="1435491" y="188"/>
                  </a:lnTo>
                </a:path>
              </a:pathLst>
            </a:custGeom>
            <a:noFill/>
            <a:ln w="9525" cap="flat">
              <a:solidFill>
                <a:srgbClr val="4F84D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4CAB842-5668-4EA4-EFE0-05800B2E0332}"/>
                </a:ext>
              </a:extLst>
            </p:cNvPr>
            <p:cNvSpPr/>
            <p:nvPr/>
          </p:nvSpPr>
          <p:spPr>
            <a:xfrm>
              <a:off x="4729162" y="2514600"/>
              <a:ext cx="1374515" cy="1387532"/>
            </a:xfrm>
            <a:custGeom>
              <a:avLst/>
              <a:gdLst>
                <a:gd name="connsiteX0" fmla="*/ 346046 w 1374515"/>
                <a:gd name="connsiteY0" fmla="*/ 789205 h 1387532"/>
                <a:gd name="connsiteX1" fmla="*/ 944563 w 1374515"/>
                <a:gd name="connsiteY1" fmla="*/ 1387721 h 1387532"/>
                <a:gd name="connsiteX2" fmla="*/ 1362304 w 1374515"/>
                <a:gd name="connsiteY2" fmla="*/ 1217823 h 1387532"/>
                <a:gd name="connsiteX3" fmla="*/ 1193949 w 1374515"/>
                <a:gd name="connsiteY3" fmla="*/ 801669 h 1387532"/>
                <a:gd name="connsiteX4" fmla="*/ 1374723 w 1374515"/>
                <a:gd name="connsiteY4" fmla="*/ 373050 h 1387532"/>
                <a:gd name="connsiteX5" fmla="*/ 944563 w 1374515"/>
                <a:gd name="connsiteY5" fmla="*/ 190688 h 1387532"/>
                <a:gd name="connsiteX6" fmla="*/ 346046 w 1374515"/>
                <a:gd name="connsiteY6" fmla="*/ 789205 h 1387532"/>
                <a:gd name="connsiteX7" fmla="*/ 743157 w 1374515"/>
                <a:gd name="connsiteY7" fmla="*/ 343088 h 1387532"/>
                <a:gd name="connsiteX8" fmla="*/ 800307 w 1374515"/>
                <a:gd name="connsiteY8" fmla="*/ 400238 h 1387532"/>
                <a:gd name="connsiteX9" fmla="*/ 857457 w 1374515"/>
                <a:gd name="connsiteY9" fmla="*/ 343088 h 1387532"/>
                <a:gd name="connsiteX10" fmla="*/ 800307 w 1374515"/>
                <a:gd name="connsiteY10" fmla="*/ 285938 h 1387532"/>
                <a:gd name="connsiteX11" fmla="*/ 743157 w 1374515"/>
                <a:gd name="connsiteY11" fmla="*/ 343088 h 1387532"/>
                <a:gd name="connsiteX12" fmla="*/ 781257 w 1374515"/>
                <a:gd name="connsiteY12" fmla="*/ 290701 h 1387532"/>
                <a:gd name="connsiteX13" fmla="*/ 686007 w 1374515"/>
                <a:gd name="connsiteY13" fmla="*/ 188 h 1387532"/>
                <a:gd name="connsiteX14" fmla="*/ 207 w 1374515"/>
                <a:gd name="connsiteY14" fmla="*/ 188 h 138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4515" h="1387532">
                  <a:moveTo>
                    <a:pt x="346046" y="789205"/>
                  </a:moveTo>
                  <a:cubicBezTo>
                    <a:pt x="346046" y="1119756"/>
                    <a:pt x="614011" y="1387721"/>
                    <a:pt x="944563" y="1387721"/>
                  </a:cubicBezTo>
                  <a:cubicBezTo>
                    <a:pt x="1107072" y="1387721"/>
                    <a:pt x="1254454" y="1322953"/>
                    <a:pt x="1362304" y="1217823"/>
                  </a:cubicBezTo>
                  <a:cubicBezTo>
                    <a:pt x="1258083" y="1110116"/>
                    <a:pt x="1193949" y="963383"/>
                    <a:pt x="1193949" y="801669"/>
                  </a:cubicBezTo>
                  <a:cubicBezTo>
                    <a:pt x="1193949" y="633626"/>
                    <a:pt x="1263201" y="481760"/>
                    <a:pt x="1374723" y="373050"/>
                  </a:cubicBezTo>
                  <a:cubicBezTo>
                    <a:pt x="1265910" y="260598"/>
                    <a:pt x="1113400" y="190688"/>
                    <a:pt x="944563" y="190688"/>
                  </a:cubicBezTo>
                  <a:cubicBezTo>
                    <a:pt x="614011" y="190688"/>
                    <a:pt x="346046" y="458653"/>
                    <a:pt x="346046" y="789205"/>
                  </a:cubicBezTo>
                  <a:close/>
                  <a:moveTo>
                    <a:pt x="743157" y="343088"/>
                  </a:moveTo>
                  <a:cubicBezTo>
                    <a:pt x="743157" y="374651"/>
                    <a:pt x="768744" y="400238"/>
                    <a:pt x="800307" y="400238"/>
                  </a:cubicBezTo>
                  <a:cubicBezTo>
                    <a:pt x="831870" y="400238"/>
                    <a:pt x="857457" y="374651"/>
                    <a:pt x="857457" y="343088"/>
                  </a:cubicBezTo>
                  <a:cubicBezTo>
                    <a:pt x="857457" y="311525"/>
                    <a:pt x="831870" y="285938"/>
                    <a:pt x="800307" y="285938"/>
                  </a:cubicBezTo>
                  <a:cubicBezTo>
                    <a:pt x="768744" y="285938"/>
                    <a:pt x="743157" y="311525"/>
                    <a:pt x="743157" y="343088"/>
                  </a:cubicBezTo>
                  <a:close/>
                  <a:moveTo>
                    <a:pt x="781257" y="290701"/>
                  </a:moveTo>
                  <a:lnTo>
                    <a:pt x="686007" y="188"/>
                  </a:lnTo>
                  <a:lnTo>
                    <a:pt x="207" y="188"/>
                  </a:lnTo>
                </a:path>
              </a:pathLst>
            </a:custGeom>
            <a:noFill/>
            <a:ln w="9525" cap="flat">
              <a:solidFill>
                <a:srgbClr val="42649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0C0FAD22-77EC-4EA2-7500-99921DC43348}"/>
              </a:ext>
            </a:extLst>
          </p:cNvPr>
          <p:cNvSpPr/>
          <p:nvPr/>
        </p:nvSpPr>
        <p:spPr>
          <a:xfrm>
            <a:off x="8301037" y="5943712"/>
            <a:ext cx="1025102" cy="114334"/>
          </a:xfrm>
          <a:custGeom>
            <a:avLst/>
            <a:gdLst>
              <a:gd name="connsiteX0" fmla="*/ 584309 w 1025102"/>
              <a:gd name="connsiteY0" fmla="*/ 112430 h 114334"/>
              <a:gd name="connsiteX1" fmla="*/ 588400 w 1025102"/>
              <a:gd name="connsiteY1" fmla="*/ 114774 h 114334"/>
              <a:gd name="connsiteX2" fmla="*/ 589871 w 1025102"/>
              <a:gd name="connsiteY2" fmla="*/ 113926 h 114334"/>
              <a:gd name="connsiteX3" fmla="*/ 639430 w 1025102"/>
              <a:gd name="connsiteY3" fmla="*/ 64958 h 114334"/>
              <a:gd name="connsiteX4" fmla="*/ 580537 w 1025102"/>
              <a:gd name="connsiteY4" fmla="*/ 98514 h 114334"/>
              <a:gd name="connsiteX5" fmla="*/ 584309 w 1025102"/>
              <a:gd name="connsiteY5" fmla="*/ 112430 h 114334"/>
              <a:gd name="connsiteX6" fmla="*/ 563201 w 1025102"/>
              <a:gd name="connsiteY6" fmla="*/ 988 h 114334"/>
              <a:gd name="connsiteX7" fmla="*/ 558659 w 1025102"/>
              <a:gd name="connsiteY7" fmla="*/ 2253 h 114334"/>
              <a:gd name="connsiteX8" fmla="*/ 558229 w 1025102"/>
              <a:gd name="connsiteY8" fmla="*/ 3893 h 114334"/>
              <a:gd name="connsiteX9" fmla="*/ 558229 w 1025102"/>
              <a:gd name="connsiteY9" fmla="*/ 33525 h 114334"/>
              <a:gd name="connsiteX10" fmla="*/ 589433 w 1025102"/>
              <a:gd name="connsiteY10" fmla="*/ 15733 h 114334"/>
              <a:gd name="connsiteX11" fmla="*/ 563201 w 1025102"/>
              <a:gd name="connsiteY11" fmla="*/ 988 h 114334"/>
              <a:gd name="connsiteX12" fmla="*/ 598710 w 1025102"/>
              <a:gd name="connsiteY12" fmla="*/ 21038 h 114334"/>
              <a:gd name="connsiteX13" fmla="*/ 558229 w 1025102"/>
              <a:gd name="connsiteY13" fmla="*/ 44098 h 114334"/>
              <a:gd name="connsiteX14" fmla="*/ 558229 w 1025102"/>
              <a:gd name="connsiteY14" fmla="*/ 67387 h 114334"/>
              <a:gd name="connsiteX15" fmla="*/ 619103 w 1025102"/>
              <a:gd name="connsiteY15" fmla="*/ 32678 h 114334"/>
              <a:gd name="connsiteX16" fmla="*/ 598710 w 1025102"/>
              <a:gd name="connsiteY16" fmla="*/ 21038 h 114334"/>
              <a:gd name="connsiteX17" fmla="*/ 643554 w 1025102"/>
              <a:gd name="connsiteY17" fmla="*/ 52499 h 114334"/>
              <a:gd name="connsiteX18" fmla="*/ 644811 w 1025102"/>
              <a:gd name="connsiteY18" fmla="*/ 47955 h 114334"/>
              <a:gd name="connsiteX19" fmla="*/ 643554 w 1025102"/>
              <a:gd name="connsiteY19" fmla="*/ 46698 h 114334"/>
              <a:gd name="connsiteX20" fmla="*/ 628390 w 1025102"/>
              <a:gd name="connsiteY20" fmla="*/ 38126 h 114334"/>
              <a:gd name="connsiteX21" fmla="*/ 558239 w 1025102"/>
              <a:gd name="connsiteY21" fmla="*/ 78121 h 114334"/>
              <a:gd name="connsiteX22" fmla="*/ 558239 w 1025102"/>
              <a:gd name="connsiteY22" fmla="*/ 95095 h 114334"/>
              <a:gd name="connsiteX23" fmla="*/ 561565 w 1025102"/>
              <a:gd name="connsiteY23" fmla="*/ 98436 h 114334"/>
              <a:gd name="connsiteX24" fmla="*/ 563220 w 1025102"/>
              <a:gd name="connsiteY24" fmla="*/ 98000 h 114334"/>
              <a:gd name="connsiteX25" fmla="*/ 643564 w 1025102"/>
              <a:gd name="connsiteY25" fmla="*/ 52499 h 114334"/>
              <a:gd name="connsiteX26" fmla="*/ 386751 w 1025102"/>
              <a:gd name="connsiteY26" fmla="*/ 14856 h 114334"/>
              <a:gd name="connsiteX27" fmla="*/ 394294 w 1025102"/>
              <a:gd name="connsiteY27" fmla="*/ 7398 h 114334"/>
              <a:gd name="connsiteX28" fmla="*/ 401838 w 1025102"/>
              <a:gd name="connsiteY28" fmla="*/ 14856 h 114334"/>
              <a:gd name="connsiteX29" fmla="*/ 394294 w 1025102"/>
              <a:gd name="connsiteY29" fmla="*/ 22314 h 114334"/>
              <a:gd name="connsiteX30" fmla="*/ 386751 w 1025102"/>
              <a:gd name="connsiteY30" fmla="*/ 14856 h 114334"/>
              <a:gd name="connsiteX31" fmla="*/ 950354 w 1025102"/>
              <a:gd name="connsiteY31" fmla="*/ 14856 h 114334"/>
              <a:gd name="connsiteX32" fmla="*/ 957898 w 1025102"/>
              <a:gd name="connsiteY32" fmla="*/ 7398 h 114334"/>
              <a:gd name="connsiteX33" fmla="*/ 965442 w 1025102"/>
              <a:gd name="connsiteY33" fmla="*/ 14856 h 114334"/>
              <a:gd name="connsiteX34" fmla="*/ 957898 w 1025102"/>
              <a:gd name="connsiteY34" fmla="*/ 22314 h 114334"/>
              <a:gd name="connsiteX35" fmla="*/ 950354 w 1025102"/>
              <a:gd name="connsiteY35" fmla="*/ 14856 h 114334"/>
              <a:gd name="connsiteX36" fmla="*/ 131671 w 1025102"/>
              <a:gd name="connsiteY36" fmla="*/ 87589 h 114334"/>
              <a:gd name="connsiteX37" fmla="*/ 119574 w 1025102"/>
              <a:gd name="connsiteY37" fmla="*/ 87589 h 114334"/>
              <a:gd name="connsiteX38" fmla="*/ 119574 w 1025102"/>
              <a:gd name="connsiteY38" fmla="*/ 82951 h 114334"/>
              <a:gd name="connsiteX39" fmla="*/ 101658 w 1025102"/>
              <a:gd name="connsiteY39" fmla="*/ 88751 h 114334"/>
              <a:gd name="connsiteX40" fmla="*/ 81303 w 1025102"/>
              <a:gd name="connsiteY40" fmla="*/ 68958 h 114334"/>
              <a:gd name="connsiteX41" fmla="*/ 98905 w 1025102"/>
              <a:gd name="connsiteY41" fmla="*/ 52509 h 114334"/>
              <a:gd name="connsiteX42" fmla="*/ 119574 w 1025102"/>
              <a:gd name="connsiteY42" fmla="*/ 49223 h 114334"/>
              <a:gd name="connsiteX43" fmla="*/ 109440 w 1025102"/>
              <a:gd name="connsiteY43" fmla="*/ 39640 h 114334"/>
              <a:gd name="connsiteX44" fmla="*/ 94476 w 1025102"/>
              <a:gd name="connsiteY44" fmla="*/ 49327 h 114334"/>
              <a:gd name="connsiteX45" fmla="*/ 83770 w 1025102"/>
              <a:gd name="connsiteY45" fmla="*/ 43565 h 114334"/>
              <a:gd name="connsiteX46" fmla="*/ 131671 w 1025102"/>
              <a:gd name="connsiteY46" fmla="*/ 47508 h 114334"/>
              <a:gd name="connsiteX47" fmla="*/ 131671 w 1025102"/>
              <a:gd name="connsiteY47" fmla="*/ 87580 h 114334"/>
              <a:gd name="connsiteX48" fmla="*/ 119574 w 1025102"/>
              <a:gd name="connsiteY48" fmla="*/ 60348 h 114334"/>
              <a:gd name="connsiteX49" fmla="*/ 111773 w 1025102"/>
              <a:gd name="connsiteY49" fmla="*/ 75492 h 114334"/>
              <a:gd name="connsiteX50" fmla="*/ 93647 w 1025102"/>
              <a:gd name="connsiteY50" fmla="*/ 71730 h 114334"/>
              <a:gd name="connsiteX51" fmla="*/ 102277 w 1025102"/>
              <a:gd name="connsiteY51" fmla="*/ 63177 h 114334"/>
              <a:gd name="connsiteX52" fmla="*/ 119574 w 1025102"/>
              <a:gd name="connsiteY52" fmla="*/ 60348 h 114334"/>
              <a:gd name="connsiteX53" fmla="*/ 811680 w 1025102"/>
              <a:gd name="connsiteY53" fmla="*/ 87589 h 114334"/>
              <a:gd name="connsiteX54" fmla="*/ 799583 w 1025102"/>
              <a:gd name="connsiteY54" fmla="*/ 87589 h 114334"/>
              <a:gd name="connsiteX55" fmla="*/ 799583 w 1025102"/>
              <a:gd name="connsiteY55" fmla="*/ 82951 h 114334"/>
              <a:gd name="connsiteX56" fmla="*/ 781667 w 1025102"/>
              <a:gd name="connsiteY56" fmla="*/ 88751 h 114334"/>
              <a:gd name="connsiteX57" fmla="*/ 761312 w 1025102"/>
              <a:gd name="connsiteY57" fmla="*/ 68958 h 114334"/>
              <a:gd name="connsiteX58" fmla="*/ 778914 w 1025102"/>
              <a:gd name="connsiteY58" fmla="*/ 52509 h 114334"/>
              <a:gd name="connsiteX59" fmla="*/ 799583 w 1025102"/>
              <a:gd name="connsiteY59" fmla="*/ 49223 h 114334"/>
              <a:gd name="connsiteX60" fmla="*/ 789449 w 1025102"/>
              <a:gd name="connsiteY60" fmla="*/ 39640 h 114334"/>
              <a:gd name="connsiteX61" fmla="*/ 774485 w 1025102"/>
              <a:gd name="connsiteY61" fmla="*/ 49327 h 114334"/>
              <a:gd name="connsiteX62" fmla="*/ 763779 w 1025102"/>
              <a:gd name="connsiteY62" fmla="*/ 43565 h 114334"/>
              <a:gd name="connsiteX63" fmla="*/ 811680 w 1025102"/>
              <a:gd name="connsiteY63" fmla="*/ 47508 h 114334"/>
              <a:gd name="connsiteX64" fmla="*/ 811680 w 1025102"/>
              <a:gd name="connsiteY64" fmla="*/ 87580 h 114334"/>
              <a:gd name="connsiteX65" fmla="*/ 799583 w 1025102"/>
              <a:gd name="connsiteY65" fmla="*/ 60348 h 114334"/>
              <a:gd name="connsiteX66" fmla="*/ 791773 w 1025102"/>
              <a:gd name="connsiteY66" fmla="*/ 75492 h 114334"/>
              <a:gd name="connsiteX67" fmla="*/ 773647 w 1025102"/>
              <a:gd name="connsiteY67" fmla="*/ 71730 h 114334"/>
              <a:gd name="connsiteX68" fmla="*/ 782276 w 1025102"/>
              <a:gd name="connsiteY68" fmla="*/ 63177 h 114334"/>
              <a:gd name="connsiteX69" fmla="*/ 799574 w 1025102"/>
              <a:gd name="connsiteY69" fmla="*/ 60348 h 114334"/>
              <a:gd name="connsiteX70" fmla="*/ 906377 w 1025102"/>
              <a:gd name="connsiteY70" fmla="*/ 87589 h 114334"/>
              <a:gd name="connsiteX71" fmla="*/ 894509 w 1025102"/>
              <a:gd name="connsiteY71" fmla="*/ 87589 h 114334"/>
              <a:gd name="connsiteX72" fmla="*/ 894509 w 1025102"/>
              <a:gd name="connsiteY72" fmla="*/ 7103 h 114334"/>
              <a:gd name="connsiteX73" fmla="*/ 906377 w 1025102"/>
              <a:gd name="connsiteY73" fmla="*/ 7103 h 114334"/>
              <a:gd name="connsiteX74" fmla="*/ 906377 w 1025102"/>
              <a:gd name="connsiteY74" fmla="*/ 53728 h 114334"/>
              <a:gd name="connsiteX75" fmla="*/ 931904 w 1025102"/>
              <a:gd name="connsiteY75" fmla="*/ 29353 h 114334"/>
              <a:gd name="connsiteX76" fmla="*/ 948459 w 1025102"/>
              <a:gd name="connsiteY76" fmla="*/ 29353 h 114334"/>
              <a:gd name="connsiteX77" fmla="*/ 923380 w 1025102"/>
              <a:gd name="connsiteY77" fmla="*/ 53499 h 114334"/>
              <a:gd name="connsiteX78" fmla="*/ 949240 w 1025102"/>
              <a:gd name="connsiteY78" fmla="*/ 87580 h 114334"/>
              <a:gd name="connsiteX79" fmla="*/ 934419 w 1025102"/>
              <a:gd name="connsiteY79" fmla="*/ 87580 h 114334"/>
              <a:gd name="connsiteX80" fmla="*/ 914636 w 1025102"/>
              <a:gd name="connsiteY80" fmla="*/ 61796 h 114334"/>
              <a:gd name="connsiteX81" fmla="*/ 906377 w 1025102"/>
              <a:gd name="connsiteY81" fmla="*/ 69835 h 114334"/>
              <a:gd name="connsiteX82" fmla="*/ 906377 w 1025102"/>
              <a:gd name="connsiteY82" fmla="*/ 87580 h 114334"/>
              <a:gd name="connsiteX83" fmla="*/ 964032 w 1025102"/>
              <a:gd name="connsiteY83" fmla="*/ 29353 h 114334"/>
              <a:gd name="connsiteX84" fmla="*/ 952078 w 1025102"/>
              <a:gd name="connsiteY84" fmla="*/ 29353 h 114334"/>
              <a:gd name="connsiteX85" fmla="*/ 952078 w 1025102"/>
              <a:gd name="connsiteY85" fmla="*/ 87580 h 114334"/>
              <a:gd name="connsiteX86" fmla="*/ 964032 w 1025102"/>
              <a:gd name="connsiteY86" fmla="*/ 87580 h 114334"/>
              <a:gd name="connsiteX87" fmla="*/ 964032 w 1025102"/>
              <a:gd name="connsiteY87" fmla="*/ 29353 h 114334"/>
              <a:gd name="connsiteX88" fmla="*/ 400152 w 1025102"/>
              <a:gd name="connsiteY88" fmla="*/ 29353 h 114334"/>
              <a:gd name="connsiteX89" fmla="*/ 388198 w 1025102"/>
              <a:gd name="connsiteY89" fmla="*/ 29353 h 114334"/>
              <a:gd name="connsiteX90" fmla="*/ 388198 w 1025102"/>
              <a:gd name="connsiteY90" fmla="*/ 87580 h 114334"/>
              <a:gd name="connsiteX91" fmla="*/ 400152 w 1025102"/>
              <a:gd name="connsiteY91" fmla="*/ 87580 h 114334"/>
              <a:gd name="connsiteX92" fmla="*/ 400152 w 1025102"/>
              <a:gd name="connsiteY92" fmla="*/ 29353 h 114334"/>
              <a:gd name="connsiteX93" fmla="*/ 453340 w 1025102"/>
              <a:gd name="connsiteY93" fmla="*/ 87580 h 114334"/>
              <a:gd name="connsiteX94" fmla="*/ 453340 w 1025102"/>
              <a:gd name="connsiteY94" fmla="*/ 7084 h 114334"/>
              <a:gd name="connsiteX95" fmla="*/ 465294 w 1025102"/>
              <a:gd name="connsiteY95" fmla="*/ 7084 h 114334"/>
              <a:gd name="connsiteX96" fmla="*/ 465294 w 1025102"/>
              <a:gd name="connsiteY96" fmla="*/ 32754 h 114334"/>
              <a:gd name="connsiteX97" fmla="*/ 479295 w 1025102"/>
              <a:gd name="connsiteY97" fmla="*/ 28134 h 114334"/>
              <a:gd name="connsiteX98" fmla="*/ 502698 w 1025102"/>
              <a:gd name="connsiteY98" fmla="*/ 51451 h 114334"/>
              <a:gd name="connsiteX99" fmla="*/ 502698 w 1025102"/>
              <a:gd name="connsiteY99" fmla="*/ 87570 h 114334"/>
              <a:gd name="connsiteX100" fmla="*/ 490602 w 1025102"/>
              <a:gd name="connsiteY100" fmla="*/ 87570 h 114334"/>
              <a:gd name="connsiteX101" fmla="*/ 490602 w 1025102"/>
              <a:gd name="connsiteY101" fmla="*/ 52518 h 114334"/>
              <a:gd name="connsiteX102" fmla="*/ 478076 w 1025102"/>
              <a:gd name="connsiteY102" fmla="*/ 39764 h 114334"/>
              <a:gd name="connsiteX103" fmla="*/ 465294 w 1025102"/>
              <a:gd name="connsiteY103" fmla="*/ 52518 h 114334"/>
              <a:gd name="connsiteX104" fmla="*/ 465294 w 1025102"/>
              <a:gd name="connsiteY104" fmla="*/ 87580 h 114334"/>
              <a:gd name="connsiteX105" fmla="*/ 453340 w 1025102"/>
              <a:gd name="connsiteY105" fmla="*/ 87580 h 114334"/>
              <a:gd name="connsiteX106" fmla="*/ 408001 w 1025102"/>
              <a:gd name="connsiteY106" fmla="*/ 40964 h 114334"/>
              <a:gd name="connsiteX107" fmla="*/ 408001 w 1025102"/>
              <a:gd name="connsiteY107" fmla="*/ 29391 h 114334"/>
              <a:gd name="connsiteX108" fmla="*/ 413916 w 1025102"/>
              <a:gd name="connsiteY108" fmla="*/ 29391 h 114334"/>
              <a:gd name="connsiteX109" fmla="*/ 418202 w 1025102"/>
              <a:gd name="connsiteY109" fmla="*/ 25105 h 114334"/>
              <a:gd name="connsiteX110" fmla="*/ 418202 w 1025102"/>
              <a:gd name="connsiteY110" fmla="*/ 16961 h 114334"/>
              <a:gd name="connsiteX111" fmla="*/ 430118 w 1025102"/>
              <a:gd name="connsiteY111" fmla="*/ 16961 h 114334"/>
              <a:gd name="connsiteX112" fmla="*/ 430118 w 1025102"/>
              <a:gd name="connsiteY112" fmla="*/ 29391 h 114334"/>
              <a:gd name="connsiteX113" fmla="*/ 442586 w 1025102"/>
              <a:gd name="connsiteY113" fmla="*/ 29391 h 114334"/>
              <a:gd name="connsiteX114" fmla="*/ 442586 w 1025102"/>
              <a:gd name="connsiteY114" fmla="*/ 40964 h 114334"/>
              <a:gd name="connsiteX115" fmla="*/ 430118 w 1025102"/>
              <a:gd name="connsiteY115" fmla="*/ 40964 h 114334"/>
              <a:gd name="connsiteX116" fmla="*/ 430118 w 1025102"/>
              <a:gd name="connsiteY116" fmla="*/ 70578 h 114334"/>
              <a:gd name="connsiteX117" fmla="*/ 436290 w 1025102"/>
              <a:gd name="connsiteY117" fmla="*/ 76902 h 114334"/>
              <a:gd name="connsiteX118" fmla="*/ 443300 w 1025102"/>
              <a:gd name="connsiteY118" fmla="*/ 76235 h 114334"/>
              <a:gd name="connsiteX119" fmla="*/ 443300 w 1025102"/>
              <a:gd name="connsiteY119" fmla="*/ 87065 h 114334"/>
              <a:gd name="connsiteX120" fmla="*/ 435138 w 1025102"/>
              <a:gd name="connsiteY120" fmla="*/ 88142 h 114334"/>
              <a:gd name="connsiteX121" fmla="*/ 418212 w 1025102"/>
              <a:gd name="connsiteY121" fmla="*/ 71111 h 114334"/>
              <a:gd name="connsiteX122" fmla="*/ 418212 w 1025102"/>
              <a:gd name="connsiteY122" fmla="*/ 40964 h 114334"/>
              <a:gd name="connsiteX123" fmla="*/ 408010 w 1025102"/>
              <a:gd name="connsiteY123" fmla="*/ 40964 h 114334"/>
              <a:gd name="connsiteX124" fmla="*/ 310417 w 1025102"/>
              <a:gd name="connsiteY124" fmla="*/ 29391 h 114334"/>
              <a:gd name="connsiteX125" fmla="*/ 297139 w 1025102"/>
              <a:gd name="connsiteY125" fmla="*/ 29391 h 114334"/>
              <a:gd name="connsiteX126" fmla="*/ 318009 w 1025102"/>
              <a:gd name="connsiteY126" fmla="*/ 87551 h 114334"/>
              <a:gd name="connsiteX127" fmla="*/ 328724 w 1025102"/>
              <a:gd name="connsiteY127" fmla="*/ 87551 h 114334"/>
              <a:gd name="connsiteX128" fmla="*/ 340478 w 1025102"/>
              <a:gd name="connsiteY128" fmla="*/ 50232 h 114334"/>
              <a:gd name="connsiteX129" fmla="*/ 352270 w 1025102"/>
              <a:gd name="connsiteY129" fmla="*/ 87551 h 114334"/>
              <a:gd name="connsiteX130" fmla="*/ 363024 w 1025102"/>
              <a:gd name="connsiteY130" fmla="*/ 87551 h 114334"/>
              <a:gd name="connsiteX131" fmla="*/ 383864 w 1025102"/>
              <a:gd name="connsiteY131" fmla="*/ 29391 h 114334"/>
              <a:gd name="connsiteX132" fmla="*/ 370691 w 1025102"/>
              <a:gd name="connsiteY132" fmla="*/ 29391 h 114334"/>
              <a:gd name="connsiteX133" fmla="*/ 357747 w 1025102"/>
              <a:gd name="connsiteY133" fmla="*/ 66825 h 114334"/>
              <a:gd name="connsiteX134" fmla="*/ 345784 w 1025102"/>
              <a:gd name="connsiteY134" fmla="*/ 29391 h 114334"/>
              <a:gd name="connsiteX135" fmla="*/ 335077 w 1025102"/>
              <a:gd name="connsiteY135" fmla="*/ 29391 h 114334"/>
              <a:gd name="connsiteX136" fmla="*/ 323247 w 1025102"/>
              <a:gd name="connsiteY136" fmla="*/ 67082 h 114334"/>
              <a:gd name="connsiteX137" fmla="*/ 310408 w 1025102"/>
              <a:gd name="connsiteY137" fmla="*/ 29391 h 114334"/>
              <a:gd name="connsiteX138" fmla="*/ 212157 w 1025102"/>
              <a:gd name="connsiteY138" fmla="*/ 58938 h 114334"/>
              <a:gd name="connsiteX139" fmla="*/ 242856 w 1025102"/>
              <a:gd name="connsiteY139" fmla="*/ 88742 h 114334"/>
              <a:gd name="connsiteX140" fmla="*/ 268898 w 1025102"/>
              <a:gd name="connsiteY140" fmla="*/ 72368 h 114334"/>
              <a:gd name="connsiteX141" fmla="*/ 259401 w 1025102"/>
              <a:gd name="connsiteY141" fmla="*/ 67120 h 114334"/>
              <a:gd name="connsiteX142" fmla="*/ 242847 w 1025102"/>
              <a:gd name="connsiteY142" fmla="*/ 77540 h 114334"/>
              <a:gd name="connsiteX143" fmla="*/ 224835 w 1025102"/>
              <a:gd name="connsiteY143" fmla="*/ 63062 h 114334"/>
              <a:gd name="connsiteX144" fmla="*/ 268888 w 1025102"/>
              <a:gd name="connsiteY144" fmla="*/ 63062 h 114334"/>
              <a:gd name="connsiteX145" fmla="*/ 268602 w 1025102"/>
              <a:gd name="connsiteY145" fmla="*/ 48213 h 114334"/>
              <a:gd name="connsiteX146" fmla="*/ 241561 w 1025102"/>
              <a:gd name="connsiteY146" fmla="*/ 28191 h 114334"/>
              <a:gd name="connsiteX147" fmla="*/ 212148 w 1025102"/>
              <a:gd name="connsiteY147" fmla="*/ 58928 h 114334"/>
              <a:gd name="connsiteX148" fmla="*/ 225140 w 1025102"/>
              <a:gd name="connsiteY148" fmla="*/ 51794 h 114334"/>
              <a:gd name="connsiteX149" fmla="*/ 257030 w 1025102"/>
              <a:gd name="connsiteY149" fmla="*/ 51794 h 114334"/>
              <a:gd name="connsiteX150" fmla="*/ 241571 w 1025102"/>
              <a:gd name="connsiteY150" fmla="*/ 39402 h 114334"/>
              <a:gd name="connsiteX151" fmla="*/ 225140 w 1025102"/>
              <a:gd name="connsiteY151" fmla="*/ 51794 h 114334"/>
              <a:gd name="connsiteX152" fmla="*/ 141720 w 1025102"/>
              <a:gd name="connsiteY152" fmla="*/ 58938 h 114334"/>
              <a:gd name="connsiteX153" fmla="*/ 171676 w 1025102"/>
              <a:gd name="connsiteY153" fmla="*/ 88780 h 114334"/>
              <a:gd name="connsiteX154" fmla="*/ 190355 w 1025102"/>
              <a:gd name="connsiteY154" fmla="*/ 82379 h 114334"/>
              <a:gd name="connsiteX155" fmla="*/ 190355 w 1025102"/>
              <a:gd name="connsiteY155" fmla="*/ 87589 h 114334"/>
              <a:gd name="connsiteX156" fmla="*/ 202185 w 1025102"/>
              <a:gd name="connsiteY156" fmla="*/ 87589 h 114334"/>
              <a:gd name="connsiteX157" fmla="*/ 202185 w 1025102"/>
              <a:gd name="connsiteY157" fmla="*/ 7141 h 114334"/>
              <a:gd name="connsiteX158" fmla="*/ 190202 w 1025102"/>
              <a:gd name="connsiteY158" fmla="*/ 7141 h 114334"/>
              <a:gd name="connsiteX159" fmla="*/ 190202 w 1025102"/>
              <a:gd name="connsiteY159" fmla="*/ 34649 h 114334"/>
              <a:gd name="connsiteX160" fmla="*/ 171819 w 1025102"/>
              <a:gd name="connsiteY160" fmla="*/ 28172 h 114334"/>
              <a:gd name="connsiteX161" fmla="*/ 141720 w 1025102"/>
              <a:gd name="connsiteY161" fmla="*/ 58938 h 114334"/>
              <a:gd name="connsiteX162" fmla="*/ 154188 w 1025102"/>
              <a:gd name="connsiteY162" fmla="*/ 58176 h 114334"/>
              <a:gd name="connsiteX163" fmla="*/ 171676 w 1025102"/>
              <a:gd name="connsiteY163" fmla="*/ 77016 h 114334"/>
              <a:gd name="connsiteX164" fmla="*/ 190147 w 1025102"/>
              <a:gd name="connsiteY164" fmla="*/ 59692 h 114334"/>
              <a:gd name="connsiteX165" fmla="*/ 190155 w 1025102"/>
              <a:gd name="connsiteY165" fmla="*/ 58881 h 114334"/>
              <a:gd name="connsiteX166" fmla="*/ 171371 w 1025102"/>
              <a:gd name="connsiteY166" fmla="*/ 39926 h 114334"/>
              <a:gd name="connsiteX167" fmla="*/ 154179 w 1025102"/>
              <a:gd name="connsiteY167" fmla="*/ 58176 h 114334"/>
              <a:gd name="connsiteX168" fmla="*/ 884594 w 1025102"/>
              <a:gd name="connsiteY168" fmla="*/ 57909 h 114334"/>
              <a:gd name="connsiteX169" fmla="*/ 854638 w 1025102"/>
              <a:gd name="connsiteY169" fmla="*/ 28067 h 114334"/>
              <a:gd name="connsiteX170" fmla="*/ 835959 w 1025102"/>
              <a:gd name="connsiteY170" fmla="*/ 34468 h 114334"/>
              <a:gd name="connsiteX171" fmla="*/ 835959 w 1025102"/>
              <a:gd name="connsiteY171" fmla="*/ 29258 h 114334"/>
              <a:gd name="connsiteX172" fmla="*/ 824129 w 1025102"/>
              <a:gd name="connsiteY172" fmla="*/ 29258 h 114334"/>
              <a:gd name="connsiteX173" fmla="*/ 824129 w 1025102"/>
              <a:gd name="connsiteY173" fmla="*/ 107554 h 114334"/>
              <a:gd name="connsiteX174" fmla="*/ 836112 w 1025102"/>
              <a:gd name="connsiteY174" fmla="*/ 107554 h 114334"/>
              <a:gd name="connsiteX175" fmla="*/ 836112 w 1025102"/>
              <a:gd name="connsiteY175" fmla="*/ 82198 h 114334"/>
              <a:gd name="connsiteX176" fmla="*/ 854495 w 1025102"/>
              <a:gd name="connsiteY176" fmla="*/ 88675 h 114334"/>
              <a:gd name="connsiteX177" fmla="*/ 884594 w 1025102"/>
              <a:gd name="connsiteY177" fmla="*/ 57909 h 114334"/>
              <a:gd name="connsiteX178" fmla="*/ 872126 w 1025102"/>
              <a:gd name="connsiteY178" fmla="*/ 58671 h 114334"/>
              <a:gd name="connsiteX179" fmla="*/ 854638 w 1025102"/>
              <a:gd name="connsiteY179" fmla="*/ 39831 h 114334"/>
              <a:gd name="connsiteX180" fmla="*/ 836167 w 1025102"/>
              <a:gd name="connsiteY180" fmla="*/ 57156 h 114334"/>
              <a:gd name="connsiteX181" fmla="*/ 836159 w 1025102"/>
              <a:gd name="connsiteY181" fmla="*/ 57966 h 114334"/>
              <a:gd name="connsiteX182" fmla="*/ 854942 w 1025102"/>
              <a:gd name="connsiteY182" fmla="*/ 76921 h 114334"/>
              <a:gd name="connsiteX183" fmla="*/ 872126 w 1025102"/>
              <a:gd name="connsiteY183" fmla="*/ 58671 h 114334"/>
              <a:gd name="connsiteX184" fmla="*/ 976339 w 1025102"/>
              <a:gd name="connsiteY184" fmla="*/ 87818 h 114334"/>
              <a:gd name="connsiteX185" fmla="*/ 976339 w 1025102"/>
              <a:gd name="connsiteY185" fmla="*/ 29363 h 114334"/>
              <a:gd name="connsiteX186" fmla="*/ 988283 w 1025102"/>
              <a:gd name="connsiteY186" fmla="*/ 29363 h 114334"/>
              <a:gd name="connsiteX187" fmla="*/ 988283 w 1025102"/>
              <a:gd name="connsiteY187" fmla="*/ 33001 h 114334"/>
              <a:gd name="connsiteX188" fmla="*/ 1002285 w 1025102"/>
              <a:gd name="connsiteY188" fmla="*/ 28382 h 114334"/>
              <a:gd name="connsiteX189" fmla="*/ 1025688 w 1025102"/>
              <a:gd name="connsiteY189" fmla="*/ 51699 h 114334"/>
              <a:gd name="connsiteX190" fmla="*/ 1025688 w 1025102"/>
              <a:gd name="connsiteY190" fmla="*/ 87818 h 114334"/>
              <a:gd name="connsiteX191" fmla="*/ 1013591 w 1025102"/>
              <a:gd name="connsiteY191" fmla="*/ 87818 h 114334"/>
              <a:gd name="connsiteX192" fmla="*/ 1013591 w 1025102"/>
              <a:gd name="connsiteY192" fmla="*/ 52756 h 114334"/>
              <a:gd name="connsiteX193" fmla="*/ 1001065 w 1025102"/>
              <a:gd name="connsiteY193" fmla="*/ 40002 h 114334"/>
              <a:gd name="connsiteX194" fmla="*/ 988283 w 1025102"/>
              <a:gd name="connsiteY194" fmla="*/ 52756 h 114334"/>
              <a:gd name="connsiteX195" fmla="*/ 988283 w 1025102"/>
              <a:gd name="connsiteY195" fmla="*/ 87818 h 114334"/>
              <a:gd name="connsiteX196" fmla="*/ 976339 w 1025102"/>
              <a:gd name="connsiteY196" fmla="*/ 87818 h 114334"/>
              <a:gd name="connsiteX197" fmla="*/ 686940 w 1025102"/>
              <a:gd name="connsiteY197" fmla="*/ 87618 h 114334"/>
              <a:gd name="connsiteX198" fmla="*/ 686940 w 1025102"/>
              <a:gd name="connsiteY198" fmla="*/ 8294 h 114334"/>
              <a:gd name="connsiteX199" fmla="*/ 697266 w 1025102"/>
              <a:gd name="connsiteY199" fmla="*/ 8294 h 114334"/>
              <a:gd name="connsiteX200" fmla="*/ 737413 w 1025102"/>
              <a:gd name="connsiteY200" fmla="*/ 63320 h 114334"/>
              <a:gd name="connsiteX201" fmla="*/ 737413 w 1025102"/>
              <a:gd name="connsiteY201" fmla="*/ 8294 h 114334"/>
              <a:gd name="connsiteX202" fmla="*/ 749986 w 1025102"/>
              <a:gd name="connsiteY202" fmla="*/ 8294 h 114334"/>
              <a:gd name="connsiteX203" fmla="*/ 749986 w 1025102"/>
              <a:gd name="connsiteY203" fmla="*/ 87618 h 114334"/>
              <a:gd name="connsiteX204" fmla="*/ 739566 w 1025102"/>
              <a:gd name="connsiteY204" fmla="*/ 87618 h 114334"/>
              <a:gd name="connsiteX205" fmla="*/ 699494 w 1025102"/>
              <a:gd name="connsiteY205" fmla="*/ 32411 h 114334"/>
              <a:gd name="connsiteX206" fmla="*/ 699494 w 1025102"/>
              <a:gd name="connsiteY206" fmla="*/ 87618 h 114334"/>
              <a:gd name="connsiteX207" fmla="*/ 686931 w 1025102"/>
              <a:gd name="connsiteY207" fmla="*/ 87618 h 114334"/>
              <a:gd name="connsiteX208" fmla="*/ 12399 w 1025102"/>
              <a:gd name="connsiteY208" fmla="*/ 87589 h 114334"/>
              <a:gd name="connsiteX209" fmla="*/ 588 w 1025102"/>
              <a:gd name="connsiteY209" fmla="*/ 87589 h 114334"/>
              <a:gd name="connsiteX210" fmla="*/ 588 w 1025102"/>
              <a:gd name="connsiteY210" fmla="*/ 13561 h 114334"/>
              <a:gd name="connsiteX211" fmla="*/ 10246 w 1025102"/>
              <a:gd name="connsiteY211" fmla="*/ 13561 h 114334"/>
              <a:gd name="connsiteX212" fmla="*/ 35621 w 1025102"/>
              <a:gd name="connsiteY212" fmla="*/ 47822 h 114334"/>
              <a:gd name="connsiteX213" fmla="*/ 60900 w 1025102"/>
              <a:gd name="connsiteY213" fmla="*/ 13609 h 114334"/>
              <a:gd name="connsiteX214" fmla="*/ 70711 w 1025102"/>
              <a:gd name="connsiteY214" fmla="*/ 13609 h 114334"/>
              <a:gd name="connsiteX215" fmla="*/ 70711 w 1025102"/>
              <a:gd name="connsiteY215" fmla="*/ 87580 h 114334"/>
              <a:gd name="connsiteX216" fmla="*/ 58748 w 1025102"/>
              <a:gd name="connsiteY216" fmla="*/ 87580 h 114334"/>
              <a:gd name="connsiteX217" fmla="*/ 58748 w 1025102"/>
              <a:gd name="connsiteY217" fmla="*/ 36278 h 114334"/>
              <a:gd name="connsiteX218" fmla="*/ 35621 w 1025102"/>
              <a:gd name="connsiteY218" fmla="*/ 67768 h 114334"/>
              <a:gd name="connsiteX219" fmla="*/ 12399 w 1025102"/>
              <a:gd name="connsiteY219" fmla="*/ 36088 h 114334"/>
              <a:gd name="connsiteX220" fmla="*/ 12399 w 1025102"/>
              <a:gd name="connsiteY220" fmla="*/ 87589 h 11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1025102" h="114334">
                <a:moveTo>
                  <a:pt x="584309" y="112430"/>
                </a:moveTo>
                <a:cubicBezTo>
                  <a:pt x="584791" y="114207"/>
                  <a:pt x="586623" y="115256"/>
                  <a:pt x="588400" y="114774"/>
                </a:cubicBezTo>
                <a:cubicBezTo>
                  <a:pt x="588955" y="114623"/>
                  <a:pt x="589462" y="114331"/>
                  <a:pt x="589871" y="113926"/>
                </a:cubicBezTo>
                <a:lnTo>
                  <a:pt x="639430" y="64958"/>
                </a:lnTo>
                <a:lnTo>
                  <a:pt x="580537" y="98514"/>
                </a:lnTo>
                <a:lnTo>
                  <a:pt x="584309" y="112430"/>
                </a:lnTo>
                <a:close/>
                <a:moveTo>
                  <a:pt x="563201" y="988"/>
                </a:moveTo>
                <a:cubicBezTo>
                  <a:pt x="561598" y="83"/>
                  <a:pt x="559564" y="650"/>
                  <a:pt x="558659" y="2253"/>
                </a:cubicBezTo>
                <a:cubicBezTo>
                  <a:pt x="558377" y="2753"/>
                  <a:pt x="558229" y="3318"/>
                  <a:pt x="558229" y="3893"/>
                </a:cubicBezTo>
                <a:lnTo>
                  <a:pt x="558229" y="33525"/>
                </a:lnTo>
                <a:lnTo>
                  <a:pt x="589433" y="15733"/>
                </a:lnTo>
                <a:lnTo>
                  <a:pt x="563201" y="988"/>
                </a:lnTo>
                <a:close/>
                <a:moveTo>
                  <a:pt x="598710" y="21038"/>
                </a:moveTo>
                <a:lnTo>
                  <a:pt x="558229" y="44098"/>
                </a:lnTo>
                <a:lnTo>
                  <a:pt x="558229" y="67387"/>
                </a:lnTo>
                <a:lnTo>
                  <a:pt x="619103" y="32678"/>
                </a:lnTo>
                <a:lnTo>
                  <a:pt x="598710" y="21038"/>
                </a:lnTo>
                <a:close/>
                <a:moveTo>
                  <a:pt x="643554" y="52499"/>
                </a:moveTo>
                <a:cubicBezTo>
                  <a:pt x="645156" y="51591"/>
                  <a:pt x="645719" y="49557"/>
                  <a:pt x="644811" y="47955"/>
                </a:cubicBezTo>
                <a:cubicBezTo>
                  <a:pt x="644513" y="47430"/>
                  <a:pt x="644079" y="46996"/>
                  <a:pt x="643554" y="46698"/>
                </a:cubicBezTo>
                <a:lnTo>
                  <a:pt x="628390" y="38126"/>
                </a:lnTo>
                <a:lnTo>
                  <a:pt x="558239" y="78121"/>
                </a:lnTo>
                <a:lnTo>
                  <a:pt x="558239" y="95095"/>
                </a:lnTo>
                <a:cubicBezTo>
                  <a:pt x="558235" y="96936"/>
                  <a:pt x="559724" y="98432"/>
                  <a:pt x="561565" y="98436"/>
                </a:cubicBezTo>
                <a:cubicBezTo>
                  <a:pt x="562146" y="98437"/>
                  <a:pt x="562716" y="98287"/>
                  <a:pt x="563220" y="98000"/>
                </a:cubicBezTo>
                <a:lnTo>
                  <a:pt x="643564" y="52499"/>
                </a:lnTo>
                <a:close/>
                <a:moveTo>
                  <a:pt x="386751" y="14856"/>
                </a:moveTo>
                <a:cubicBezTo>
                  <a:pt x="386751" y="10732"/>
                  <a:pt x="390132" y="7398"/>
                  <a:pt x="394294" y="7398"/>
                </a:cubicBezTo>
                <a:cubicBezTo>
                  <a:pt x="398457" y="7398"/>
                  <a:pt x="401838" y="10732"/>
                  <a:pt x="401838" y="14856"/>
                </a:cubicBezTo>
                <a:cubicBezTo>
                  <a:pt x="401838" y="18981"/>
                  <a:pt x="398457" y="22314"/>
                  <a:pt x="394294" y="22314"/>
                </a:cubicBezTo>
                <a:cubicBezTo>
                  <a:pt x="390132" y="22314"/>
                  <a:pt x="386751" y="18981"/>
                  <a:pt x="386751" y="14856"/>
                </a:cubicBezTo>
                <a:close/>
                <a:moveTo>
                  <a:pt x="950354" y="14856"/>
                </a:moveTo>
                <a:cubicBezTo>
                  <a:pt x="950354" y="10732"/>
                  <a:pt x="953736" y="7398"/>
                  <a:pt x="957898" y="7398"/>
                </a:cubicBezTo>
                <a:cubicBezTo>
                  <a:pt x="962061" y="7398"/>
                  <a:pt x="965442" y="10732"/>
                  <a:pt x="965442" y="14856"/>
                </a:cubicBezTo>
                <a:cubicBezTo>
                  <a:pt x="965442" y="18981"/>
                  <a:pt x="962061" y="22314"/>
                  <a:pt x="957898" y="22314"/>
                </a:cubicBezTo>
                <a:cubicBezTo>
                  <a:pt x="953736" y="22314"/>
                  <a:pt x="950354" y="18981"/>
                  <a:pt x="950354" y="14856"/>
                </a:cubicBezTo>
                <a:close/>
                <a:moveTo>
                  <a:pt x="131671" y="87589"/>
                </a:moveTo>
                <a:lnTo>
                  <a:pt x="119574" y="87589"/>
                </a:lnTo>
                <a:lnTo>
                  <a:pt x="119574" y="82951"/>
                </a:lnTo>
                <a:cubicBezTo>
                  <a:pt x="116945" y="84865"/>
                  <a:pt x="111345" y="88751"/>
                  <a:pt x="101658" y="88751"/>
                </a:cubicBezTo>
                <a:cubicBezTo>
                  <a:pt x="90209" y="88751"/>
                  <a:pt x="79998" y="81188"/>
                  <a:pt x="81303" y="68958"/>
                </a:cubicBezTo>
                <a:cubicBezTo>
                  <a:pt x="82427" y="58424"/>
                  <a:pt x="92285" y="53871"/>
                  <a:pt x="98905" y="52509"/>
                </a:cubicBezTo>
                <a:lnTo>
                  <a:pt x="119574" y="49223"/>
                </a:lnTo>
                <a:cubicBezTo>
                  <a:pt x="119574" y="44089"/>
                  <a:pt x="116812" y="40117"/>
                  <a:pt x="109440" y="39640"/>
                </a:cubicBezTo>
                <a:cubicBezTo>
                  <a:pt x="102067" y="39164"/>
                  <a:pt x="97914" y="42545"/>
                  <a:pt x="94476" y="49327"/>
                </a:cubicBezTo>
                <a:lnTo>
                  <a:pt x="83770" y="43565"/>
                </a:lnTo>
                <a:cubicBezTo>
                  <a:pt x="95371" y="18504"/>
                  <a:pt x="131671" y="26763"/>
                  <a:pt x="131671" y="47508"/>
                </a:cubicBezTo>
                <a:lnTo>
                  <a:pt x="131671" y="87580"/>
                </a:lnTo>
                <a:close/>
                <a:moveTo>
                  <a:pt x="119574" y="60348"/>
                </a:moveTo>
                <a:cubicBezTo>
                  <a:pt x="119631" y="64120"/>
                  <a:pt x="118984" y="70940"/>
                  <a:pt x="111773" y="75492"/>
                </a:cubicBezTo>
                <a:cubicBezTo>
                  <a:pt x="106182" y="79017"/>
                  <a:pt x="94238" y="78340"/>
                  <a:pt x="93647" y="71730"/>
                </a:cubicBezTo>
                <a:cubicBezTo>
                  <a:pt x="93181" y="66444"/>
                  <a:pt x="98038" y="64196"/>
                  <a:pt x="102277" y="63177"/>
                </a:cubicBezTo>
                <a:lnTo>
                  <a:pt x="119574" y="60348"/>
                </a:lnTo>
                <a:close/>
                <a:moveTo>
                  <a:pt x="811680" y="87589"/>
                </a:moveTo>
                <a:lnTo>
                  <a:pt x="799583" y="87589"/>
                </a:lnTo>
                <a:lnTo>
                  <a:pt x="799583" y="82951"/>
                </a:lnTo>
                <a:cubicBezTo>
                  <a:pt x="796954" y="84865"/>
                  <a:pt x="791353" y="88751"/>
                  <a:pt x="781667" y="88751"/>
                </a:cubicBezTo>
                <a:cubicBezTo>
                  <a:pt x="770218" y="88751"/>
                  <a:pt x="760007" y="81188"/>
                  <a:pt x="761312" y="68958"/>
                </a:cubicBezTo>
                <a:cubicBezTo>
                  <a:pt x="762436" y="58424"/>
                  <a:pt x="772294" y="53871"/>
                  <a:pt x="778914" y="52509"/>
                </a:cubicBezTo>
                <a:lnTo>
                  <a:pt x="799583" y="49223"/>
                </a:lnTo>
                <a:cubicBezTo>
                  <a:pt x="799583" y="44089"/>
                  <a:pt x="796821" y="40117"/>
                  <a:pt x="789449" y="39640"/>
                </a:cubicBezTo>
                <a:cubicBezTo>
                  <a:pt x="782076" y="39164"/>
                  <a:pt x="777923" y="42545"/>
                  <a:pt x="774485" y="49327"/>
                </a:cubicBezTo>
                <a:lnTo>
                  <a:pt x="763779" y="43565"/>
                </a:lnTo>
                <a:cubicBezTo>
                  <a:pt x="775380" y="18504"/>
                  <a:pt x="811680" y="26763"/>
                  <a:pt x="811680" y="47508"/>
                </a:cubicBezTo>
                <a:lnTo>
                  <a:pt x="811680" y="87580"/>
                </a:lnTo>
                <a:close/>
                <a:moveTo>
                  <a:pt x="799583" y="60348"/>
                </a:moveTo>
                <a:cubicBezTo>
                  <a:pt x="799640" y="64120"/>
                  <a:pt x="798993" y="70940"/>
                  <a:pt x="791773" y="75492"/>
                </a:cubicBezTo>
                <a:cubicBezTo>
                  <a:pt x="786181" y="79017"/>
                  <a:pt x="774237" y="78340"/>
                  <a:pt x="773647" y="71730"/>
                </a:cubicBezTo>
                <a:cubicBezTo>
                  <a:pt x="773180" y="66444"/>
                  <a:pt x="778038" y="64196"/>
                  <a:pt x="782276" y="63177"/>
                </a:cubicBezTo>
                <a:lnTo>
                  <a:pt x="799574" y="60348"/>
                </a:lnTo>
                <a:close/>
                <a:moveTo>
                  <a:pt x="906377" y="87589"/>
                </a:moveTo>
                <a:lnTo>
                  <a:pt x="894509" y="87589"/>
                </a:lnTo>
                <a:lnTo>
                  <a:pt x="894509" y="7103"/>
                </a:lnTo>
                <a:lnTo>
                  <a:pt x="906377" y="7103"/>
                </a:lnTo>
                <a:lnTo>
                  <a:pt x="906377" y="53728"/>
                </a:lnTo>
                <a:lnTo>
                  <a:pt x="931904" y="29353"/>
                </a:lnTo>
                <a:lnTo>
                  <a:pt x="948459" y="29353"/>
                </a:lnTo>
                <a:lnTo>
                  <a:pt x="923380" y="53499"/>
                </a:lnTo>
                <a:lnTo>
                  <a:pt x="949240" y="87580"/>
                </a:lnTo>
                <a:lnTo>
                  <a:pt x="934419" y="87580"/>
                </a:lnTo>
                <a:lnTo>
                  <a:pt x="914636" y="61796"/>
                </a:lnTo>
                <a:lnTo>
                  <a:pt x="906377" y="69835"/>
                </a:lnTo>
                <a:lnTo>
                  <a:pt x="906377" y="87580"/>
                </a:lnTo>
                <a:close/>
                <a:moveTo>
                  <a:pt x="964032" y="29353"/>
                </a:moveTo>
                <a:lnTo>
                  <a:pt x="952078" y="29353"/>
                </a:lnTo>
                <a:lnTo>
                  <a:pt x="952078" y="87580"/>
                </a:lnTo>
                <a:lnTo>
                  <a:pt x="964032" y="87580"/>
                </a:lnTo>
                <a:lnTo>
                  <a:pt x="964032" y="29353"/>
                </a:lnTo>
                <a:close/>
                <a:moveTo>
                  <a:pt x="400152" y="29353"/>
                </a:moveTo>
                <a:lnTo>
                  <a:pt x="388198" y="29353"/>
                </a:lnTo>
                <a:lnTo>
                  <a:pt x="388198" y="87580"/>
                </a:lnTo>
                <a:lnTo>
                  <a:pt x="400152" y="87580"/>
                </a:lnTo>
                <a:lnTo>
                  <a:pt x="400152" y="29353"/>
                </a:lnTo>
                <a:close/>
                <a:moveTo>
                  <a:pt x="453340" y="87580"/>
                </a:moveTo>
                <a:lnTo>
                  <a:pt x="453340" y="7084"/>
                </a:lnTo>
                <a:lnTo>
                  <a:pt x="465294" y="7084"/>
                </a:lnTo>
                <a:lnTo>
                  <a:pt x="465294" y="32754"/>
                </a:lnTo>
                <a:cubicBezTo>
                  <a:pt x="468732" y="29458"/>
                  <a:pt x="474819" y="28134"/>
                  <a:pt x="479295" y="28134"/>
                </a:cubicBezTo>
                <a:cubicBezTo>
                  <a:pt x="493126" y="28134"/>
                  <a:pt x="502889" y="38440"/>
                  <a:pt x="502698" y="51451"/>
                </a:cubicBezTo>
                <a:lnTo>
                  <a:pt x="502698" y="87570"/>
                </a:lnTo>
                <a:lnTo>
                  <a:pt x="490602" y="87570"/>
                </a:lnTo>
                <a:lnTo>
                  <a:pt x="490602" y="52518"/>
                </a:lnTo>
                <a:cubicBezTo>
                  <a:pt x="490602" y="48632"/>
                  <a:pt x="488563" y="39764"/>
                  <a:pt x="478076" y="39764"/>
                </a:cubicBezTo>
                <a:cubicBezTo>
                  <a:pt x="468856" y="39764"/>
                  <a:pt x="465294" y="46965"/>
                  <a:pt x="465294" y="52518"/>
                </a:cubicBezTo>
                <a:lnTo>
                  <a:pt x="465294" y="87580"/>
                </a:lnTo>
                <a:lnTo>
                  <a:pt x="453340" y="87580"/>
                </a:lnTo>
                <a:close/>
                <a:moveTo>
                  <a:pt x="408001" y="40964"/>
                </a:moveTo>
                <a:lnTo>
                  <a:pt x="408001" y="29391"/>
                </a:lnTo>
                <a:lnTo>
                  <a:pt x="413916" y="29391"/>
                </a:lnTo>
                <a:cubicBezTo>
                  <a:pt x="416283" y="29391"/>
                  <a:pt x="418202" y="27472"/>
                  <a:pt x="418202" y="25105"/>
                </a:cubicBezTo>
                <a:lnTo>
                  <a:pt x="418202" y="16961"/>
                </a:lnTo>
                <a:lnTo>
                  <a:pt x="430118" y="16961"/>
                </a:lnTo>
                <a:lnTo>
                  <a:pt x="430118" y="29391"/>
                </a:lnTo>
                <a:lnTo>
                  <a:pt x="442586" y="29391"/>
                </a:lnTo>
                <a:lnTo>
                  <a:pt x="442586" y="40964"/>
                </a:lnTo>
                <a:lnTo>
                  <a:pt x="430118" y="40964"/>
                </a:lnTo>
                <a:lnTo>
                  <a:pt x="430118" y="70578"/>
                </a:lnTo>
                <a:cubicBezTo>
                  <a:pt x="430118" y="73368"/>
                  <a:pt x="431118" y="76902"/>
                  <a:pt x="436290" y="76902"/>
                </a:cubicBezTo>
                <a:cubicBezTo>
                  <a:pt x="439767" y="76902"/>
                  <a:pt x="441348" y="76569"/>
                  <a:pt x="443300" y="76235"/>
                </a:cubicBezTo>
                <a:lnTo>
                  <a:pt x="443300" y="87065"/>
                </a:lnTo>
                <a:cubicBezTo>
                  <a:pt x="443300" y="87065"/>
                  <a:pt x="439862" y="88142"/>
                  <a:pt x="435138" y="88142"/>
                </a:cubicBezTo>
                <a:cubicBezTo>
                  <a:pt x="421822" y="88142"/>
                  <a:pt x="418212" y="78131"/>
                  <a:pt x="418212" y="71111"/>
                </a:cubicBezTo>
                <a:lnTo>
                  <a:pt x="418212" y="40964"/>
                </a:lnTo>
                <a:lnTo>
                  <a:pt x="408010" y="40964"/>
                </a:lnTo>
                <a:close/>
                <a:moveTo>
                  <a:pt x="310417" y="29391"/>
                </a:moveTo>
                <a:lnTo>
                  <a:pt x="297139" y="29391"/>
                </a:lnTo>
                <a:lnTo>
                  <a:pt x="318009" y="87551"/>
                </a:lnTo>
                <a:lnTo>
                  <a:pt x="328724" y="87551"/>
                </a:lnTo>
                <a:lnTo>
                  <a:pt x="340478" y="50232"/>
                </a:lnTo>
                <a:lnTo>
                  <a:pt x="352270" y="87551"/>
                </a:lnTo>
                <a:lnTo>
                  <a:pt x="363024" y="87551"/>
                </a:lnTo>
                <a:lnTo>
                  <a:pt x="383864" y="29391"/>
                </a:lnTo>
                <a:lnTo>
                  <a:pt x="370691" y="29391"/>
                </a:lnTo>
                <a:lnTo>
                  <a:pt x="357747" y="66825"/>
                </a:lnTo>
                <a:lnTo>
                  <a:pt x="345784" y="29391"/>
                </a:lnTo>
                <a:lnTo>
                  <a:pt x="335077" y="29391"/>
                </a:lnTo>
                <a:lnTo>
                  <a:pt x="323247" y="67082"/>
                </a:lnTo>
                <a:lnTo>
                  <a:pt x="310408" y="29391"/>
                </a:lnTo>
                <a:close/>
                <a:moveTo>
                  <a:pt x="212157" y="58938"/>
                </a:moveTo>
                <a:cubicBezTo>
                  <a:pt x="211967" y="73854"/>
                  <a:pt x="223463" y="88742"/>
                  <a:pt x="242856" y="88742"/>
                </a:cubicBezTo>
                <a:cubicBezTo>
                  <a:pt x="257773" y="88742"/>
                  <a:pt x="265554" y="79998"/>
                  <a:pt x="268898" y="72368"/>
                </a:cubicBezTo>
                <a:lnTo>
                  <a:pt x="259401" y="67120"/>
                </a:lnTo>
                <a:cubicBezTo>
                  <a:pt x="256401" y="70920"/>
                  <a:pt x="251772" y="77540"/>
                  <a:pt x="242847" y="77540"/>
                </a:cubicBezTo>
                <a:cubicBezTo>
                  <a:pt x="231941" y="77540"/>
                  <a:pt x="225464" y="70101"/>
                  <a:pt x="224835" y="63062"/>
                </a:cubicBezTo>
                <a:lnTo>
                  <a:pt x="268888" y="63062"/>
                </a:lnTo>
                <a:cubicBezTo>
                  <a:pt x="269593" y="60357"/>
                  <a:pt x="270298" y="53585"/>
                  <a:pt x="268602" y="48213"/>
                </a:cubicBezTo>
                <a:cubicBezTo>
                  <a:pt x="265402" y="38078"/>
                  <a:pt x="256972" y="28191"/>
                  <a:pt x="241561" y="28191"/>
                </a:cubicBezTo>
                <a:cubicBezTo>
                  <a:pt x="226150" y="28191"/>
                  <a:pt x="212148" y="39164"/>
                  <a:pt x="212148" y="58928"/>
                </a:cubicBezTo>
                <a:close/>
                <a:moveTo>
                  <a:pt x="225140" y="51794"/>
                </a:moveTo>
                <a:lnTo>
                  <a:pt x="257030" y="51794"/>
                </a:lnTo>
                <a:cubicBezTo>
                  <a:pt x="256506" y="47699"/>
                  <a:pt x="251638" y="39402"/>
                  <a:pt x="241571" y="39402"/>
                </a:cubicBezTo>
                <a:cubicBezTo>
                  <a:pt x="233937" y="39389"/>
                  <a:pt x="227225" y="44451"/>
                  <a:pt x="225140" y="51794"/>
                </a:cubicBezTo>
                <a:close/>
                <a:moveTo>
                  <a:pt x="141720" y="58938"/>
                </a:moveTo>
                <a:cubicBezTo>
                  <a:pt x="142082" y="75683"/>
                  <a:pt x="153883" y="88780"/>
                  <a:pt x="171676" y="88780"/>
                </a:cubicBezTo>
                <a:cubicBezTo>
                  <a:pt x="181906" y="88780"/>
                  <a:pt x="188088" y="84236"/>
                  <a:pt x="190355" y="82379"/>
                </a:cubicBezTo>
                <a:lnTo>
                  <a:pt x="190355" y="87589"/>
                </a:lnTo>
                <a:lnTo>
                  <a:pt x="202185" y="87589"/>
                </a:lnTo>
                <a:lnTo>
                  <a:pt x="202185" y="7141"/>
                </a:lnTo>
                <a:lnTo>
                  <a:pt x="190202" y="7141"/>
                </a:lnTo>
                <a:lnTo>
                  <a:pt x="190202" y="34649"/>
                </a:lnTo>
                <a:cubicBezTo>
                  <a:pt x="186259" y="31220"/>
                  <a:pt x="180087" y="28172"/>
                  <a:pt x="171819" y="28172"/>
                </a:cubicBezTo>
                <a:cubicBezTo>
                  <a:pt x="153626" y="28172"/>
                  <a:pt x="141358" y="42203"/>
                  <a:pt x="141720" y="58938"/>
                </a:cubicBezTo>
                <a:close/>
                <a:moveTo>
                  <a:pt x="154188" y="58176"/>
                </a:moveTo>
                <a:cubicBezTo>
                  <a:pt x="154188" y="68834"/>
                  <a:pt x="161075" y="77016"/>
                  <a:pt x="171676" y="77016"/>
                </a:cubicBezTo>
                <a:cubicBezTo>
                  <a:pt x="181561" y="77333"/>
                  <a:pt x="189830" y="69576"/>
                  <a:pt x="190147" y="59692"/>
                </a:cubicBezTo>
                <a:cubicBezTo>
                  <a:pt x="190156" y="59422"/>
                  <a:pt x="190158" y="59151"/>
                  <a:pt x="190155" y="58881"/>
                </a:cubicBezTo>
                <a:cubicBezTo>
                  <a:pt x="190155" y="45822"/>
                  <a:pt x="180525" y="39926"/>
                  <a:pt x="171371" y="39926"/>
                </a:cubicBezTo>
                <a:cubicBezTo>
                  <a:pt x="162218" y="39926"/>
                  <a:pt x="154179" y="47527"/>
                  <a:pt x="154179" y="58176"/>
                </a:cubicBezTo>
                <a:close/>
                <a:moveTo>
                  <a:pt x="884594" y="57909"/>
                </a:moveTo>
                <a:cubicBezTo>
                  <a:pt x="884232" y="41164"/>
                  <a:pt x="872430" y="28067"/>
                  <a:pt x="854638" y="28067"/>
                </a:cubicBezTo>
                <a:cubicBezTo>
                  <a:pt x="844408" y="28067"/>
                  <a:pt x="838226" y="32611"/>
                  <a:pt x="835959" y="34468"/>
                </a:cubicBezTo>
                <a:lnTo>
                  <a:pt x="835959" y="29258"/>
                </a:lnTo>
                <a:lnTo>
                  <a:pt x="824129" y="29258"/>
                </a:lnTo>
                <a:lnTo>
                  <a:pt x="824129" y="107554"/>
                </a:lnTo>
                <a:lnTo>
                  <a:pt x="836112" y="107554"/>
                </a:lnTo>
                <a:lnTo>
                  <a:pt x="836112" y="82198"/>
                </a:lnTo>
                <a:cubicBezTo>
                  <a:pt x="840055" y="85627"/>
                  <a:pt x="846237" y="88675"/>
                  <a:pt x="854495" y="88675"/>
                </a:cubicBezTo>
                <a:cubicBezTo>
                  <a:pt x="872687" y="88675"/>
                  <a:pt x="884956" y="74645"/>
                  <a:pt x="884594" y="57909"/>
                </a:cubicBezTo>
                <a:close/>
                <a:moveTo>
                  <a:pt x="872126" y="58671"/>
                </a:moveTo>
                <a:cubicBezTo>
                  <a:pt x="872126" y="48013"/>
                  <a:pt x="865239" y="39831"/>
                  <a:pt x="854638" y="39831"/>
                </a:cubicBezTo>
                <a:cubicBezTo>
                  <a:pt x="844753" y="39514"/>
                  <a:pt x="836483" y="47271"/>
                  <a:pt x="836167" y="57156"/>
                </a:cubicBezTo>
                <a:cubicBezTo>
                  <a:pt x="836158" y="57426"/>
                  <a:pt x="836156" y="57696"/>
                  <a:pt x="836159" y="57966"/>
                </a:cubicBezTo>
                <a:cubicBezTo>
                  <a:pt x="836159" y="71025"/>
                  <a:pt x="845789" y="76921"/>
                  <a:pt x="854942" y="76921"/>
                </a:cubicBezTo>
                <a:cubicBezTo>
                  <a:pt x="864096" y="76921"/>
                  <a:pt x="872126" y="69320"/>
                  <a:pt x="872126" y="58671"/>
                </a:cubicBezTo>
                <a:close/>
                <a:moveTo>
                  <a:pt x="976339" y="87818"/>
                </a:moveTo>
                <a:lnTo>
                  <a:pt x="976339" y="29363"/>
                </a:lnTo>
                <a:lnTo>
                  <a:pt x="988283" y="29363"/>
                </a:lnTo>
                <a:lnTo>
                  <a:pt x="988283" y="33001"/>
                </a:lnTo>
                <a:cubicBezTo>
                  <a:pt x="991721" y="29706"/>
                  <a:pt x="997808" y="28382"/>
                  <a:pt x="1002285" y="28382"/>
                </a:cubicBezTo>
                <a:cubicBezTo>
                  <a:pt x="1016115" y="28382"/>
                  <a:pt x="1025878" y="38688"/>
                  <a:pt x="1025688" y="51699"/>
                </a:cubicBezTo>
                <a:lnTo>
                  <a:pt x="1025688" y="87818"/>
                </a:lnTo>
                <a:lnTo>
                  <a:pt x="1013591" y="87818"/>
                </a:lnTo>
                <a:lnTo>
                  <a:pt x="1013591" y="52756"/>
                </a:lnTo>
                <a:cubicBezTo>
                  <a:pt x="1013591" y="48870"/>
                  <a:pt x="1011552" y="40002"/>
                  <a:pt x="1001065" y="40002"/>
                </a:cubicBezTo>
                <a:cubicBezTo>
                  <a:pt x="991836" y="40002"/>
                  <a:pt x="988283" y="47203"/>
                  <a:pt x="988283" y="52756"/>
                </a:cubicBezTo>
                <a:lnTo>
                  <a:pt x="988283" y="87818"/>
                </a:lnTo>
                <a:lnTo>
                  <a:pt x="976339" y="87818"/>
                </a:lnTo>
                <a:close/>
                <a:moveTo>
                  <a:pt x="686940" y="87618"/>
                </a:moveTo>
                <a:lnTo>
                  <a:pt x="686940" y="8294"/>
                </a:lnTo>
                <a:lnTo>
                  <a:pt x="697266" y="8294"/>
                </a:lnTo>
                <a:lnTo>
                  <a:pt x="737413" y="63320"/>
                </a:lnTo>
                <a:lnTo>
                  <a:pt x="737413" y="8294"/>
                </a:lnTo>
                <a:lnTo>
                  <a:pt x="749986" y="8294"/>
                </a:lnTo>
                <a:lnTo>
                  <a:pt x="749986" y="87618"/>
                </a:lnTo>
                <a:lnTo>
                  <a:pt x="739566" y="87618"/>
                </a:lnTo>
                <a:lnTo>
                  <a:pt x="699494" y="32411"/>
                </a:lnTo>
                <a:lnTo>
                  <a:pt x="699494" y="87618"/>
                </a:lnTo>
                <a:lnTo>
                  <a:pt x="686931" y="87618"/>
                </a:lnTo>
                <a:close/>
                <a:moveTo>
                  <a:pt x="12399" y="87589"/>
                </a:moveTo>
                <a:lnTo>
                  <a:pt x="588" y="87589"/>
                </a:lnTo>
                <a:lnTo>
                  <a:pt x="588" y="13561"/>
                </a:lnTo>
                <a:lnTo>
                  <a:pt x="10246" y="13561"/>
                </a:lnTo>
                <a:lnTo>
                  <a:pt x="35621" y="47822"/>
                </a:lnTo>
                <a:lnTo>
                  <a:pt x="60900" y="13609"/>
                </a:lnTo>
                <a:lnTo>
                  <a:pt x="70711" y="13609"/>
                </a:lnTo>
                <a:lnTo>
                  <a:pt x="70711" y="87580"/>
                </a:lnTo>
                <a:lnTo>
                  <a:pt x="58748" y="87580"/>
                </a:lnTo>
                <a:lnTo>
                  <a:pt x="58748" y="36278"/>
                </a:lnTo>
                <a:lnTo>
                  <a:pt x="35621" y="67768"/>
                </a:lnTo>
                <a:lnTo>
                  <a:pt x="12399" y="36088"/>
                </a:lnTo>
                <a:lnTo>
                  <a:pt x="12399" y="87589"/>
                </a:ln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88BD6-57AE-A9AD-9839-998CFA76F674}"/>
              </a:ext>
            </a:extLst>
          </p:cNvPr>
          <p:cNvSpPr txBox="1"/>
          <p:nvPr/>
        </p:nvSpPr>
        <p:spPr>
          <a:xfrm>
            <a:off x="2897261" y="1727136"/>
            <a:ext cx="11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프리젠테이션 8 ExtraBold" pitchFamily="2" charset="-127"/>
                <a:ea typeface="프리젠테이션 8 ExtraBold" pitchFamily="2" charset="-127"/>
              </a:rPr>
              <a:t>Strength</a:t>
            </a:r>
            <a:endParaRPr lang="ko-KR" altLang="en-US" dirty="0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60DA0-1652-488C-0918-970CD464BA30}"/>
              </a:ext>
            </a:extLst>
          </p:cNvPr>
          <p:cNvSpPr txBox="1"/>
          <p:nvPr/>
        </p:nvSpPr>
        <p:spPr>
          <a:xfrm>
            <a:off x="7204952" y="1731681"/>
            <a:ext cx="122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프리젠테이션 8 ExtraBold" pitchFamily="2" charset="-127"/>
                <a:ea typeface="프리젠테이션 8 ExtraBold" pitchFamily="2" charset="-127"/>
              </a:rPr>
              <a:t>Weakness</a:t>
            </a:r>
            <a:endParaRPr lang="ko-KR" altLang="en-US" dirty="0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4BA96F-FBC6-5E28-213D-C0CED06E1B8B}"/>
              </a:ext>
            </a:extLst>
          </p:cNvPr>
          <p:cNvSpPr txBox="1"/>
          <p:nvPr/>
        </p:nvSpPr>
        <p:spPr>
          <a:xfrm>
            <a:off x="7208662" y="4606769"/>
            <a:ext cx="146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프리젠테이션 8 ExtraBold" pitchFamily="2" charset="-127"/>
                <a:ea typeface="프리젠테이션 8 ExtraBold" pitchFamily="2" charset="-127"/>
              </a:rPr>
              <a:t>Opportunity</a:t>
            </a:r>
            <a:endParaRPr lang="ko-KR" altLang="en-US" dirty="0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48BC8-7FA0-AB08-9759-9BDFDC1CA6EC}"/>
              </a:ext>
            </a:extLst>
          </p:cNvPr>
          <p:cNvSpPr txBox="1"/>
          <p:nvPr/>
        </p:nvSpPr>
        <p:spPr>
          <a:xfrm>
            <a:off x="3218568" y="4691914"/>
            <a:ext cx="93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프리젠테이션 8 ExtraBold" pitchFamily="2" charset="-127"/>
                <a:ea typeface="프리젠테이션 8 ExtraBold" pitchFamily="2" charset="-127"/>
              </a:rPr>
              <a:t>Threat</a:t>
            </a:r>
            <a:endParaRPr lang="ko-KR" altLang="en-US" dirty="0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D712BE-8CB7-828D-390B-F35750E8492D}"/>
              </a:ext>
            </a:extLst>
          </p:cNvPr>
          <p:cNvCxnSpPr>
            <a:cxnSpLocks/>
          </p:cNvCxnSpPr>
          <p:nvPr/>
        </p:nvCxnSpPr>
        <p:spPr>
          <a:xfrm>
            <a:off x="0" y="512761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1BF6144-CDA3-19AB-F5D9-2C33FAF46F5D}"/>
              </a:ext>
            </a:extLst>
          </p:cNvPr>
          <p:cNvCxnSpPr>
            <a:cxnSpLocks/>
          </p:cNvCxnSpPr>
          <p:nvPr/>
        </p:nvCxnSpPr>
        <p:spPr>
          <a:xfrm>
            <a:off x="624115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3EE626A-4EF6-FE9B-C353-0E181237C108}"/>
              </a:ext>
            </a:extLst>
          </p:cNvPr>
          <p:cNvCxnSpPr>
            <a:cxnSpLocks/>
          </p:cNvCxnSpPr>
          <p:nvPr/>
        </p:nvCxnSpPr>
        <p:spPr>
          <a:xfrm>
            <a:off x="11568113" y="-20471"/>
            <a:ext cx="0" cy="6878471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11B714-4272-CFA2-0759-C42FE6D60E9D}"/>
              </a:ext>
            </a:extLst>
          </p:cNvPr>
          <p:cNvCxnSpPr>
            <a:cxnSpLocks/>
          </p:cNvCxnSpPr>
          <p:nvPr/>
        </p:nvCxnSpPr>
        <p:spPr>
          <a:xfrm>
            <a:off x="0" y="6345238"/>
            <a:ext cx="12192000" cy="0"/>
          </a:xfrm>
          <a:prstGeom prst="line">
            <a:avLst/>
          </a:prstGeom>
          <a:ln w="6350"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6C5AB5-EFD6-17B0-D433-B7E9B5D72ADD}"/>
              </a:ext>
            </a:extLst>
          </p:cNvPr>
          <p:cNvSpPr txBox="1"/>
          <p:nvPr/>
        </p:nvSpPr>
        <p:spPr>
          <a:xfrm>
            <a:off x="10973918" y="322283"/>
            <a:ext cx="5738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 프로젝트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C445B1-36CB-6E36-2924-E8745A2F0016}"/>
              </a:ext>
            </a:extLst>
          </p:cNvPr>
          <p:cNvSpPr txBox="1"/>
          <p:nvPr/>
        </p:nvSpPr>
        <p:spPr>
          <a:xfrm>
            <a:off x="680630" y="322283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LG U+ Why Not SW Camp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78262-0FBB-D021-0668-0E42A1836779}"/>
              </a:ext>
            </a:extLst>
          </p:cNvPr>
          <p:cNvSpPr txBox="1"/>
          <p:nvPr/>
        </p:nvSpPr>
        <p:spPr>
          <a:xfrm>
            <a:off x="2671166" y="648553"/>
            <a:ext cx="610076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SWOT </a:t>
            </a:r>
            <a:r>
              <a:rPr lang="ko-KR" altLang="en-US" sz="31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분석</a:t>
            </a:r>
            <a:endParaRPr kumimoji="0" lang="en-US" altLang="ko-KR" sz="3100" b="0" i="0" u="none" strike="noStrike" kern="1200" cap="none" spc="-3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326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46BC-AC71-E5F7-ABE4-A593DDFA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3;p3">
            <a:extLst>
              <a:ext uri="{FF2B5EF4-FFF2-40B4-BE49-F238E27FC236}">
                <a16:creationId xmlns:a16="http://schemas.microsoft.com/office/drawing/2014/main" id="{3EF99C03-34F4-D9C0-446F-6DAB9B17ACDA}"/>
              </a:ext>
            </a:extLst>
          </p:cNvPr>
          <p:cNvCxnSpPr/>
          <p:nvPr/>
        </p:nvCxnSpPr>
        <p:spPr>
          <a:xfrm>
            <a:off x="1023738" y="-20471"/>
            <a:ext cx="0" cy="70744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104;p3">
            <a:extLst>
              <a:ext uri="{FF2B5EF4-FFF2-40B4-BE49-F238E27FC236}">
                <a16:creationId xmlns:a16="http://schemas.microsoft.com/office/drawing/2014/main" id="{9ED2C956-2A69-ED5D-7612-C7DD4F291D9D}"/>
              </a:ext>
            </a:extLst>
          </p:cNvPr>
          <p:cNvCxnSpPr/>
          <p:nvPr/>
        </p:nvCxnSpPr>
        <p:spPr>
          <a:xfrm>
            <a:off x="0" y="996014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" name="Google Shape;106;p3">
            <a:extLst>
              <a:ext uri="{FF2B5EF4-FFF2-40B4-BE49-F238E27FC236}">
                <a16:creationId xmlns:a16="http://schemas.microsoft.com/office/drawing/2014/main" id="{1EDBA956-6025-8DA4-9323-4FA963EAC53C}"/>
              </a:ext>
            </a:extLst>
          </p:cNvPr>
          <p:cNvCxnSpPr/>
          <p:nvPr/>
        </p:nvCxnSpPr>
        <p:spPr>
          <a:xfrm>
            <a:off x="0" y="586198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D99D585-E8FA-0E95-9F29-4DC35136353D}"/>
              </a:ext>
            </a:extLst>
          </p:cNvPr>
          <p:cNvCxnSpPr>
            <a:cxnSpLocks/>
          </p:cNvCxnSpPr>
          <p:nvPr/>
        </p:nvCxnSpPr>
        <p:spPr>
          <a:xfrm>
            <a:off x="1023738" y="-20471"/>
            <a:ext cx="0" cy="70744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82BE5A-71C2-7920-7B42-CDD199DC8E0A}"/>
              </a:ext>
            </a:extLst>
          </p:cNvPr>
          <p:cNvCxnSpPr>
            <a:cxnSpLocks/>
          </p:cNvCxnSpPr>
          <p:nvPr/>
        </p:nvCxnSpPr>
        <p:spPr>
          <a:xfrm>
            <a:off x="0" y="996014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C0F169-A9EF-288B-E201-555440D9BC69}"/>
              </a:ext>
            </a:extLst>
          </p:cNvPr>
          <p:cNvSpPr txBox="1"/>
          <p:nvPr/>
        </p:nvSpPr>
        <p:spPr>
          <a:xfrm>
            <a:off x="1931148" y="1841004"/>
            <a:ext cx="3122650" cy="32316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21000" dirty="0">
                <a:ln w="19050">
                  <a:solidFill>
                    <a:schemeClr val="accent1"/>
                  </a:solidFill>
                </a:ln>
                <a:solidFill>
                  <a:schemeClr val="tx1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02</a:t>
            </a:r>
            <a:endParaRPr lang="ko-KR" altLang="en-US" sz="21000" dirty="0">
              <a:ln w="19050">
                <a:solidFill>
                  <a:schemeClr val="accent1"/>
                </a:solidFill>
              </a:ln>
              <a:solidFill>
                <a:schemeClr val="tx1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0A566F-B40A-1A39-8609-F8DCF304917A}"/>
              </a:ext>
            </a:extLst>
          </p:cNvPr>
          <p:cNvCxnSpPr>
            <a:cxnSpLocks/>
          </p:cNvCxnSpPr>
          <p:nvPr/>
        </p:nvCxnSpPr>
        <p:spPr>
          <a:xfrm>
            <a:off x="0" y="5861986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CE380A-74E2-2B91-609F-B0FC092968F0}"/>
              </a:ext>
            </a:extLst>
          </p:cNvPr>
          <p:cNvSpPr txBox="1"/>
          <p:nvPr/>
        </p:nvSpPr>
        <p:spPr>
          <a:xfrm>
            <a:off x="5560307" y="3121223"/>
            <a:ext cx="209512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데이터 현황</a:t>
            </a:r>
            <a:endParaRPr lang="ko-KR" altLang="en-US" dirty="0">
              <a:solidFill>
                <a:schemeClr val="tx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328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미스터 피피티 20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00000"/>
      </a:accent2>
      <a:accent3>
        <a:srgbClr val="2855EF"/>
      </a:accent3>
      <a:accent4>
        <a:srgbClr val="FFFF00"/>
      </a:accent4>
      <a:accent5>
        <a:srgbClr val="FFFF00"/>
      </a:accent5>
      <a:accent6>
        <a:srgbClr val="FFFF00"/>
      </a:accent6>
      <a:hlink>
        <a:srgbClr val="000000"/>
      </a:hlink>
      <a:folHlink>
        <a:srgbClr val="0000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미스터 피피티 20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00000"/>
      </a:accent2>
      <a:accent3>
        <a:srgbClr val="2855EF"/>
      </a:accent3>
      <a:accent4>
        <a:srgbClr val="FFFF00"/>
      </a:accent4>
      <a:accent5>
        <a:srgbClr val="FFFF00"/>
      </a:accent5>
      <a:accent6>
        <a:srgbClr val="FFFF00"/>
      </a:accent6>
      <a:hlink>
        <a:srgbClr val="000000"/>
      </a:hlink>
      <a:folHlink>
        <a:srgbClr val="0000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1474</Words>
  <Application>Microsoft Office PowerPoint</Application>
  <PresentationFormat>와이드스크린</PresentationFormat>
  <Paragraphs>409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프리젠테이션 5 Medium</vt:lpstr>
      <vt:lpstr>프리젠테이션 6 SemiBold</vt:lpstr>
      <vt:lpstr>맑은 고딕</vt:lpstr>
      <vt:lpstr>Wingdings</vt:lpstr>
      <vt:lpstr>프리젠테이션 9 Black</vt:lpstr>
      <vt:lpstr>Roboto</vt:lpstr>
      <vt:lpstr>프리젠테이션 3 Light</vt:lpstr>
      <vt:lpstr>프리젠테이션 4 Regular</vt:lpstr>
      <vt:lpstr>프리젠테이션 8 ExtraBold</vt:lpstr>
      <vt:lpstr>Arial</vt:lpstr>
      <vt:lpstr>바탕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준석 노</cp:lastModifiedBy>
  <cp:revision>137</cp:revision>
  <dcterms:created xsi:type="dcterms:W3CDTF">2025-05-12T01:33:33Z</dcterms:created>
  <dcterms:modified xsi:type="dcterms:W3CDTF">2025-05-15T10:44:53Z</dcterms:modified>
</cp:coreProperties>
</file>